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7" r:id="rId3"/>
    <p:sldId id="279" r:id="rId4"/>
    <p:sldId id="289" r:id="rId5"/>
    <p:sldId id="290" r:id="rId6"/>
    <p:sldId id="291" r:id="rId7"/>
    <p:sldId id="292" r:id="rId8"/>
    <p:sldId id="293" r:id="rId9"/>
    <p:sldId id="294" r:id="rId10"/>
    <p:sldId id="286" r:id="rId11"/>
    <p:sldId id="287" r:id="rId12"/>
    <p:sldId id="288" r:id="rId13"/>
    <p:sldId id="274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Delete/update</a:t>
            </a:r>
            <a:r>
              <a:rPr lang="en-IE" baseline="0" dirty="0"/>
              <a:t> as appropriate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7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u_commission" TargetMode="External"/><Relationship Id="rId13" Type="http://schemas.openxmlformats.org/officeDocument/2006/relationships/image" Target="../media/image34.png"/><Relationship Id="rId18" Type="http://schemas.openxmlformats.org/officeDocument/2006/relationships/image" Target="../media/image36.png"/><Relationship Id="rId3" Type="http://schemas.openxmlformats.org/officeDocument/2006/relationships/hyperlink" Target="https://open.spotify.com/user/v7ra0as4ychfdatgcjt9nabh0?si=SEs1mANESea5kzyVy7HvDw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17" Type="http://schemas.openxmlformats.org/officeDocument/2006/relationships/hyperlink" Target="https://www.youtube.com/user/eutube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medium.com/@EuropeanCommissio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uropa.eu/" TargetMode="External"/><Relationship Id="rId11" Type="http://schemas.openxmlformats.org/officeDocument/2006/relationships/hyperlink" Target="https://www.linkedin.com/company/european-commission/" TargetMode="External"/><Relationship Id="rId5" Type="http://schemas.openxmlformats.org/officeDocument/2006/relationships/hyperlink" Target="https://ec.europa.eu/" TargetMode="External"/><Relationship Id="rId15" Type="http://schemas.openxmlformats.org/officeDocument/2006/relationships/image" Target="../media/image35.png"/><Relationship Id="rId10" Type="http://schemas.openxmlformats.org/officeDocument/2006/relationships/image" Target="../media/image32.png"/><Relationship Id="rId19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hyperlink" Target="https://www.facebook.com/EuropeanCommission" TargetMode="External"/><Relationship Id="rId14" Type="http://schemas.openxmlformats.org/officeDocument/2006/relationships/hyperlink" Target="https://www.instagram.com/europeancommissio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Społeczny Fundusz Klimatyczny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Jak dobrze wydać 11,4 mld euro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02546" y="5557903"/>
            <a:ext cx="6933768" cy="528998"/>
          </a:xfrm>
        </p:spPr>
        <p:txBody>
          <a:bodyPr/>
          <a:lstStyle/>
          <a:p>
            <a:r>
              <a:rPr lang="pl-PL" dirty="0" smtClean="0"/>
              <a:t>Neutralność Klimatyczna, Warszawa 21 maja 2024 </a:t>
            </a:r>
            <a:r>
              <a:rPr lang="pl-PL" dirty="0" smtClean="0"/>
              <a:t>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3495" y="2407672"/>
            <a:ext cx="4847893" cy="40031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Budynki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925" y="138312"/>
            <a:ext cx="669607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7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Budynki c.d.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6610"/>
          <a:stretch/>
        </p:blipFill>
        <p:spPr>
          <a:xfrm>
            <a:off x="354380" y="1821407"/>
            <a:ext cx="3890361" cy="3876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403" y="1559293"/>
            <a:ext cx="6007919" cy="413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2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6" y="132641"/>
            <a:ext cx="4928135" cy="4947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906" y="125129"/>
            <a:ext cx="4848225" cy="4962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644" y="4320027"/>
            <a:ext cx="4403735" cy="25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08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Keep in touch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70177" y="4714827"/>
            <a:ext cx="3617290" cy="361995"/>
          </a:xfrm>
        </p:spPr>
        <p:txBody>
          <a:bodyPr/>
          <a:lstStyle/>
          <a:p>
            <a:pPr marL="0" indent="0">
              <a:buNone/>
            </a:pPr>
            <a:r>
              <a:rPr lang="en-IE" sz="1600" dirty="0">
                <a:hlinkClick r:id="rId3"/>
              </a:rPr>
              <a:t>EU Spotify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1630238"/>
            <a:ext cx="684199" cy="7501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9504" y="1774881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hlinkClick r:id="rId5"/>
              </a:rPr>
              <a:t>ec.europa.eu/</a:t>
            </a:r>
            <a:r>
              <a:rPr lang="pl-PL" sz="1600" dirty="0" smtClean="0"/>
              <a:t>polska</a:t>
            </a:r>
            <a:endParaRPr lang="en-IE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2635213"/>
            <a:ext cx="684199" cy="750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9504" y="2841009"/>
            <a:ext cx="1165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6"/>
              </a:rPr>
              <a:t>europa.eu/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3587900"/>
            <a:ext cx="640631" cy="7022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9504" y="3736212"/>
            <a:ext cx="1975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>
                <a:hlinkClick r:id="rId8"/>
              </a:rPr>
              <a:t>@</a:t>
            </a:r>
            <a:r>
              <a:rPr lang="en-IE" sz="1600" dirty="0" err="1">
                <a:hlinkClick r:id="rId8"/>
              </a:rPr>
              <a:t>EU_Commission</a:t>
            </a:r>
            <a:r>
              <a:rPr lang="en-IE" sz="1600" dirty="0">
                <a:hlinkClick r:id="rId8"/>
              </a:rPr>
              <a:t>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@</a:t>
            </a:r>
            <a:r>
              <a:rPr lang="pl-PL" sz="1600" dirty="0" err="1" smtClean="0"/>
              <a:t>EUinPL</a:t>
            </a:r>
            <a:r>
              <a:rPr lang="pl-PL" sz="1600" dirty="0" smtClean="0"/>
              <a:t> 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1819504" y="471065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600" dirty="0">
                <a:hlinkClick r:id="rId9"/>
              </a:rPr>
              <a:t>@</a:t>
            </a:r>
            <a:r>
              <a:rPr lang="en-IE" sz="1600" dirty="0" err="1">
                <a:hlinkClick r:id="rId9"/>
              </a:rPr>
              <a:t>EuropeanCommission</a:t>
            </a:r>
            <a:r>
              <a:rPr lang="en-IE" sz="1600" dirty="0">
                <a:hlinkClick r:id="rId9"/>
              </a:rPr>
              <a:t> 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" y="4538287"/>
            <a:ext cx="620230" cy="6815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19504" y="566164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600" dirty="0">
                <a:hlinkClick r:id="rId11"/>
              </a:rPr>
              <a:t>European Commission</a:t>
            </a:r>
            <a:endParaRPr lang="en-GB" sz="1200" dirty="0">
              <a:hlinkClick r:id="rId11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" y="5491270"/>
            <a:ext cx="620230" cy="681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60" y="1661642"/>
            <a:ext cx="647562" cy="7115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56397" y="1792054"/>
            <a:ext cx="3798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>
                <a:hlinkClick r:id="rId14"/>
              </a:rPr>
              <a:t>europeancommission</a:t>
            </a:r>
            <a:r>
              <a:rPr lang="en-IE" sz="1600" dirty="0"/>
              <a:t> </a:t>
            </a:r>
            <a:endParaRPr lang="en-GB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48" y="2611751"/>
            <a:ext cx="568985" cy="623695"/>
          </a:xfrm>
          <a:prstGeom prst="rect">
            <a:avLst/>
          </a:prstGeom>
        </p:spPr>
      </p:pic>
      <p:sp>
        <p:nvSpPr>
          <p:cNvPr id="17" name="Rectangle 16">
            <a:hlinkClick r:id="rId16"/>
          </p:cNvPr>
          <p:cNvSpPr/>
          <p:nvPr/>
        </p:nvSpPr>
        <p:spPr>
          <a:xfrm>
            <a:off x="6156397" y="2749321"/>
            <a:ext cx="2465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16"/>
              </a:rPr>
              <a:t>@</a:t>
            </a:r>
            <a:r>
              <a:rPr lang="en-GB" sz="1600" dirty="0" err="1">
                <a:hlinkClick r:id="rId16"/>
              </a:rPr>
              <a:t>EuropeanCommission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6270177" y="3733427"/>
            <a:ext cx="927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>
                <a:hlinkClick r:id="rId17"/>
              </a:rPr>
              <a:t>EUTube</a:t>
            </a:r>
            <a:endParaRPr lang="en-IE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23" y="3542487"/>
            <a:ext cx="660728" cy="7260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61" y="4514763"/>
            <a:ext cx="695271" cy="7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39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</a:t>
            </a:r>
            <a:r>
              <a:rPr lang="en-US" sz="1050" dirty="0">
                <a:solidFill>
                  <a:schemeClr val="accent6"/>
                </a:solidFill>
              </a:rPr>
              <a:t>: e.g. Fotolia.com</a:t>
            </a:r>
            <a:r>
              <a:rPr lang="en-US" sz="1050" dirty="0"/>
              <a:t>; 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source: </a:t>
            </a:r>
            <a:r>
              <a:rPr lang="en-US" sz="1050" dirty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Pakiet Fit for 55 (Gotowi na 55%)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99722" y="2031705"/>
            <a:ext cx="4238510" cy="33264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82" y="1295721"/>
            <a:ext cx="6517158" cy="54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5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 handlu uprawnieniami do emisji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2530"/>
          <a:stretch/>
        </p:blipFill>
        <p:spPr>
          <a:xfrm>
            <a:off x="385484" y="1447404"/>
            <a:ext cx="4972093" cy="2082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430" y="1447404"/>
            <a:ext cx="5795354" cy="2518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9494"/>
          <a:stretch/>
        </p:blipFill>
        <p:spPr>
          <a:xfrm>
            <a:off x="372765" y="3586444"/>
            <a:ext cx="4997533" cy="1619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15848"/>
          <a:stretch/>
        </p:blipFill>
        <p:spPr>
          <a:xfrm>
            <a:off x="372765" y="5257821"/>
            <a:ext cx="5033037" cy="1524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430" y="4147924"/>
            <a:ext cx="5795354" cy="20103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64871" y="3712053"/>
            <a:ext cx="2573783" cy="16717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Społeczny Fundusz </a:t>
            </a:r>
            <a:br>
              <a:rPr lang="pl-PL" dirty="0" smtClean="0"/>
            </a:br>
            <a:r>
              <a:rPr lang="pl-PL" dirty="0" smtClean="0"/>
              <a:t>Klimatyczny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97" y="1613323"/>
            <a:ext cx="5191125" cy="4600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591" y="0"/>
            <a:ext cx="4175409" cy="693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0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Społeczny Fundusz </a:t>
            </a:r>
            <a:br>
              <a:rPr lang="pl-PL" dirty="0"/>
            </a:br>
            <a:r>
              <a:rPr lang="pl-PL" dirty="0"/>
              <a:t>Klimatyczny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81" y="1945265"/>
            <a:ext cx="4765759" cy="4473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318" y="874038"/>
            <a:ext cx="6365682" cy="43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6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społeczno-klimatyczny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86" y="2179783"/>
            <a:ext cx="9774499" cy="215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10" y="4008954"/>
            <a:ext cx="9809871" cy="17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6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społeczno-klimatyczny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069" y="1266825"/>
            <a:ext cx="82010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8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społeczno-klimatyczny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18" y="1753321"/>
            <a:ext cx="101441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6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społeczno-klimatyczny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2155103"/>
            <a:ext cx="96678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96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142</TotalTime>
  <Words>170</Words>
  <Application>Microsoft Office PowerPoint</Application>
  <PresentationFormat>Widescreen</PresentationFormat>
  <Paragraphs>32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Społeczny Fundusz Klimatyczny</vt:lpstr>
      <vt:lpstr>Pakiet Fit for 55 (Gotowi na 55%)</vt:lpstr>
      <vt:lpstr>System handlu uprawnieniami do emisji</vt:lpstr>
      <vt:lpstr>Społeczny Fundusz  Klimatyczny</vt:lpstr>
      <vt:lpstr>Społeczny Fundusz  Klimatyczny</vt:lpstr>
      <vt:lpstr>Plan społeczno-klimatyczny</vt:lpstr>
      <vt:lpstr>Plan społeczno-klimatyczny</vt:lpstr>
      <vt:lpstr>Plan społeczno-klimatyczny</vt:lpstr>
      <vt:lpstr>Plan społeczno-klimatyczny</vt:lpstr>
      <vt:lpstr>Budynki</vt:lpstr>
      <vt:lpstr>Budynki c.d.</vt:lpstr>
      <vt:lpstr>PowerPoint Presentation</vt:lpstr>
      <vt:lpstr>Keep in touch</vt:lpstr>
      <vt:lpstr>Dziękuję za uwagę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ZYGMUNT Izabela (SG-RECOVER-WARSAW)</dc:creator>
  <cp:lastModifiedBy>ZYGMUNT Izabela (SG-RECOVER-WARSAW)</cp:lastModifiedBy>
  <cp:revision>9</cp:revision>
  <dcterms:created xsi:type="dcterms:W3CDTF">2024-03-15T12:49:12Z</dcterms:created>
  <dcterms:modified xsi:type="dcterms:W3CDTF">2024-05-20T12:13:55Z</dcterms:modified>
</cp:coreProperties>
</file>