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2" r:id="rId15"/>
    <p:sldId id="270" r:id="rId16"/>
    <p:sldId id="271" r:id="rId17"/>
    <p:sldId id="267" r:id="rId18"/>
    <p:sldId id="266" r:id="rId19"/>
    <p:sldId id="268" r:id="rId20"/>
    <p:sldId id="269" r:id="rId21"/>
    <p:sldId id="275" r:id="rId22"/>
    <p:sldId id="273" r:id="rId23"/>
    <p:sldId id="276" r:id="rId24"/>
  </p:sldIdLst>
  <p:sldSz cx="9144000" cy="5143500" type="screen16x9"/>
  <p:notesSz cx="6858000" cy="9144000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42B681D1-3BB9-47D3-8EA2-72D594B106F7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72"/>
            <p14:sldId id="270"/>
            <p14:sldId id="271"/>
            <p14:sldId id="267"/>
            <p14:sldId id="266"/>
            <p14:sldId id="268"/>
            <p14:sldId id="269"/>
            <p14:sldId id="275"/>
            <p14:sldId id="273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72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9" d="100"/>
          <a:sy n="59" d="100"/>
        </p:scale>
        <p:origin x="3298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kosc\AppData\Local\Temp\Temp1_dyplomowe%20pierdolety-20230425T100335Z-001.zip\dyplomowe%20pierdolety\excel%20lini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jkosc\AppData\Local\Temp\Temp1_dyplomowe%20pierdolety-20230425T100335Z-001.zip\dyplomowe%20pierdolety\excel%20lini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kosc\Documents\Kopia%20Tankowania%20wod&#243;r%20NOWE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kosc\Documents\Kopia%20Tankowania%20wod&#243;r%20NOWE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kosc\Documents\16.05.2024%20koszt%20wzkm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kosc\Documents\16.05.2024%20koszt%20wzkm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kosc\Downloads\KURWA%20TRSE&#377;WY%20UMYS&#321;%20PL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kosc\Downloads\KURWA%20TRSE&#377;WY%20UMYS&#321;%20PL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400" b="1" i="0" baseline="0" dirty="0">
                <a:effectLst/>
                <a:latin typeface="Open Sans"/>
              </a:rPr>
              <a:t>Dni powszednie, brygady przegubowe</a:t>
            </a:r>
            <a:endParaRPr lang="pl-PL" sz="1400" dirty="0">
              <a:effectLst/>
              <a:latin typeface="Open Sans"/>
            </a:endParaRPr>
          </a:p>
        </c:rich>
      </c:tx>
      <c:layout>
        <c:manualLayout>
          <c:xMode val="edge"/>
          <c:yMode val="edge"/>
          <c:x val="0.1495878101182973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582769666710509"/>
          <c:y val="0.15074668430396493"/>
          <c:w val="0.82265244504929669"/>
          <c:h val="0.6821975619348393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'[excel linie.xlsx]długie dp'!$T$684:$RU$684</c:f>
              <c:numCache>
                <c:formatCode>General</c:formatCode>
                <c:ptCount val="470"/>
                <c:pt idx="0">
                  <c:v>1</c:v>
                </c:pt>
                <c:pt idx="49">
                  <c:v>50</c:v>
                </c:pt>
                <c:pt idx="99">
                  <c:v>100</c:v>
                </c:pt>
                <c:pt idx="149">
                  <c:v>150</c:v>
                </c:pt>
                <c:pt idx="199">
                  <c:v>200</c:v>
                </c:pt>
                <c:pt idx="249">
                  <c:v>250</c:v>
                </c:pt>
                <c:pt idx="299">
                  <c:v>300</c:v>
                </c:pt>
                <c:pt idx="349">
                  <c:v>350</c:v>
                </c:pt>
                <c:pt idx="399">
                  <c:v>400</c:v>
                </c:pt>
                <c:pt idx="449">
                  <c:v>450</c:v>
                </c:pt>
              </c:numCache>
            </c:numRef>
          </c:cat>
          <c:val>
            <c:numRef>
              <c:f>'[excel linie.xlsx]długie dp'!$T$683:$RU$683</c:f>
              <c:numCache>
                <c:formatCode>General</c:formatCode>
                <c:ptCount val="47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</c:v>
                </c:pt>
                <c:pt idx="16">
                  <c:v>2</c:v>
                </c:pt>
                <c:pt idx="17">
                  <c:v>0</c:v>
                </c:pt>
                <c:pt idx="18">
                  <c:v>3</c:v>
                </c:pt>
                <c:pt idx="19">
                  <c:v>1</c:v>
                </c:pt>
                <c:pt idx="20">
                  <c:v>3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1</c:v>
                </c:pt>
                <c:pt idx="29">
                  <c:v>0</c:v>
                </c:pt>
                <c:pt idx="30">
                  <c:v>0</c:v>
                </c:pt>
                <c:pt idx="31">
                  <c:v>2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3</c:v>
                </c:pt>
                <c:pt idx="38">
                  <c:v>0</c:v>
                </c:pt>
                <c:pt idx="39">
                  <c:v>3</c:v>
                </c:pt>
                <c:pt idx="40">
                  <c:v>0</c:v>
                </c:pt>
                <c:pt idx="41">
                  <c:v>5</c:v>
                </c:pt>
                <c:pt idx="42">
                  <c:v>0</c:v>
                </c:pt>
                <c:pt idx="43">
                  <c:v>1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1</c:v>
                </c:pt>
                <c:pt idx="50">
                  <c:v>0</c:v>
                </c:pt>
                <c:pt idx="51">
                  <c:v>2</c:v>
                </c:pt>
                <c:pt idx="52">
                  <c:v>1</c:v>
                </c:pt>
                <c:pt idx="53">
                  <c:v>0</c:v>
                </c:pt>
                <c:pt idx="54">
                  <c:v>0</c:v>
                </c:pt>
                <c:pt idx="55">
                  <c:v>1</c:v>
                </c:pt>
                <c:pt idx="56">
                  <c:v>2</c:v>
                </c:pt>
                <c:pt idx="57">
                  <c:v>0</c:v>
                </c:pt>
                <c:pt idx="58">
                  <c:v>0</c:v>
                </c:pt>
                <c:pt idx="59">
                  <c:v>3</c:v>
                </c:pt>
                <c:pt idx="60">
                  <c:v>0</c:v>
                </c:pt>
                <c:pt idx="61">
                  <c:v>0</c:v>
                </c:pt>
                <c:pt idx="62">
                  <c:v>1</c:v>
                </c:pt>
                <c:pt idx="63">
                  <c:v>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1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2</c:v>
                </c:pt>
                <c:pt idx="72">
                  <c:v>0</c:v>
                </c:pt>
                <c:pt idx="73">
                  <c:v>1</c:v>
                </c:pt>
                <c:pt idx="74">
                  <c:v>2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2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2</c:v>
                </c:pt>
                <c:pt idx="88">
                  <c:v>0</c:v>
                </c:pt>
                <c:pt idx="89">
                  <c:v>0</c:v>
                </c:pt>
                <c:pt idx="90">
                  <c:v>1</c:v>
                </c:pt>
                <c:pt idx="91">
                  <c:v>0</c:v>
                </c:pt>
                <c:pt idx="92">
                  <c:v>0</c:v>
                </c:pt>
                <c:pt idx="93">
                  <c:v>4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1</c:v>
                </c:pt>
                <c:pt idx="99">
                  <c:v>5</c:v>
                </c:pt>
                <c:pt idx="100">
                  <c:v>0</c:v>
                </c:pt>
                <c:pt idx="101">
                  <c:v>3</c:v>
                </c:pt>
                <c:pt idx="102">
                  <c:v>1</c:v>
                </c:pt>
                <c:pt idx="103">
                  <c:v>2</c:v>
                </c:pt>
                <c:pt idx="104">
                  <c:v>3</c:v>
                </c:pt>
                <c:pt idx="105">
                  <c:v>1</c:v>
                </c:pt>
                <c:pt idx="106">
                  <c:v>1</c:v>
                </c:pt>
                <c:pt idx="107">
                  <c:v>0</c:v>
                </c:pt>
                <c:pt idx="108">
                  <c:v>0</c:v>
                </c:pt>
                <c:pt idx="109">
                  <c:v>3</c:v>
                </c:pt>
                <c:pt idx="110">
                  <c:v>1</c:v>
                </c:pt>
                <c:pt idx="111">
                  <c:v>0</c:v>
                </c:pt>
                <c:pt idx="112">
                  <c:v>1</c:v>
                </c:pt>
                <c:pt idx="113">
                  <c:v>2</c:v>
                </c:pt>
                <c:pt idx="114">
                  <c:v>1</c:v>
                </c:pt>
                <c:pt idx="115">
                  <c:v>0</c:v>
                </c:pt>
                <c:pt idx="116">
                  <c:v>1</c:v>
                </c:pt>
                <c:pt idx="117">
                  <c:v>2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2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1</c:v>
                </c:pt>
                <c:pt idx="133">
                  <c:v>0</c:v>
                </c:pt>
                <c:pt idx="134">
                  <c:v>0</c:v>
                </c:pt>
                <c:pt idx="135">
                  <c:v>1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1</c:v>
                </c:pt>
                <c:pt idx="149">
                  <c:v>0</c:v>
                </c:pt>
                <c:pt idx="150">
                  <c:v>2</c:v>
                </c:pt>
                <c:pt idx="151">
                  <c:v>1</c:v>
                </c:pt>
                <c:pt idx="152">
                  <c:v>0</c:v>
                </c:pt>
                <c:pt idx="153">
                  <c:v>1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1</c:v>
                </c:pt>
                <c:pt idx="158">
                  <c:v>2</c:v>
                </c:pt>
                <c:pt idx="159">
                  <c:v>0</c:v>
                </c:pt>
                <c:pt idx="160">
                  <c:v>0</c:v>
                </c:pt>
                <c:pt idx="161">
                  <c:v>3</c:v>
                </c:pt>
                <c:pt idx="162">
                  <c:v>0</c:v>
                </c:pt>
                <c:pt idx="163">
                  <c:v>3</c:v>
                </c:pt>
                <c:pt idx="164">
                  <c:v>0</c:v>
                </c:pt>
                <c:pt idx="165">
                  <c:v>1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1</c:v>
                </c:pt>
                <c:pt idx="170">
                  <c:v>0</c:v>
                </c:pt>
                <c:pt idx="171">
                  <c:v>0</c:v>
                </c:pt>
                <c:pt idx="172">
                  <c:v>2</c:v>
                </c:pt>
                <c:pt idx="173">
                  <c:v>1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1</c:v>
                </c:pt>
                <c:pt idx="181">
                  <c:v>1</c:v>
                </c:pt>
                <c:pt idx="182">
                  <c:v>0</c:v>
                </c:pt>
                <c:pt idx="183">
                  <c:v>2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0</c:v>
                </c:pt>
                <c:pt idx="195">
                  <c:v>1</c:v>
                </c:pt>
                <c:pt idx="196">
                  <c:v>2</c:v>
                </c:pt>
                <c:pt idx="197">
                  <c:v>0</c:v>
                </c:pt>
                <c:pt idx="198">
                  <c:v>4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2</c:v>
                </c:pt>
                <c:pt idx="203">
                  <c:v>6</c:v>
                </c:pt>
                <c:pt idx="204">
                  <c:v>3</c:v>
                </c:pt>
                <c:pt idx="205">
                  <c:v>3</c:v>
                </c:pt>
                <c:pt idx="206">
                  <c:v>2</c:v>
                </c:pt>
                <c:pt idx="207">
                  <c:v>2</c:v>
                </c:pt>
                <c:pt idx="208">
                  <c:v>4</c:v>
                </c:pt>
                <c:pt idx="209">
                  <c:v>2</c:v>
                </c:pt>
                <c:pt idx="210">
                  <c:v>1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5</c:v>
                </c:pt>
                <c:pt idx="215">
                  <c:v>0</c:v>
                </c:pt>
                <c:pt idx="216">
                  <c:v>5</c:v>
                </c:pt>
                <c:pt idx="217">
                  <c:v>0</c:v>
                </c:pt>
                <c:pt idx="218">
                  <c:v>0</c:v>
                </c:pt>
                <c:pt idx="219">
                  <c:v>7</c:v>
                </c:pt>
                <c:pt idx="220">
                  <c:v>6</c:v>
                </c:pt>
                <c:pt idx="221">
                  <c:v>4</c:v>
                </c:pt>
                <c:pt idx="222">
                  <c:v>2</c:v>
                </c:pt>
                <c:pt idx="223">
                  <c:v>1</c:v>
                </c:pt>
                <c:pt idx="224">
                  <c:v>3</c:v>
                </c:pt>
                <c:pt idx="225">
                  <c:v>3</c:v>
                </c:pt>
                <c:pt idx="226">
                  <c:v>2</c:v>
                </c:pt>
                <c:pt idx="227">
                  <c:v>3</c:v>
                </c:pt>
                <c:pt idx="228">
                  <c:v>8</c:v>
                </c:pt>
                <c:pt idx="229">
                  <c:v>1</c:v>
                </c:pt>
                <c:pt idx="230">
                  <c:v>5</c:v>
                </c:pt>
                <c:pt idx="231">
                  <c:v>2</c:v>
                </c:pt>
                <c:pt idx="232">
                  <c:v>5</c:v>
                </c:pt>
                <c:pt idx="233">
                  <c:v>6</c:v>
                </c:pt>
                <c:pt idx="234">
                  <c:v>2</c:v>
                </c:pt>
                <c:pt idx="235">
                  <c:v>5</c:v>
                </c:pt>
                <c:pt idx="236">
                  <c:v>1</c:v>
                </c:pt>
                <c:pt idx="237">
                  <c:v>0</c:v>
                </c:pt>
                <c:pt idx="238">
                  <c:v>2</c:v>
                </c:pt>
                <c:pt idx="239">
                  <c:v>2</c:v>
                </c:pt>
                <c:pt idx="240">
                  <c:v>6</c:v>
                </c:pt>
                <c:pt idx="241">
                  <c:v>7</c:v>
                </c:pt>
                <c:pt idx="242">
                  <c:v>9</c:v>
                </c:pt>
                <c:pt idx="243">
                  <c:v>2</c:v>
                </c:pt>
                <c:pt idx="244">
                  <c:v>4</c:v>
                </c:pt>
                <c:pt idx="245">
                  <c:v>3</c:v>
                </c:pt>
                <c:pt idx="246">
                  <c:v>6</c:v>
                </c:pt>
                <c:pt idx="247">
                  <c:v>2</c:v>
                </c:pt>
                <c:pt idx="248">
                  <c:v>3</c:v>
                </c:pt>
                <c:pt idx="249">
                  <c:v>4</c:v>
                </c:pt>
                <c:pt idx="250">
                  <c:v>3</c:v>
                </c:pt>
                <c:pt idx="251">
                  <c:v>0</c:v>
                </c:pt>
                <c:pt idx="252">
                  <c:v>3</c:v>
                </c:pt>
                <c:pt idx="253">
                  <c:v>12</c:v>
                </c:pt>
                <c:pt idx="254">
                  <c:v>8</c:v>
                </c:pt>
                <c:pt idx="255">
                  <c:v>4</c:v>
                </c:pt>
                <c:pt idx="256">
                  <c:v>6</c:v>
                </c:pt>
                <c:pt idx="257">
                  <c:v>4</c:v>
                </c:pt>
                <c:pt idx="258">
                  <c:v>6</c:v>
                </c:pt>
                <c:pt idx="259">
                  <c:v>6</c:v>
                </c:pt>
                <c:pt idx="260">
                  <c:v>4</c:v>
                </c:pt>
                <c:pt idx="261">
                  <c:v>24</c:v>
                </c:pt>
                <c:pt idx="262">
                  <c:v>9</c:v>
                </c:pt>
                <c:pt idx="263">
                  <c:v>9</c:v>
                </c:pt>
                <c:pt idx="264">
                  <c:v>9</c:v>
                </c:pt>
                <c:pt idx="265">
                  <c:v>6</c:v>
                </c:pt>
                <c:pt idx="266">
                  <c:v>2</c:v>
                </c:pt>
                <c:pt idx="267">
                  <c:v>6</c:v>
                </c:pt>
                <c:pt idx="268">
                  <c:v>0</c:v>
                </c:pt>
                <c:pt idx="269">
                  <c:v>3</c:v>
                </c:pt>
                <c:pt idx="270">
                  <c:v>4</c:v>
                </c:pt>
                <c:pt idx="271">
                  <c:v>7</c:v>
                </c:pt>
                <c:pt idx="272">
                  <c:v>0</c:v>
                </c:pt>
                <c:pt idx="273">
                  <c:v>4</c:v>
                </c:pt>
                <c:pt idx="274">
                  <c:v>6</c:v>
                </c:pt>
                <c:pt idx="275">
                  <c:v>4</c:v>
                </c:pt>
                <c:pt idx="276">
                  <c:v>3</c:v>
                </c:pt>
                <c:pt idx="277">
                  <c:v>2</c:v>
                </c:pt>
                <c:pt idx="278">
                  <c:v>3</c:v>
                </c:pt>
                <c:pt idx="279">
                  <c:v>9</c:v>
                </c:pt>
                <c:pt idx="280">
                  <c:v>5</c:v>
                </c:pt>
                <c:pt idx="281">
                  <c:v>7</c:v>
                </c:pt>
                <c:pt idx="282">
                  <c:v>3</c:v>
                </c:pt>
                <c:pt idx="283">
                  <c:v>1</c:v>
                </c:pt>
                <c:pt idx="284">
                  <c:v>5</c:v>
                </c:pt>
                <c:pt idx="285">
                  <c:v>4</c:v>
                </c:pt>
                <c:pt idx="286">
                  <c:v>1</c:v>
                </c:pt>
                <c:pt idx="287">
                  <c:v>2</c:v>
                </c:pt>
                <c:pt idx="288">
                  <c:v>9</c:v>
                </c:pt>
                <c:pt idx="289">
                  <c:v>4</c:v>
                </c:pt>
                <c:pt idx="290">
                  <c:v>2</c:v>
                </c:pt>
                <c:pt idx="291">
                  <c:v>5</c:v>
                </c:pt>
                <c:pt idx="292">
                  <c:v>1</c:v>
                </c:pt>
                <c:pt idx="293">
                  <c:v>10</c:v>
                </c:pt>
                <c:pt idx="294">
                  <c:v>10</c:v>
                </c:pt>
                <c:pt idx="295">
                  <c:v>7</c:v>
                </c:pt>
                <c:pt idx="296">
                  <c:v>4</c:v>
                </c:pt>
                <c:pt idx="297">
                  <c:v>6</c:v>
                </c:pt>
                <c:pt idx="298">
                  <c:v>4</c:v>
                </c:pt>
                <c:pt idx="299">
                  <c:v>3</c:v>
                </c:pt>
                <c:pt idx="300">
                  <c:v>6</c:v>
                </c:pt>
                <c:pt idx="301">
                  <c:v>3</c:v>
                </c:pt>
                <c:pt idx="302">
                  <c:v>1</c:v>
                </c:pt>
                <c:pt idx="303">
                  <c:v>7</c:v>
                </c:pt>
                <c:pt idx="304">
                  <c:v>0</c:v>
                </c:pt>
                <c:pt idx="305">
                  <c:v>2</c:v>
                </c:pt>
                <c:pt idx="306">
                  <c:v>5</c:v>
                </c:pt>
                <c:pt idx="307">
                  <c:v>1</c:v>
                </c:pt>
                <c:pt idx="308">
                  <c:v>3</c:v>
                </c:pt>
                <c:pt idx="309">
                  <c:v>3</c:v>
                </c:pt>
                <c:pt idx="310">
                  <c:v>1</c:v>
                </c:pt>
                <c:pt idx="311">
                  <c:v>3</c:v>
                </c:pt>
                <c:pt idx="312">
                  <c:v>1</c:v>
                </c:pt>
                <c:pt idx="313">
                  <c:v>0</c:v>
                </c:pt>
                <c:pt idx="314">
                  <c:v>10</c:v>
                </c:pt>
                <c:pt idx="315">
                  <c:v>0</c:v>
                </c:pt>
                <c:pt idx="316">
                  <c:v>3</c:v>
                </c:pt>
                <c:pt idx="317">
                  <c:v>2</c:v>
                </c:pt>
                <c:pt idx="318">
                  <c:v>2</c:v>
                </c:pt>
                <c:pt idx="319">
                  <c:v>3</c:v>
                </c:pt>
                <c:pt idx="320">
                  <c:v>1</c:v>
                </c:pt>
                <c:pt idx="321">
                  <c:v>3</c:v>
                </c:pt>
                <c:pt idx="322">
                  <c:v>11</c:v>
                </c:pt>
                <c:pt idx="323">
                  <c:v>1</c:v>
                </c:pt>
                <c:pt idx="324">
                  <c:v>0</c:v>
                </c:pt>
                <c:pt idx="325">
                  <c:v>0</c:v>
                </c:pt>
                <c:pt idx="326">
                  <c:v>2</c:v>
                </c:pt>
                <c:pt idx="327">
                  <c:v>1</c:v>
                </c:pt>
                <c:pt idx="328">
                  <c:v>0</c:v>
                </c:pt>
                <c:pt idx="329">
                  <c:v>1</c:v>
                </c:pt>
                <c:pt idx="330">
                  <c:v>1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1</c:v>
                </c:pt>
                <c:pt idx="337">
                  <c:v>5</c:v>
                </c:pt>
                <c:pt idx="338">
                  <c:v>2</c:v>
                </c:pt>
                <c:pt idx="339">
                  <c:v>2</c:v>
                </c:pt>
                <c:pt idx="340">
                  <c:v>2</c:v>
                </c:pt>
                <c:pt idx="341">
                  <c:v>3</c:v>
                </c:pt>
                <c:pt idx="342">
                  <c:v>3</c:v>
                </c:pt>
                <c:pt idx="343">
                  <c:v>1</c:v>
                </c:pt>
                <c:pt idx="344">
                  <c:v>0</c:v>
                </c:pt>
                <c:pt idx="345">
                  <c:v>2</c:v>
                </c:pt>
                <c:pt idx="346">
                  <c:v>1</c:v>
                </c:pt>
                <c:pt idx="347">
                  <c:v>0</c:v>
                </c:pt>
                <c:pt idx="348">
                  <c:v>1</c:v>
                </c:pt>
                <c:pt idx="349">
                  <c:v>0</c:v>
                </c:pt>
                <c:pt idx="350">
                  <c:v>1</c:v>
                </c:pt>
                <c:pt idx="351">
                  <c:v>1</c:v>
                </c:pt>
                <c:pt idx="352">
                  <c:v>2</c:v>
                </c:pt>
                <c:pt idx="353">
                  <c:v>0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0</c:v>
                </c:pt>
                <c:pt idx="358">
                  <c:v>0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2</c:v>
                </c:pt>
                <c:pt idx="363">
                  <c:v>3</c:v>
                </c:pt>
                <c:pt idx="364">
                  <c:v>1</c:v>
                </c:pt>
                <c:pt idx="365">
                  <c:v>2</c:v>
                </c:pt>
                <c:pt idx="366">
                  <c:v>0</c:v>
                </c:pt>
                <c:pt idx="367">
                  <c:v>0</c:v>
                </c:pt>
                <c:pt idx="368">
                  <c:v>1</c:v>
                </c:pt>
                <c:pt idx="369">
                  <c:v>0</c:v>
                </c:pt>
                <c:pt idx="370">
                  <c:v>2</c:v>
                </c:pt>
                <c:pt idx="371">
                  <c:v>2</c:v>
                </c:pt>
                <c:pt idx="372">
                  <c:v>0</c:v>
                </c:pt>
                <c:pt idx="373">
                  <c:v>1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1</c:v>
                </c:pt>
                <c:pt idx="378">
                  <c:v>0</c:v>
                </c:pt>
                <c:pt idx="379">
                  <c:v>1</c:v>
                </c:pt>
                <c:pt idx="380">
                  <c:v>0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0</c:v>
                </c:pt>
                <c:pt idx="385">
                  <c:v>1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1</c:v>
                </c:pt>
                <c:pt idx="393">
                  <c:v>0</c:v>
                </c:pt>
                <c:pt idx="394">
                  <c:v>0</c:v>
                </c:pt>
                <c:pt idx="395">
                  <c:v>1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1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1</c:v>
                </c:pt>
                <c:pt idx="424">
                  <c:v>0</c:v>
                </c:pt>
                <c:pt idx="425">
                  <c:v>0</c:v>
                </c:pt>
                <c:pt idx="426">
                  <c:v>1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1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1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2</c:v>
                </c:pt>
                <c:pt idx="465">
                  <c:v>1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08-4CBD-8F41-F94CA4122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444160"/>
        <c:axId val="124704384"/>
      </c:barChart>
      <c:catAx>
        <c:axId val="1244441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l-PL" dirty="0">
                    <a:latin typeface="Open Sans"/>
                  </a:rPr>
                  <a:t>Dzienny przebieg [km]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60000"/>
          <a:lstStyle/>
          <a:p>
            <a:pPr>
              <a:defRPr/>
            </a:pPr>
            <a:endParaRPr lang="pl-PL"/>
          </a:p>
        </c:txPr>
        <c:crossAx val="124704384"/>
        <c:crosses val="autoZero"/>
        <c:auto val="1"/>
        <c:lblAlgn val="ctr"/>
        <c:lblOffset val="100"/>
        <c:noMultiLvlLbl val="0"/>
      </c:catAx>
      <c:valAx>
        <c:axId val="124704384"/>
        <c:scaling>
          <c:orientation val="minMax"/>
          <c:max val="2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 dirty="0">
                    <a:latin typeface="Open Sans"/>
                  </a:rPr>
                  <a:t>Liczba brygad [n]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44441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400" dirty="0">
                <a:latin typeface="Open Sans"/>
              </a:rPr>
              <a:t>Dni powszednie, brygady MAXI</a:t>
            </a:r>
          </a:p>
        </c:rich>
      </c:tx>
      <c:layout>
        <c:manualLayout>
          <c:xMode val="edge"/>
          <c:yMode val="edge"/>
          <c:x val="0.17250634858953426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135079419707069"/>
          <c:y val="0.1596432038868664"/>
          <c:w val="0.84247992719921905"/>
          <c:h val="0.6915068949714618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'[excel linie.xlsx]krótkie dp'!$T$732:$UM$732</c:f>
              <c:numCache>
                <c:formatCode>General</c:formatCode>
                <c:ptCount val="540"/>
                <c:pt idx="0">
                  <c:v>1</c:v>
                </c:pt>
                <c:pt idx="49">
                  <c:v>50</c:v>
                </c:pt>
                <c:pt idx="99">
                  <c:v>100</c:v>
                </c:pt>
                <c:pt idx="149">
                  <c:v>150</c:v>
                </c:pt>
                <c:pt idx="199">
                  <c:v>200</c:v>
                </c:pt>
                <c:pt idx="249">
                  <c:v>250</c:v>
                </c:pt>
                <c:pt idx="299">
                  <c:v>300</c:v>
                </c:pt>
                <c:pt idx="349">
                  <c:v>350</c:v>
                </c:pt>
                <c:pt idx="399">
                  <c:v>400</c:v>
                </c:pt>
                <c:pt idx="449">
                  <c:v>450</c:v>
                </c:pt>
                <c:pt idx="499">
                  <c:v>500</c:v>
                </c:pt>
              </c:numCache>
            </c:numRef>
          </c:cat>
          <c:val>
            <c:numRef>
              <c:f>'[excel linie.xlsx]krótkie dp'!$T$731:$UM$731</c:f>
              <c:numCache>
                <c:formatCode>General</c:formatCode>
                <c:ptCount val="5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4</c:v>
                </c:pt>
                <c:pt idx="13">
                  <c:v>1</c:v>
                </c:pt>
                <c:pt idx="14">
                  <c:v>2</c:v>
                </c:pt>
                <c:pt idx="15">
                  <c:v>0</c:v>
                </c:pt>
                <c:pt idx="16">
                  <c:v>3</c:v>
                </c:pt>
                <c:pt idx="17">
                  <c:v>0</c:v>
                </c:pt>
                <c:pt idx="18">
                  <c:v>0</c:v>
                </c:pt>
                <c:pt idx="19">
                  <c:v>2</c:v>
                </c:pt>
                <c:pt idx="20">
                  <c:v>2</c:v>
                </c:pt>
                <c:pt idx="21">
                  <c:v>7</c:v>
                </c:pt>
                <c:pt idx="22">
                  <c:v>4</c:v>
                </c:pt>
                <c:pt idx="23">
                  <c:v>9</c:v>
                </c:pt>
                <c:pt idx="24">
                  <c:v>9</c:v>
                </c:pt>
                <c:pt idx="25">
                  <c:v>8</c:v>
                </c:pt>
                <c:pt idx="26">
                  <c:v>3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0</c:v>
                </c:pt>
                <c:pt idx="31">
                  <c:v>4</c:v>
                </c:pt>
                <c:pt idx="32">
                  <c:v>3</c:v>
                </c:pt>
                <c:pt idx="33">
                  <c:v>5</c:v>
                </c:pt>
                <c:pt idx="34">
                  <c:v>0</c:v>
                </c:pt>
                <c:pt idx="35">
                  <c:v>0</c:v>
                </c:pt>
                <c:pt idx="36">
                  <c:v>2</c:v>
                </c:pt>
                <c:pt idx="37">
                  <c:v>4</c:v>
                </c:pt>
                <c:pt idx="38">
                  <c:v>4</c:v>
                </c:pt>
                <c:pt idx="39">
                  <c:v>2</c:v>
                </c:pt>
                <c:pt idx="40">
                  <c:v>1</c:v>
                </c:pt>
                <c:pt idx="41">
                  <c:v>3</c:v>
                </c:pt>
                <c:pt idx="42">
                  <c:v>0</c:v>
                </c:pt>
                <c:pt idx="43">
                  <c:v>1</c:v>
                </c:pt>
                <c:pt idx="44">
                  <c:v>3</c:v>
                </c:pt>
                <c:pt idx="45">
                  <c:v>3</c:v>
                </c:pt>
                <c:pt idx="46">
                  <c:v>4</c:v>
                </c:pt>
                <c:pt idx="47">
                  <c:v>1</c:v>
                </c:pt>
                <c:pt idx="48">
                  <c:v>0</c:v>
                </c:pt>
                <c:pt idx="49">
                  <c:v>4</c:v>
                </c:pt>
                <c:pt idx="50">
                  <c:v>3</c:v>
                </c:pt>
                <c:pt idx="51">
                  <c:v>7</c:v>
                </c:pt>
                <c:pt idx="52">
                  <c:v>1</c:v>
                </c:pt>
                <c:pt idx="53">
                  <c:v>5</c:v>
                </c:pt>
                <c:pt idx="54">
                  <c:v>3</c:v>
                </c:pt>
                <c:pt idx="55">
                  <c:v>0</c:v>
                </c:pt>
                <c:pt idx="56">
                  <c:v>2</c:v>
                </c:pt>
                <c:pt idx="57">
                  <c:v>6</c:v>
                </c:pt>
                <c:pt idx="58">
                  <c:v>0</c:v>
                </c:pt>
                <c:pt idx="59">
                  <c:v>2</c:v>
                </c:pt>
                <c:pt idx="60">
                  <c:v>1</c:v>
                </c:pt>
                <c:pt idx="61">
                  <c:v>3</c:v>
                </c:pt>
                <c:pt idx="62">
                  <c:v>4</c:v>
                </c:pt>
                <c:pt idx="63">
                  <c:v>2</c:v>
                </c:pt>
                <c:pt idx="64">
                  <c:v>2</c:v>
                </c:pt>
                <c:pt idx="65">
                  <c:v>0</c:v>
                </c:pt>
                <c:pt idx="66">
                  <c:v>1</c:v>
                </c:pt>
                <c:pt idx="67">
                  <c:v>1</c:v>
                </c:pt>
                <c:pt idx="68">
                  <c:v>2</c:v>
                </c:pt>
                <c:pt idx="69">
                  <c:v>0</c:v>
                </c:pt>
                <c:pt idx="70">
                  <c:v>3</c:v>
                </c:pt>
                <c:pt idx="71">
                  <c:v>3</c:v>
                </c:pt>
                <c:pt idx="72">
                  <c:v>1</c:v>
                </c:pt>
                <c:pt idx="73">
                  <c:v>4</c:v>
                </c:pt>
                <c:pt idx="74">
                  <c:v>2</c:v>
                </c:pt>
                <c:pt idx="75">
                  <c:v>0</c:v>
                </c:pt>
                <c:pt idx="76">
                  <c:v>0</c:v>
                </c:pt>
                <c:pt idx="77">
                  <c:v>1</c:v>
                </c:pt>
                <c:pt idx="78">
                  <c:v>2</c:v>
                </c:pt>
                <c:pt idx="79">
                  <c:v>1</c:v>
                </c:pt>
                <c:pt idx="80">
                  <c:v>0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2</c:v>
                </c:pt>
                <c:pt idx="85">
                  <c:v>0</c:v>
                </c:pt>
                <c:pt idx="86">
                  <c:v>0</c:v>
                </c:pt>
                <c:pt idx="87">
                  <c:v>1</c:v>
                </c:pt>
                <c:pt idx="88">
                  <c:v>2</c:v>
                </c:pt>
                <c:pt idx="89">
                  <c:v>0</c:v>
                </c:pt>
                <c:pt idx="90">
                  <c:v>1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3</c:v>
                </c:pt>
                <c:pt idx="96">
                  <c:v>1</c:v>
                </c:pt>
                <c:pt idx="97">
                  <c:v>0</c:v>
                </c:pt>
                <c:pt idx="98">
                  <c:v>0</c:v>
                </c:pt>
                <c:pt idx="99">
                  <c:v>1</c:v>
                </c:pt>
                <c:pt idx="100">
                  <c:v>1</c:v>
                </c:pt>
                <c:pt idx="101">
                  <c:v>0</c:v>
                </c:pt>
                <c:pt idx="102">
                  <c:v>1</c:v>
                </c:pt>
                <c:pt idx="103">
                  <c:v>0</c:v>
                </c:pt>
                <c:pt idx="104">
                  <c:v>1</c:v>
                </c:pt>
                <c:pt idx="105">
                  <c:v>0</c:v>
                </c:pt>
                <c:pt idx="106">
                  <c:v>1</c:v>
                </c:pt>
                <c:pt idx="107">
                  <c:v>0</c:v>
                </c:pt>
                <c:pt idx="108">
                  <c:v>3</c:v>
                </c:pt>
                <c:pt idx="109">
                  <c:v>0</c:v>
                </c:pt>
                <c:pt idx="110">
                  <c:v>1</c:v>
                </c:pt>
                <c:pt idx="111">
                  <c:v>1</c:v>
                </c:pt>
                <c:pt idx="112">
                  <c:v>0</c:v>
                </c:pt>
                <c:pt idx="113">
                  <c:v>1</c:v>
                </c:pt>
                <c:pt idx="114">
                  <c:v>1</c:v>
                </c:pt>
                <c:pt idx="115">
                  <c:v>2</c:v>
                </c:pt>
                <c:pt idx="116">
                  <c:v>0</c:v>
                </c:pt>
                <c:pt idx="117">
                  <c:v>0</c:v>
                </c:pt>
                <c:pt idx="118">
                  <c:v>2</c:v>
                </c:pt>
                <c:pt idx="119">
                  <c:v>1</c:v>
                </c:pt>
                <c:pt idx="120">
                  <c:v>1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1</c:v>
                </c:pt>
                <c:pt idx="125">
                  <c:v>1</c:v>
                </c:pt>
                <c:pt idx="126">
                  <c:v>0</c:v>
                </c:pt>
                <c:pt idx="127">
                  <c:v>3</c:v>
                </c:pt>
                <c:pt idx="128">
                  <c:v>2</c:v>
                </c:pt>
                <c:pt idx="129">
                  <c:v>0</c:v>
                </c:pt>
                <c:pt idx="130">
                  <c:v>6</c:v>
                </c:pt>
                <c:pt idx="131">
                  <c:v>0</c:v>
                </c:pt>
                <c:pt idx="132">
                  <c:v>2</c:v>
                </c:pt>
                <c:pt idx="133">
                  <c:v>1</c:v>
                </c:pt>
                <c:pt idx="134">
                  <c:v>0</c:v>
                </c:pt>
                <c:pt idx="135">
                  <c:v>1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5</c:v>
                </c:pt>
                <c:pt idx="140">
                  <c:v>3</c:v>
                </c:pt>
                <c:pt idx="141">
                  <c:v>0</c:v>
                </c:pt>
                <c:pt idx="142">
                  <c:v>1</c:v>
                </c:pt>
                <c:pt idx="143">
                  <c:v>1</c:v>
                </c:pt>
                <c:pt idx="144">
                  <c:v>0</c:v>
                </c:pt>
                <c:pt idx="145">
                  <c:v>2</c:v>
                </c:pt>
                <c:pt idx="146">
                  <c:v>0</c:v>
                </c:pt>
                <c:pt idx="147">
                  <c:v>1</c:v>
                </c:pt>
                <c:pt idx="148">
                  <c:v>0</c:v>
                </c:pt>
                <c:pt idx="149">
                  <c:v>1</c:v>
                </c:pt>
                <c:pt idx="150">
                  <c:v>0</c:v>
                </c:pt>
                <c:pt idx="151">
                  <c:v>6</c:v>
                </c:pt>
                <c:pt idx="152">
                  <c:v>1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3</c:v>
                </c:pt>
                <c:pt idx="160">
                  <c:v>0</c:v>
                </c:pt>
                <c:pt idx="161">
                  <c:v>1</c:v>
                </c:pt>
                <c:pt idx="162">
                  <c:v>0</c:v>
                </c:pt>
                <c:pt idx="163">
                  <c:v>0</c:v>
                </c:pt>
                <c:pt idx="164">
                  <c:v>1</c:v>
                </c:pt>
                <c:pt idx="165">
                  <c:v>0</c:v>
                </c:pt>
                <c:pt idx="166">
                  <c:v>2</c:v>
                </c:pt>
                <c:pt idx="167">
                  <c:v>0</c:v>
                </c:pt>
                <c:pt idx="168">
                  <c:v>2</c:v>
                </c:pt>
                <c:pt idx="169">
                  <c:v>0</c:v>
                </c:pt>
                <c:pt idx="170">
                  <c:v>2</c:v>
                </c:pt>
                <c:pt idx="171">
                  <c:v>1</c:v>
                </c:pt>
                <c:pt idx="172">
                  <c:v>1</c:v>
                </c:pt>
                <c:pt idx="173">
                  <c:v>0</c:v>
                </c:pt>
                <c:pt idx="174">
                  <c:v>1</c:v>
                </c:pt>
                <c:pt idx="175">
                  <c:v>2</c:v>
                </c:pt>
                <c:pt idx="176">
                  <c:v>3</c:v>
                </c:pt>
                <c:pt idx="177">
                  <c:v>1</c:v>
                </c:pt>
                <c:pt idx="178">
                  <c:v>3</c:v>
                </c:pt>
                <c:pt idx="179">
                  <c:v>5</c:v>
                </c:pt>
                <c:pt idx="180">
                  <c:v>3</c:v>
                </c:pt>
                <c:pt idx="181">
                  <c:v>1</c:v>
                </c:pt>
                <c:pt idx="182">
                  <c:v>0</c:v>
                </c:pt>
                <c:pt idx="183">
                  <c:v>1</c:v>
                </c:pt>
                <c:pt idx="184">
                  <c:v>0</c:v>
                </c:pt>
                <c:pt idx="185">
                  <c:v>0</c:v>
                </c:pt>
                <c:pt idx="186">
                  <c:v>2</c:v>
                </c:pt>
                <c:pt idx="187">
                  <c:v>6</c:v>
                </c:pt>
                <c:pt idx="188">
                  <c:v>3</c:v>
                </c:pt>
                <c:pt idx="189">
                  <c:v>1</c:v>
                </c:pt>
                <c:pt idx="190">
                  <c:v>0</c:v>
                </c:pt>
                <c:pt idx="191">
                  <c:v>4</c:v>
                </c:pt>
                <c:pt idx="192">
                  <c:v>0</c:v>
                </c:pt>
                <c:pt idx="193">
                  <c:v>1</c:v>
                </c:pt>
                <c:pt idx="194">
                  <c:v>3</c:v>
                </c:pt>
                <c:pt idx="195">
                  <c:v>0</c:v>
                </c:pt>
                <c:pt idx="196">
                  <c:v>3</c:v>
                </c:pt>
                <c:pt idx="197">
                  <c:v>3</c:v>
                </c:pt>
                <c:pt idx="198">
                  <c:v>6</c:v>
                </c:pt>
                <c:pt idx="199">
                  <c:v>3</c:v>
                </c:pt>
                <c:pt idx="200">
                  <c:v>0</c:v>
                </c:pt>
                <c:pt idx="201">
                  <c:v>0</c:v>
                </c:pt>
                <c:pt idx="202">
                  <c:v>3</c:v>
                </c:pt>
                <c:pt idx="203">
                  <c:v>2</c:v>
                </c:pt>
                <c:pt idx="204">
                  <c:v>4</c:v>
                </c:pt>
                <c:pt idx="205">
                  <c:v>2</c:v>
                </c:pt>
                <c:pt idx="206">
                  <c:v>2</c:v>
                </c:pt>
                <c:pt idx="207">
                  <c:v>4</c:v>
                </c:pt>
                <c:pt idx="208">
                  <c:v>0</c:v>
                </c:pt>
                <c:pt idx="209">
                  <c:v>0</c:v>
                </c:pt>
                <c:pt idx="210">
                  <c:v>3</c:v>
                </c:pt>
                <c:pt idx="211">
                  <c:v>3</c:v>
                </c:pt>
                <c:pt idx="212">
                  <c:v>2</c:v>
                </c:pt>
                <c:pt idx="213">
                  <c:v>4</c:v>
                </c:pt>
                <c:pt idx="214">
                  <c:v>3</c:v>
                </c:pt>
                <c:pt idx="215">
                  <c:v>0</c:v>
                </c:pt>
                <c:pt idx="216">
                  <c:v>5</c:v>
                </c:pt>
                <c:pt idx="217">
                  <c:v>5</c:v>
                </c:pt>
                <c:pt idx="218">
                  <c:v>0</c:v>
                </c:pt>
                <c:pt idx="219">
                  <c:v>3</c:v>
                </c:pt>
                <c:pt idx="220">
                  <c:v>4</c:v>
                </c:pt>
                <c:pt idx="221">
                  <c:v>2</c:v>
                </c:pt>
                <c:pt idx="222">
                  <c:v>6</c:v>
                </c:pt>
                <c:pt idx="223">
                  <c:v>0</c:v>
                </c:pt>
                <c:pt idx="224">
                  <c:v>2</c:v>
                </c:pt>
                <c:pt idx="225">
                  <c:v>2</c:v>
                </c:pt>
                <c:pt idx="226">
                  <c:v>3</c:v>
                </c:pt>
                <c:pt idx="227">
                  <c:v>1</c:v>
                </c:pt>
                <c:pt idx="228">
                  <c:v>0</c:v>
                </c:pt>
                <c:pt idx="229">
                  <c:v>1</c:v>
                </c:pt>
                <c:pt idx="230">
                  <c:v>3</c:v>
                </c:pt>
                <c:pt idx="231">
                  <c:v>1</c:v>
                </c:pt>
                <c:pt idx="232">
                  <c:v>3</c:v>
                </c:pt>
                <c:pt idx="233">
                  <c:v>8</c:v>
                </c:pt>
                <c:pt idx="234">
                  <c:v>5</c:v>
                </c:pt>
                <c:pt idx="235">
                  <c:v>3</c:v>
                </c:pt>
                <c:pt idx="236">
                  <c:v>3</c:v>
                </c:pt>
                <c:pt idx="237">
                  <c:v>5</c:v>
                </c:pt>
                <c:pt idx="238">
                  <c:v>3</c:v>
                </c:pt>
                <c:pt idx="239">
                  <c:v>4</c:v>
                </c:pt>
                <c:pt idx="240">
                  <c:v>5</c:v>
                </c:pt>
                <c:pt idx="241">
                  <c:v>4</c:v>
                </c:pt>
                <c:pt idx="242">
                  <c:v>2</c:v>
                </c:pt>
                <c:pt idx="243">
                  <c:v>2</c:v>
                </c:pt>
                <c:pt idx="244">
                  <c:v>2</c:v>
                </c:pt>
                <c:pt idx="245">
                  <c:v>5</c:v>
                </c:pt>
                <c:pt idx="246">
                  <c:v>4</c:v>
                </c:pt>
                <c:pt idx="247">
                  <c:v>7</c:v>
                </c:pt>
                <c:pt idx="248">
                  <c:v>1</c:v>
                </c:pt>
                <c:pt idx="249">
                  <c:v>5</c:v>
                </c:pt>
                <c:pt idx="250">
                  <c:v>2</c:v>
                </c:pt>
                <c:pt idx="251">
                  <c:v>1</c:v>
                </c:pt>
                <c:pt idx="252">
                  <c:v>4</c:v>
                </c:pt>
                <c:pt idx="253">
                  <c:v>3</c:v>
                </c:pt>
                <c:pt idx="254">
                  <c:v>2</c:v>
                </c:pt>
                <c:pt idx="255">
                  <c:v>1</c:v>
                </c:pt>
                <c:pt idx="256">
                  <c:v>1</c:v>
                </c:pt>
                <c:pt idx="257">
                  <c:v>4</c:v>
                </c:pt>
                <c:pt idx="258">
                  <c:v>2</c:v>
                </c:pt>
                <c:pt idx="259">
                  <c:v>1</c:v>
                </c:pt>
                <c:pt idx="260">
                  <c:v>1</c:v>
                </c:pt>
                <c:pt idx="261">
                  <c:v>6</c:v>
                </c:pt>
                <c:pt idx="262">
                  <c:v>4</c:v>
                </c:pt>
                <c:pt idx="263">
                  <c:v>1</c:v>
                </c:pt>
                <c:pt idx="264">
                  <c:v>6</c:v>
                </c:pt>
                <c:pt idx="265">
                  <c:v>8</c:v>
                </c:pt>
                <c:pt idx="266">
                  <c:v>5</c:v>
                </c:pt>
                <c:pt idx="267">
                  <c:v>3</c:v>
                </c:pt>
                <c:pt idx="268">
                  <c:v>2</c:v>
                </c:pt>
                <c:pt idx="269">
                  <c:v>1</c:v>
                </c:pt>
                <c:pt idx="270">
                  <c:v>10</c:v>
                </c:pt>
                <c:pt idx="271">
                  <c:v>3</c:v>
                </c:pt>
                <c:pt idx="272">
                  <c:v>2</c:v>
                </c:pt>
                <c:pt idx="273">
                  <c:v>1</c:v>
                </c:pt>
                <c:pt idx="274">
                  <c:v>1</c:v>
                </c:pt>
                <c:pt idx="275">
                  <c:v>2</c:v>
                </c:pt>
                <c:pt idx="276">
                  <c:v>3</c:v>
                </c:pt>
                <c:pt idx="277">
                  <c:v>0</c:v>
                </c:pt>
                <c:pt idx="278">
                  <c:v>4</c:v>
                </c:pt>
                <c:pt idx="279">
                  <c:v>6</c:v>
                </c:pt>
                <c:pt idx="280">
                  <c:v>2</c:v>
                </c:pt>
                <c:pt idx="281">
                  <c:v>0</c:v>
                </c:pt>
                <c:pt idx="282">
                  <c:v>1</c:v>
                </c:pt>
                <c:pt idx="283">
                  <c:v>3</c:v>
                </c:pt>
                <c:pt idx="284">
                  <c:v>2</c:v>
                </c:pt>
                <c:pt idx="285">
                  <c:v>3</c:v>
                </c:pt>
                <c:pt idx="286">
                  <c:v>0</c:v>
                </c:pt>
                <c:pt idx="287">
                  <c:v>11</c:v>
                </c:pt>
                <c:pt idx="288">
                  <c:v>2</c:v>
                </c:pt>
                <c:pt idx="289">
                  <c:v>4</c:v>
                </c:pt>
                <c:pt idx="290">
                  <c:v>6</c:v>
                </c:pt>
                <c:pt idx="291">
                  <c:v>1</c:v>
                </c:pt>
                <c:pt idx="292">
                  <c:v>1</c:v>
                </c:pt>
                <c:pt idx="293">
                  <c:v>2</c:v>
                </c:pt>
                <c:pt idx="294">
                  <c:v>3</c:v>
                </c:pt>
                <c:pt idx="295">
                  <c:v>8</c:v>
                </c:pt>
                <c:pt idx="296">
                  <c:v>1</c:v>
                </c:pt>
                <c:pt idx="297">
                  <c:v>1</c:v>
                </c:pt>
                <c:pt idx="298">
                  <c:v>2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2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2</c:v>
                </c:pt>
                <c:pt idx="308">
                  <c:v>1</c:v>
                </c:pt>
                <c:pt idx="309">
                  <c:v>2</c:v>
                </c:pt>
                <c:pt idx="310">
                  <c:v>5</c:v>
                </c:pt>
                <c:pt idx="311">
                  <c:v>2</c:v>
                </c:pt>
                <c:pt idx="312">
                  <c:v>2</c:v>
                </c:pt>
                <c:pt idx="313">
                  <c:v>0</c:v>
                </c:pt>
                <c:pt idx="314">
                  <c:v>0</c:v>
                </c:pt>
                <c:pt idx="315">
                  <c:v>3</c:v>
                </c:pt>
                <c:pt idx="316">
                  <c:v>1</c:v>
                </c:pt>
                <c:pt idx="317">
                  <c:v>1</c:v>
                </c:pt>
                <c:pt idx="318">
                  <c:v>2</c:v>
                </c:pt>
                <c:pt idx="319">
                  <c:v>2</c:v>
                </c:pt>
                <c:pt idx="320">
                  <c:v>0</c:v>
                </c:pt>
                <c:pt idx="321">
                  <c:v>2</c:v>
                </c:pt>
                <c:pt idx="322">
                  <c:v>3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2</c:v>
                </c:pt>
                <c:pt idx="327">
                  <c:v>7</c:v>
                </c:pt>
                <c:pt idx="328">
                  <c:v>0</c:v>
                </c:pt>
                <c:pt idx="329">
                  <c:v>3</c:v>
                </c:pt>
                <c:pt idx="330">
                  <c:v>0</c:v>
                </c:pt>
                <c:pt idx="331">
                  <c:v>0</c:v>
                </c:pt>
                <c:pt idx="332">
                  <c:v>1</c:v>
                </c:pt>
                <c:pt idx="333">
                  <c:v>2</c:v>
                </c:pt>
                <c:pt idx="334">
                  <c:v>1</c:v>
                </c:pt>
                <c:pt idx="335">
                  <c:v>3</c:v>
                </c:pt>
                <c:pt idx="336">
                  <c:v>1</c:v>
                </c:pt>
                <c:pt idx="337">
                  <c:v>3</c:v>
                </c:pt>
                <c:pt idx="338">
                  <c:v>2</c:v>
                </c:pt>
                <c:pt idx="339">
                  <c:v>0</c:v>
                </c:pt>
                <c:pt idx="340">
                  <c:v>0</c:v>
                </c:pt>
                <c:pt idx="341">
                  <c:v>2</c:v>
                </c:pt>
                <c:pt idx="342">
                  <c:v>0</c:v>
                </c:pt>
                <c:pt idx="343">
                  <c:v>1</c:v>
                </c:pt>
                <c:pt idx="344">
                  <c:v>2</c:v>
                </c:pt>
                <c:pt idx="345">
                  <c:v>3</c:v>
                </c:pt>
                <c:pt idx="346">
                  <c:v>3</c:v>
                </c:pt>
                <c:pt idx="347">
                  <c:v>2</c:v>
                </c:pt>
                <c:pt idx="348">
                  <c:v>0</c:v>
                </c:pt>
                <c:pt idx="349">
                  <c:v>2</c:v>
                </c:pt>
                <c:pt idx="350">
                  <c:v>1</c:v>
                </c:pt>
                <c:pt idx="351">
                  <c:v>0</c:v>
                </c:pt>
                <c:pt idx="352">
                  <c:v>0</c:v>
                </c:pt>
                <c:pt idx="353">
                  <c:v>2</c:v>
                </c:pt>
                <c:pt idx="354">
                  <c:v>3</c:v>
                </c:pt>
                <c:pt idx="355">
                  <c:v>0</c:v>
                </c:pt>
                <c:pt idx="356">
                  <c:v>0</c:v>
                </c:pt>
                <c:pt idx="357">
                  <c:v>2</c:v>
                </c:pt>
                <c:pt idx="358">
                  <c:v>0</c:v>
                </c:pt>
                <c:pt idx="359">
                  <c:v>2</c:v>
                </c:pt>
                <c:pt idx="360">
                  <c:v>0</c:v>
                </c:pt>
                <c:pt idx="361">
                  <c:v>3</c:v>
                </c:pt>
                <c:pt idx="362">
                  <c:v>1</c:v>
                </c:pt>
                <c:pt idx="363">
                  <c:v>0</c:v>
                </c:pt>
                <c:pt idx="364">
                  <c:v>0</c:v>
                </c:pt>
                <c:pt idx="365">
                  <c:v>3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1</c:v>
                </c:pt>
                <c:pt idx="370">
                  <c:v>0</c:v>
                </c:pt>
                <c:pt idx="371">
                  <c:v>1</c:v>
                </c:pt>
                <c:pt idx="372">
                  <c:v>4</c:v>
                </c:pt>
                <c:pt idx="373">
                  <c:v>0</c:v>
                </c:pt>
                <c:pt idx="374">
                  <c:v>1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1</c:v>
                </c:pt>
                <c:pt idx="379">
                  <c:v>3</c:v>
                </c:pt>
                <c:pt idx="380">
                  <c:v>1</c:v>
                </c:pt>
                <c:pt idx="381">
                  <c:v>2</c:v>
                </c:pt>
                <c:pt idx="382">
                  <c:v>0</c:v>
                </c:pt>
                <c:pt idx="383">
                  <c:v>0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0</c:v>
                </c:pt>
                <c:pt idx="388">
                  <c:v>0</c:v>
                </c:pt>
                <c:pt idx="389">
                  <c:v>2</c:v>
                </c:pt>
                <c:pt idx="390">
                  <c:v>1</c:v>
                </c:pt>
                <c:pt idx="391">
                  <c:v>1</c:v>
                </c:pt>
                <c:pt idx="392">
                  <c:v>0</c:v>
                </c:pt>
                <c:pt idx="393">
                  <c:v>0</c:v>
                </c:pt>
                <c:pt idx="394">
                  <c:v>1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1</c:v>
                </c:pt>
                <c:pt idx="402">
                  <c:v>0</c:v>
                </c:pt>
                <c:pt idx="403">
                  <c:v>0</c:v>
                </c:pt>
                <c:pt idx="404">
                  <c:v>1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1</c:v>
                </c:pt>
                <c:pt idx="411">
                  <c:v>1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1</c:v>
                </c:pt>
                <c:pt idx="420">
                  <c:v>1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1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1</c:v>
                </c:pt>
                <c:pt idx="431">
                  <c:v>1</c:v>
                </c:pt>
                <c:pt idx="432">
                  <c:v>0</c:v>
                </c:pt>
                <c:pt idx="433">
                  <c:v>1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1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1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1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1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1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1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C6-4557-953B-BC3DE1087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440576"/>
        <c:axId val="124702656"/>
      </c:barChart>
      <c:catAx>
        <c:axId val="124440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l-PL" dirty="0">
                    <a:latin typeface="Open Sans"/>
                  </a:rPr>
                  <a:t>Dzienny</a:t>
                </a:r>
                <a:r>
                  <a:rPr lang="pl-PL" baseline="0" dirty="0">
                    <a:latin typeface="Open Sans"/>
                  </a:rPr>
                  <a:t> przebieg [km]</a:t>
                </a:r>
                <a:endParaRPr lang="pl-PL" dirty="0">
                  <a:latin typeface="Open Sans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60000" vert="horz"/>
          <a:lstStyle/>
          <a:p>
            <a:pPr>
              <a:defRPr sz="800" baseline="0"/>
            </a:pPr>
            <a:endParaRPr lang="pl-PL"/>
          </a:p>
        </c:txPr>
        <c:crossAx val="124702656"/>
        <c:crosses val="autoZero"/>
        <c:auto val="1"/>
        <c:lblAlgn val="ctr"/>
        <c:lblOffset val="100"/>
        <c:noMultiLvlLbl val="0"/>
      </c:catAx>
      <c:valAx>
        <c:axId val="1247026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 dirty="0">
                    <a:latin typeface="Open Sans"/>
                  </a:rPr>
                  <a:t>Liczba brygad [n]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44405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400" dirty="0"/>
              <a:t>Średnie</a:t>
            </a:r>
          </a:p>
        </c:rich>
      </c:tx>
      <c:layout>
        <c:manualLayout>
          <c:xMode val="edge"/>
          <c:yMode val="edge"/>
          <c:x val="0.4044305361329181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473642989783883E-2"/>
          <c:y val="0.11591033697249538"/>
          <c:w val="0.93251217977918066"/>
          <c:h val="0.68919628004245947"/>
        </c:manualLayout>
      </c:layout>
      <c:barChart>
        <c:barDir val="col"/>
        <c:grouping val="clustered"/>
        <c:varyColors val="0"/>
        <c:ser>
          <c:idx val="0"/>
          <c:order val="0"/>
          <c:tx>
            <c:v>Średnie</c:v>
          </c:tx>
          <c:spPr>
            <a:solidFill>
              <a:srgbClr val="00B0F0"/>
            </a:solidFill>
          </c:spPr>
          <c:invertIfNegative val="0"/>
          <c:cat>
            <c:numRef>
              <c:f>Arkusz3!$F$2:$F$97</c:f>
              <c:numCache>
                <c:formatCode>[$-F400]h:mm:ss\ AM/PM</c:formatCode>
                <c:ptCount val="96"/>
                <c:pt idx="0">
                  <c:v>0.29166666666666669</c:v>
                </c:pt>
                <c:pt idx="1">
                  <c:v>0.30208333333333331</c:v>
                </c:pt>
                <c:pt idx="2">
                  <c:v>0.3125</c:v>
                </c:pt>
                <c:pt idx="3">
                  <c:v>0.32291666666666702</c:v>
                </c:pt>
                <c:pt idx="4">
                  <c:v>0.33333333333333298</c:v>
                </c:pt>
                <c:pt idx="5">
                  <c:v>0.34375</c:v>
                </c:pt>
                <c:pt idx="6">
                  <c:v>0.35416666666666602</c:v>
                </c:pt>
                <c:pt idx="7">
                  <c:v>0.36458333333333298</c:v>
                </c:pt>
                <c:pt idx="8">
                  <c:v>0.375</c:v>
                </c:pt>
                <c:pt idx="9">
                  <c:v>0.38541666666666602</c:v>
                </c:pt>
                <c:pt idx="10">
                  <c:v>0.39583333333333298</c:v>
                </c:pt>
                <c:pt idx="11">
                  <c:v>0.40625</c:v>
                </c:pt>
                <c:pt idx="12">
                  <c:v>0.41666666666666702</c:v>
                </c:pt>
                <c:pt idx="13">
                  <c:v>0.42708333333333298</c:v>
                </c:pt>
                <c:pt idx="14">
                  <c:v>0.4375</c:v>
                </c:pt>
                <c:pt idx="15">
                  <c:v>0.44791666666666602</c:v>
                </c:pt>
                <c:pt idx="16">
                  <c:v>0.45833333333333298</c:v>
                </c:pt>
                <c:pt idx="17">
                  <c:v>0.46875</c:v>
                </c:pt>
                <c:pt idx="18">
                  <c:v>0.47916666666666602</c:v>
                </c:pt>
                <c:pt idx="19">
                  <c:v>0.48958333333333298</c:v>
                </c:pt>
                <c:pt idx="20">
                  <c:v>0.5</c:v>
                </c:pt>
                <c:pt idx="21">
                  <c:v>0.51041666666666596</c:v>
                </c:pt>
                <c:pt idx="22">
                  <c:v>0.52083333333333304</c:v>
                </c:pt>
                <c:pt idx="23">
                  <c:v>0.531249999999999</c:v>
                </c:pt>
                <c:pt idx="24">
                  <c:v>0.54166666666666596</c:v>
                </c:pt>
                <c:pt idx="25">
                  <c:v>0.55208333333333304</c:v>
                </c:pt>
                <c:pt idx="26">
                  <c:v>0.562499999999999</c:v>
                </c:pt>
                <c:pt idx="27">
                  <c:v>0.57291666666666596</c:v>
                </c:pt>
                <c:pt idx="28">
                  <c:v>0.58333333333333304</c:v>
                </c:pt>
                <c:pt idx="29">
                  <c:v>0.593749999999999</c:v>
                </c:pt>
                <c:pt idx="30">
                  <c:v>0.60416666666666596</c:v>
                </c:pt>
                <c:pt idx="31">
                  <c:v>0.61458333333333304</c:v>
                </c:pt>
                <c:pt idx="32">
                  <c:v>0.624999999999999</c:v>
                </c:pt>
                <c:pt idx="33">
                  <c:v>0.63541666666666596</c:v>
                </c:pt>
                <c:pt idx="34">
                  <c:v>0.64583333333333204</c:v>
                </c:pt>
                <c:pt idx="35">
                  <c:v>0.656249999999999</c:v>
                </c:pt>
                <c:pt idx="36">
                  <c:v>0.66666666666666596</c:v>
                </c:pt>
                <c:pt idx="37">
                  <c:v>0.67708333333333204</c:v>
                </c:pt>
                <c:pt idx="38">
                  <c:v>0.687499999999999</c:v>
                </c:pt>
                <c:pt idx="39">
                  <c:v>0.69791666666666596</c:v>
                </c:pt>
                <c:pt idx="40">
                  <c:v>0.70833333333333204</c:v>
                </c:pt>
                <c:pt idx="41">
                  <c:v>0.718749999999999</c:v>
                </c:pt>
                <c:pt idx="42">
                  <c:v>0.72916666666666496</c:v>
                </c:pt>
                <c:pt idx="43">
                  <c:v>0.73958333333333204</c:v>
                </c:pt>
                <c:pt idx="44">
                  <c:v>0.749999999999999</c:v>
                </c:pt>
                <c:pt idx="45">
                  <c:v>0.76041666666666496</c:v>
                </c:pt>
                <c:pt idx="46">
                  <c:v>0.77083333333333204</c:v>
                </c:pt>
                <c:pt idx="47">
                  <c:v>0.781249999999999</c:v>
                </c:pt>
                <c:pt idx="48">
                  <c:v>0.79166666666666496</c:v>
                </c:pt>
                <c:pt idx="49">
                  <c:v>0.80208333333333204</c:v>
                </c:pt>
                <c:pt idx="50">
                  <c:v>0.812499999999998</c:v>
                </c:pt>
                <c:pt idx="51">
                  <c:v>0.82291666666666496</c:v>
                </c:pt>
                <c:pt idx="52">
                  <c:v>0.83333333333333204</c:v>
                </c:pt>
                <c:pt idx="53">
                  <c:v>0.843749999999998</c:v>
                </c:pt>
                <c:pt idx="54">
                  <c:v>0.85416666666666496</c:v>
                </c:pt>
                <c:pt idx="55">
                  <c:v>0.86458333333333204</c:v>
                </c:pt>
                <c:pt idx="56">
                  <c:v>0.874999999999998</c:v>
                </c:pt>
                <c:pt idx="57">
                  <c:v>0.88541666666666496</c:v>
                </c:pt>
                <c:pt idx="58">
                  <c:v>0.89583333333333204</c:v>
                </c:pt>
                <c:pt idx="59">
                  <c:v>0.906249999999998</c:v>
                </c:pt>
                <c:pt idx="60">
                  <c:v>0.91666666666666496</c:v>
                </c:pt>
                <c:pt idx="61">
                  <c:v>0.92708333333333104</c:v>
                </c:pt>
                <c:pt idx="62">
                  <c:v>0.937499999999998</c:v>
                </c:pt>
                <c:pt idx="63">
                  <c:v>0.94791666666666496</c:v>
                </c:pt>
                <c:pt idx="64">
                  <c:v>0.95833333333333104</c:v>
                </c:pt>
                <c:pt idx="65">
                  <c:v>0.968749999999998</c:v>
                </c:pt>
                <c:pt idx="66">
                  <c:v>0.97916666666666496</c:v>
                </c:pt>
                <c:pt idx="67">
                  <c:v>0.98958333333333104</c:v>
                </c:pt>
                <c:pt idx="68">
                  <c:v>0.999999999999998</c:v>
                </c:pt>
                <c:pt idx="69">
                  <c:v>1.0104166666666601</c:v>
                </c:pt>
                <c:pt idx="70">
                  <c:v>1.0208333333333299</c:v>
                </c:pt>
                <c:pt idx="71">
                  <c:v>1.03125</c:v>
                </c:pt>
                <c:pt idx="72">
                  <c:v>1.0416666666666601</c:v>
                </c:pt>
                <c:pt idx="73">
                  <c:v>1.0520833333333299</c:v>
                </c:pt>
                <c:pt idx="74">
                  <c:v>1.0625</c:v>
                </c:pt>
                <c:pt idx="75">
                  <c:v>1.0729166666666601</c:v>
                </c:pt>
                <c:pt idx="76">
                  <c:v>1.0833333333333299</c:v>
                </c:pt>
                <c:pt idx="77">
                  <c:v>1.09375</c:v>
                </c:pt>
                <c:pt idx="78">
                  <c:v>1.1041666666666601</c:v>
                </c:pt>
                <c:pt idx="79">
                  <c:v>1.1145833333333299</c:v>
                </c:pt>
                <c:pt idx="80">
                  <c:v>1.125</c:v>
                </c:pt>
                <c:pt idx="81">
                  <c:v>1.1354166666666601</c:v>
                </c:pt>
                <c:pt idx="82">
                  <c:v>1.1458333333333299</c:v>
                </c:pt>
                <c:pt idx="83">
                  <c:v>1.15625</c:v>
                </c:pt>
                <c:pt idx="84">
                  <c:v>1.1666666666666601</c:v>
                </c:pt>
                <c:pt idx="85">
                  <c:v>1.1770833333333299</c:v>
                </c:pt>
                <c:pt idx="86">
                  <c:v>1.1875</c:v>
                </c:pt>
                <c:pt idx="87">
                  <c:v>1.1979166666666601</c:v>
                </c:pt>
                <c:pt idx="88">
                  <c:v>1.2083333333333299</c:v>
                </c:pt>
                <c:pt idx="89">
                  <c:v>1.21875</c:v>
                </c:pt>
                <c:pt idx="90">
                  <c:v>1.2291666666666601</c:v>
                </c:pt>
                <c:pt idx="91">
                  <c:v>1.2395833333333299</c:v>
                </c:pt>
                <c:pt idx="92">
                  <c:v>1.25</c:v>
                </c:pt>
                <c:pt idx="93">
                  <c:v>1.2604166666666601</c:v>
                </c:pt>
                <c:pt idx="94">
                  <c:v>1.2708333333333299</c:v>
                </c:pt>
                <c:pt idx="95">
                  <c:v>1.28125</c:v>
                </c:pt>
              </c:numCache>
            </c:numRef>
          </c:cat>
          <c:val>
            <c:numRef>
              <c:f>Arkusz3!$N$2:$N$97</c:f>
              <c:numCache>
                <c:formatCode>General</c:formatCode>
                <c:ptCount val="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6.1821816312528908</c:v>
                </c:pt>
                <c:pt idx="5">
                  <c:v>4.4889574165809192</c:v>
                </c:pt>
                <c:pt idx="6">
                  <c:v>33.120709249988884</c:v>
                </c:pt>
                <c:pt idx="7">
                  <c:v>43.574216371925601</c:v>
                </c:pt>
                <c:pt idx="8">
                  <c:v>102.83467232581935</c:v>
                </c:pt>
                <c:pt idx="9">
                  <c:v>123.12466418638012</c:v>
                </c:pt>
                <c:pt idx="10">
                  <c:v>125.0761768405783</c:v>
                </c:pt>
                <c:pt idx="11">
                  <c:v>132.12888617541961</c:v>
                </c:pt>
                <c:pt idx="12">
                  <c:v>96.678797850444155</c:v>
                </c:pt>
                <c:pt idx="13">
                  <c:v>128.90028068134171</c:v>
                </c:pt>
                <c:pt idx="14">
                  <c:v>105.6734536009827</c:v>
                </c:pt>
                <c:pt idx="15">
                  <c:v>124.56677464040158</c:v>
                </c:pt>
                <c:pt idx="16">
                  <c:v>40.503453813113723</c:v>
                </c:pt>
                <c:pt idx="17">
                  <c:v>127.66384435509114</c:v>
                </c:pt>
                <c:pt idx="18">
                  <c:v>3.5251588876080313</c:v>
                </c:pt>
                <c:pt idx="19">
                  <c:v>0</c:v>
                </c:pt>
                <c:pt idx="20">
                  <c:v>4.6731075077246222</c:v>
                </c:pt>
                <c:pt idx="21">
                  <c:v>0</c:v>
                </c:pt>
                <c:pt idx="22">
                  <c:v>1.0235875196039603</c:v>
                </c:pt>
                <c:pt idx="23">
                  <c:v>12.653741977160173</c:v>
                </c:pt>
                <c:pt idx="24">
                  <c:v>5.4431897070528352</c:v>
                </c:pt>
                <c:pt idx="25">
                  <c:v>0</c:v>
                </c:pt>
                <c:pt idx="26">
                  <c:v>0.85617834583695762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1.2101291703729062</c:v>
                </c:pt>
                <c:pt idx="32">
                  <c:v>16.418056827292492</c:v>
                </c:pt>
                <c:pt idx="33">
                  <c:v>0</c:v>
                </c:pt>
                <c:pt idx="34">
                  <c:v>15.207927656919589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15.789076645853612</c:v>
                </c:pt>
                <c:pt idx="45">
                  <c:v>16.018666369876932</c:v>
                </c:pt>
                <c:pt idx="46">
                  <c:v>55.307207893367263</c:v>
                </c:pt>
                <c:pt idx="47">
                  <c:v>78.577083046980661</c:v>
                </c:pt>
                <c:pt idx="48">
                  <c:v>53.097406799642812</c:v>
                </c:pt>
                <c:pt idx="49">
                  <c:v>104.52311342124085</c:v>
                </c:pt>
                <c:pt idx="50">
                  <c:v>138.7176329429638</c:v>
                </c:pt>
                <c:pt idx="51">
                  <c:v>136.7278553347617</c:v>
                </c:pt>
                <c:pt idx="52">
                  <c:v>169.94901008901081</c:v>
                </c:pt>
                <c:pt idx="53">
                  <c:v>154.81761234009898</c:v>
                </c:pt>
                <c:pt idx="54">
                  <c:v>153.01198482304056</c:v>
                </c:pt>
                <c:pt idx="55">
                  <c:v>239.85908105411119</c:v>
                </c:pt>
                <c:pt idx="56">
                  <c:v>227.27230274645777</c:v>
                </c:pt>
                <c:pt idx="57">
                  <c:v>171.69006549618766</c:v>
                </c:pt>
                <c:pt idx="58">
                  <c:v>339.38144329896915</c:v>
                </c:pt>
                <c:pt idx="59">
                  <c:v>420.06788193541405</c:v>
                </c:pt>
                <c:pt idx="60">
                  <c:v>264.24103143346252</c:v>
                </c:pt>
                <c:pt idx="61">
                  <c:v>344.13347227432672</c:v>
                </c:pt>
                <c:pt idx="62">
                  <c:v>139.46619110566485</c:v>
                </c:pt>
                <c:pt idx="63">
                  <c:v>299.06931425587493</c:v>
                </c:pt>
                <c:pt idx="64">
                  <c:v>258.22865053560196</c:v>
                </c:pt>
                <c:pt idx="65">
                  <c:v>445.78910570490132</c:v>
                </c:pt>
                <c:pt idx="66">
                  <c:v>480.90915880159326</c:v>
                </c:pt>
                <c:pt idx="67">
                  <c:v>465.39750307226791</c:v>
                </c:pt>
                <c:pt idx="68">
                  <c:v>589.87818156616083</c:v>
                </c:pt>
                <c:pt idx="69">
                  <c:v>519.68590656528181</c:v>
                </c:pt>
                <c:pt idx="70">
                  <c:v>242.80069939315996</c:v>
                </c:pt>
                <c:pt idx="71">
                  <c:v>65.076728962484495</c:v>
                </c:pt>
                <c:pt idx="72">
                  <c:v>78.780365615126286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2.3317706346118254</c:v>
                </c:pt>
                <c:pt idx="77">
                  <c:v>36.801319513237715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10.250224553791059</c:v>
                </c:pt>
                <c:pt idx="85">
                  <c:v>2.6067999915147584</c:v>
                </c:pt>
                <c:pt idx="86">
                  <c:v>2.396342744493384</c:v>
                </c:pt>
                <c:pt idx="87">
                  <c:v>9.3103416210706005</c:v>
                </c:pt>
                <c:pt idx="88">
                  <c:v>60.70495796754048</c:v>
                </c:pt>
                <c:pt idx="89">
                  <c:v>75.872229110830943</c:v>
                </c:pt>
                <c:pt idx="90">
                  <c:v>28.837425961178862</c:v>
                </c:pt>
                <c:pt idx="91">
                  <c:v>10.668747488208567</c:v>
                </c:pt>
                <c:pt idx="92">
                  <c:v>28.00038009234385</c:v>
                </c:pt>
                <c:pt idx="93">
                  <c:v>33.869267412689922</c:v>
                </c:pt>
                <c:pt idx="94">
                  <c:v>2.6618058628953452</c:v>
                </c:pt>
                <c:pt idx="95">
                  <c:v>1.8965067828176179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FB-464F-B409-A0CF65E66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axId val="83033600"/>
        <c:axId val="67206464"/>
      </c:barChart>
      <c:catAx>
        <c:axId val="83033600"/>
        <c:scaling>
          <c:orientation val="minMax"/>
        </c:scaling>
        <c:delete val="0"/>
        <c:axPos val="b"/>
        <c:numFmt formatCode="[$-F400]h:mm:ss\ AM/PM" sourceLinked="1"/>
        <c:majorTickMark val="out"/>
        <c:minorTickMark val="none"/>
        <c:tickLblPos val="nextTo"/>
        <c:crossAx val="67206464"/>
        <c:crosses val="autoZero"/>
        <c:auto val="1"/>
        <c:lblAlgn val="ctr"/>
        <c:lblOffset val="100"/>
        <c:noMultiLvlLbl val="0"/>
      </c:catAx>
      <c:valAx>
        <c:axId val="67206464"/>
        <c:scaling>
          <c:orientation val="minMax"/>
          <c:max val="7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[kg</a:t>
                </a:r>
                <a:r>
                  <a:rPr lang="pl-PL"/>
                  <a:t>]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3.6238121403209234E-4"/>
              <c:y val="3.3370275931400577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30336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400" dirty="0"/>
              <a:t>Szczytowe</a:t>
            </a:r>
          </a:p>
        </c:rich>
      </c:tx>
      <c:layout>
        <c:manualLayout>
          <c:xMode val="edge"/>
          <c:yMode val="edge"/>
          <c:x val="0.3858814794552666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5974612974866971E-2"/>
          <c:y val="0.11438445988202242"/>
          <c:w val="0.92123380410781985"/>
          <c:h val="0.61530958814317471"/>
        </c:manualLayout>
      </c:layout>
      <c:barChart>
        <c:barDir val="col"/>
        <c:grouping val="clustered"/>
        <c:varyColors val="0"/>
        <c:ser>
          <c:idx val="1"/>
          <c:order val="0"/>
          <c:tx>
            <c:v>Szczytowe</c:v>
          </c:tx>
          <c:spPr>
            <a:solidFill>
              <a:srgbClr val="FF0000"/>
            </a:solidFill>
          </c:spPr>
          <c:invertIfNegative val="0"/>
          <c:cat>
            <c:numRef>
              <c:f>Arkusz3!$F$2:$F$97</c:f>
              <c:numCache>
                <c:formatCode>[$-F400]h:mm:ss\ AM/PM</c:formatCode>
                <c:ptCount val="96"/>
                <c:pt idx="0">
                  <c:v>0.29166666666666669</c:v>
                </c:pt>
                <c:pt idx="1">
                  <c:v>0.30208333333333331</c:v>
                </c:pt>
                <c:pt idx="2">
                  <c:v>0.3125</c:v>
                </c:pt>
                <c:pt idx="3">
                  <c:v>0.32291666666666702</c:v>
                </c:pt>
                <c:pt idx="4">
                  <c:v>0.33333333333333298</c:v>
                </c:pt>
                <c:pt idx="5">
                  <c:v>0.34375</c:v>
                </c:pt>
                <c:pt idx="6">
                  <c:v>0.35416666666666602</c:v>
                </c:pt>
                <c:pt idx="7">
                  <c:v>0.36458333333333298</c:v>
                </c:pt>
                <c:pt idx="8">
                  <c:v>0.375</c:v>
                </c:pt>
                <c:pt idx="9">
                  <c:v>0.38541666666666602</c:v>
                </c:pt>
                <c:pt idx="10">
                  <c:v>0.39583333333333298</c:v>
                </c:pt>
                <c:pt idx="11">
                  <c:v>0.40625</c:v>
                </c:pt>
                <c:pt idx="12">
                  <c:v>0.41666666666666702</c:v>
                </c:pt>
                <c:pt idx="13">
                  <c:v>0.42708333333333298</c:v>
                </c:pt>
                <c:pt idx="14">
                  <c:v>0.4375</c:v>
                </c:pt>
                <c:pt idx="15">
                  <c:v>0.44791666666666602</c:v>
                </c:pt>
                <c:pt idx="16">
                  <c:v>0.45833333333333298</c:v>
                </c:pt>
                <c:pt idx="17">
                  <c:v>0.46875</c:v>
                </c:pt>
                <c:pt idx="18">
                  <c:v>0.47916666666666602</c:v>
                </c:pt>
                <c:pt idx="19">
                  <c:v>0.48958333333333298</c:v>
                </c:pt>
                <c:pt idx="20">
                  <c:v>0.5</c:v>
                </c:pt>
                <c:pt idx="21">
                  <c:v>0.51041666666666596</c:v>
                </c:pt>
                <c:pt idx="22">
                  <c:v>0.52083333333333304</c:v>
                </c:pt>
                <c:pt idx="23">
                  <c:v>0.531249999999999</c:v>
                </c:pt>
                <c:pt idx="24">
                  <c:v>0.54166666666666596</c:v>
                </c:pt>
                <c:pt idx="25">
                  <c:v>0.55208333333333304</c:v>
                </c:pt>
                <c:pt idx="26">
                  <c:v>0.562499999999999</c:v>
                </c:pt>
                <c:pt idx="27">
                  <c:v>0.57291666666666596</c:v>
                </c:pt>
                <c:pt idx="28">
                  <c:v>0.58333333333333304</c:v>
                </c:pt>
                <c:pt idx="29">
                  <c:v>0.593749999999999</c:v>
                </c:pt>
                <c:pt idx="30">
                  <c:v>0.60416666666666596</c:v>
                </c:pt>
                <c:pt idx="31">
                  <c:v>0.61458333333333304</c:v>
                </c:pt>
                <c:pt idx="32">
                  <c:v>0.624999999999999</c:v>
                </c:pt>
                <c:pt idx="33">
                  <c:v>0.63541666666666596</c:v>
                </c:pt>
                <c:pt idx="34">
                  <c:v>0.64583333333333204</c:v>
                </c:pt>
                <c:pt idx="35">
                  <c:v>0.656249999999999</c:v>
                </c:pt>
                <c:pt idx="36">
                  <c:v>0.66666666666666596</c:v>
                </c:pt>
                <c:pt idx="37">
                  <c:v>0.67708333333333204</c:v>
                </c:pt>
                <c:pt idx="38">
                  <c:v>0.687499999999999</c:v>
                </c:pt>
                <c:pt idx="39">
                  <c:v>0.69791666666666596</c:v>
                </c:pt>
                <c:pt idx="40">
                  <c:v>0.70833333333333204</c:v>
                </c:pt>
                <c:pt idx="41">
                  <c:v>0.718749999999999</c:v>
                </c:pt>
                <c:pt idx="42">
                  <c:v>0.72916666666666496</c:v>
                </c:pt>
                <c:pt idx="43">
                  <c:v>0.73958333333333204</c:v>
                </c:pt>
                <c:pt idx="44">
                  <c:v>0.749999999999999</c:v>
                </c:pt>
                <c:pt idx="45">
                  <c:v>0.76041666666666496</c:v>
                </c:pt>
                <c:pt idx="46">
                  <c:v>0.77083333333333204</c:v>
                </c:pt>
                <c:pt idx="47">
                  <c:v>0.781249999999999</c:v>
                </c:pt>
                <c:pt idx="48">
                  <c:v>0.79166666666666496</c:v>
                </c:pt>
                <c:pt idx="49">
                  <c:v>0.80208333333333204</c:v>
                </c:pt>
                <c:pt idx="50">
                  <c:v>0.812499999999998</c:v>
                </c:pt>
                <c:pt idx="51">
                  <c:v>0.82291666666666496</c:v>
                </c:pt>
                <c:pt idx="52">
                  <c:v>0.83333333333333204</c:v>
                </c:pt>
                <c:pt idx="53">
                  <c:v>0.843749999999998</c:v>
                </c:pt>
                <c:pt idx="54">
                  <c:v>0.85416666666666496</c:v>
                </c:pt>
                <c:pt idx="55">
                  <c:v>0.86458333333333204</c:v>
                </c:pt>
                <c:pt idx="56">
                  <c:v>0.874999999999998</c:v>
                </c:pt>
                <c:pt idx="57">
                  <c:v>0.88541666666666496</c:v>
                </c:pt>
                <c:pt idx="58">
                  <c:v>0.89583333333333204</c:v>
                </c:pt>
                <c:pt idx="59">
                  <c:v>0.906249999999998</c:v>
                </c:pt>
                <c:pt idx="60">
                  <c:v>0.91666666666666496</c:v>
                </c:pt>
                <c:pt idx="61">
                  <c:v>0.92708333333333104</c:v>
                </c:pt>
                <c:pt idx="62">
                  <c:v>0.937499999999998</c:v>
                </c:pt>
                <c:pt idx="63">
                  <c:v>0.94791666666666496</c:v>
                </c:pt>
                <c:pt idx="64">
                  <c:v>0.95833333333333104</c:v>
                </c:pt>
                <c:pt idx="65">
                  <c:v>0.968749999999998</c:v>
                </c:pt>
                <c:pt idx="66">
                  <c:v>0.97916666666666496</c:v>
                </c:pt>
                <c:pt idx="67">
                  <c:v>0.98958333333333104</c:v>
                </c:pt>
                <c:pt idx="68">
                  <c:v>0.999999999999998</c:v>
                </c:pt>
                <c:pt idx="69">
                  <c:v>1.0104166666666601</c:v>
                </c:pt>
                <c:pt idx="70">
                  <c:v>1.0208333333333299</c:v>
                </c:pt>
                <c:pt idx="71">
                  <c:v>1.03125</c:v>
                </c:pt>
                <c:pt idx="72">
                  <c:v>1.0416666666666601</c:v>
                </c:pt>
                <c:pt idx="73">
                  <c:v>1.0520833333333299</c:v>
                </c:pt>
                <c:pt idx="74">
                  <c:v>1.0625</c:v>
                </c:pt>
                <c:pt idx="75">
                  <c:v>1.0729166666666601</c:v>
                </c:pt>
                <c:pt idx="76">
                  <c:v>1.0833333333333299</c:v>
                </c:pt>
                <c:pt idx="77">
                  <c:v>1.09375</c:v>
                </c:pt>
                <c:pt idx="78">
                  <c:v>1.1041666666666601</c:v>
                </c:pt>
                <c:pt idx="79">
                  <c:v>1.1145833333333299</c:v>
                </c:pt>
                <c:pt idx="80">
                  <c:v>1.125</c:v>
                </c:pt>
                <c:pt idx="81">
                  <c:v>1.1354166666666601</c:v>
                </c:pt>
                <c:pt idx="82">
                  <c:v>1.1458333333333299</c:v>
                </c:pt>
                <c:pt idx="83">
                  <c:v>1.15625</c:v>
                </c:pt>
                <c:pt idx="84">
                  <c:v>1.1666666666666601</c:v>
                </c:pt>
                <c:pt idx="85">
                  <c:v>1.1770833333333299</c:v>
                </c:pt>
                <c:pt idx="86">
                  <c:v>1.1875</c:v>
                </c:pt>
                <c:pt idx="87">
                  <c:v>1.1979166666666601</c:v>
                </c:pt>
                <c:pt idx="88">
                  <c:v>1.2083333333333299</c:v>
                </c:pt>
                <c:pt idx="89">
                  <c:v>1.21875</c:v>
                </c:pt>
                <c:pt idx="90">
                  <c:v>1.2291666666666601</c:v>
                </c:pt>
                <c:pt idx="91">
                  <c:v>1.2395833333333299</c:v>
                </c:pt>
                <c:pt idx="92">
                  <c:v>1.25</c:v>
                </c:pt>
                <c:pt idx="93">
                  <c:v>1.2604166666666601</c:v>
                </c:pt>
                <c:pt idx="94">
                  <c:v>1.2708333333333299</c:v>
                </c:pt>
                <c:pt idx="95">
                  <c:v>1.28125</c:v>
                </c:pt>
              </c:numCache>
            </c:numRef>
          </c:cat>
          <c:val>
            <c:numRef>
              <c:f>Arkusz3!$O$2:$O$97</c:f>
              <c:numCache>
                <c:formatCode>General</c:formatCode>
                <c:ptCount val="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7.181246220507612</c:v>
                </c:pt>
                <c:pt idx="5">
                  <c:v>5.2143903891268026</c:v>
                </c:pt>
                <c:pt idx="6">
                  <c:v>38.473144645187581</c:v>
                </c:pt>
                <c:pt idx="7">
                  <c:v>50.615979163500455</c:v>
                </c:pt>
                <c:pt idx="8">
                  <c:v>119.45315521686915</c:v>
                </c:pt>
                <c:pt idx="9">
                  <c:v>143.02208865392393</c:v>
                </c:pt>
                <c:pt idx="10">
                  <c:v>145.28897334093909</c:v>
                </c:pt>
                <c:pt idx="11">
                  <c:v>153.48142792673286</c:v>
                </c:pt>
                <c:pt idx="12">
                  <c:v>112.30246749091691</c:v>
                </c:pt>
                <c:pt idx="13">
                  <c:v>149.7310672313034</c:v>
                </c:pt>
                <c:pt idx="14">
                  <c:v>122.75069458388757</c:v>
                </c:pt>
                <c:pt idx="15">
                  <c:v>144.6972497645491</c:v>
                </c:pt>
                <c:pt idx="16">
                  <c:v>47.048969435403059</c:v>
                </c:pt>
                <c:pt idx="17">
                  <c:v>148.29481798720187</c:v>
                </c:pt>
                <c:pt idx="18">
                  <c:v>4.0948382704171058</c:v>
                </c:pt>
                <c:pt idx="19">
                  <c:v>0</c:v>
                </c:pt>
                <c:pt idx="20">
                  <c:v>5.4282998510142635</c:v>
                </c:pt>
                <c:pt idx="21">
                  <c:v>0</c:v>
                </c:pt>
                <c:pt idx="22">
                  <c:v>1.1890032426991326</c:v>
                </c:pt>
                <c:pt idx="23">
                  <c:v>14.69863588112409</c:v>
                </c:pt>
                <c:pt idx="24">
                  <c:v>6.322830327998191</c:v>
                </c:pt>
                <c:pt idx="25">
                  <c:v>0</c:v>
                </c:pt>
                <c:pt idx="26">
                  <c:v>0.99454009552871381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1.4056907495461708</c:v>
                </c:pt>
                <c:pt idx="32">
                  <c:v>19.071278647498936</c:v>
                </c:pt>
                <c:pt idx="33">
                  <c:v>0</c:v>
                </c:pt>
                <c:pt idx="34">
                  <c:v>17.665587897952769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18.340652823130078</c:v>
                </c:pt>
                <c:pt idx="45">
                  <c:v>18.60734513924951</c:v>
                </c:pt>
                <c:pt idx="46">
                  <c:v>64.245067735187249</c:v>
                </c:pt>
                <c:pt idx="47">
                  <c:v>91.275445191875477</c:v>
                </c:pt>
                <c:pt idx="48">
                  <c:v>61.678154192537704</c:v>
                </c:pt>
                <c:pt idx="49">
                  <c:v>121.41445495833081</c:v>
                </c:pt>
                <c:pt idx="50">
                  <c:v>161.13494179036869</c:v>
                </c:pt>
                <c:pt idx="51">
                  <c:v>158.82360838400024</c:v>
                </c:pt>
                <c:pt idx="52">
                  <c:v>197.4134309174901</c:v>
                </c:pt>
                <c:pt idx="53">
                  <c:v>179.83674045824378</c:v>
                </c:pt>
                <c:pt idx="54">
                  <c:v>177.73931651376282</c:v>
                </c:pt>
                <c:pt idx="55">
                  <c:v>278.62124117585699</c:v>
                </c:pt>
                <c:pt idx="56">
                  <c:v>264.00039055360105</c:v>
                </c:pt>
                <c:pt idx="57">
                  <c:v>199.43584764806246</c:v>
                </c:pt>
                <c:pt idx="58">
                  <c:v>394.22680412371147</c:v>
                </c:pt>
                <c:pt idx="59">
                  <c:v>487.95248496993423</c:v>
                </c:pt>
                <c:pt idx="60">
                  <c:v>306.94340953874871</c:v>
                </c:pt>
                <c:pt idx="61">
                  <c:v>399.74677945839176</c:v>
                </c:pt>
                <c:pt idx="62">
                  <c:v>162.00446986271641</c:v>
                </c:pt>
                <c:pt idx="63">
                  <c:v>347.40007828507464</c:v>
                </c:pt>
                <c:pt idx="64">
                  <c:v>299.95940451037114</c:v>
                </c:pt>
                <c:pt idx="65">
                  <c:v>517.83035851018917</c:v>
                </c:pt>
                <c:pt idx="66">
                  <c:v>558.62594874158344</c:v>
                </c:pt>
                <c:pt idx="67">
                  <c:v>540.60754913376445</c:v>
                </c:pt>
                <c:pt idx="68">
                  <c:v>685.20478927976899</c:v>
                </c:pt>
                <c:pt idx="69">
                  <c:v>603.66916971617184</c:v>
                </c:pt>
                <c:pt idx="70">
                  <c:v>282.03823647613723</c:v>
                </c:pt>
                <c:pt idx="71">
                  <c:v>75.593381395060987</c:v>
                </c:pt>
                <c:pt idx="72">
                  <c:v>91.51157901343953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2.7085938355879771</c:v>
                </c:pt>
                <c:pt idx="77">
                  <c:v>42.748555837977229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11.906700696748789</c:v>
                </c:pt>
                <c:pt idx="85">
                  <c:v>3.0280690059393796</c:v>
                </c:pt>
                <c:pt idx="86">
                  <c:v>2.7836010494965677</c:v>
                </c:pt>
                <c:pt idx="87">
                  <c:v>10.814929027634866</c:v>
                </c:pt>
                <c:pt idx="88">
                  <c:v>70.515115208953461</c:v>
                </c:pt>
                <c:pt idx="89">
                  <c:v>88.133476342593411</c:v>
                </c:pt>
                <c:pt idx="90">
                  <c:v>33.497666122584441</c:v>
                </c:pt>
                <c:pt idx="91">
                  <c:v>12.392858564674835</c:v>
                </c:pt>
                <c:pt idx="92">
                  <c:v>32.525350386732349</c:v>
                </c:pt>
                <c:pt idx="93">
                  <c:v>39.342672717535315</c:v>
                </c:pt>
                <c:pt idx="94">
                  <c:v>3.09196404000966</c:v>
                </c:pt>
                <c:pt idx="95">
                  <c:v>2.202989652944888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BF-4924-AA9B-EB645F49B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axId val="82798080"/>
        <c:axId val="57600832"/>
      </c:barChart>
      <c:catAx>
        <c:axId val="82798080"/>
        <c:scaling>
          <c:orientation val="minMax"/>
        </c:scaling>
        <c:delete val="0"/>
        <c:axPos val="b"/>
        <c:numFmt formatCode="[$-F400]h:mm:ss\ AM/PM" sourceLinked="1"/>
        <c:majorTickMark val="out"/>
        <c:minorTickMark val="none"/>
        <c:tickLblPos val="nextTo"/>
        <c:crossAx val="57600832"/>
        <c:crosses val="autoZero"/>
        <c:auto val="1"/>
        <c:lblAlgn val="ctr"/>
        <c:lblOffset val="100"/>
        <c:noMultiLvlLbl val="0"/>
      </c:catAx>
      <c:valAx>
        <c:axId val="57600832"/>
        <c:scaling>
          <c:orientation val="minMax"/>
          <c:max val="7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[kg</a:t>
                </a:r>
                <a:r>
                  <a:rPr lang="pl-PL"/>
                  <a:t>]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3.595036731519663E-4"/>
              <c:y val="5.6116224908506034E-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27980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'Wykresy tabela'!$G$3</c:f>
              <c:strCache>
                <c:ptCount val="1"/>
                <c:pt idx="0">
                  <c:v>ON</c:v>
                </c:pt>
              </c:strCache>
            </c:strRef>
          </c:tx>
          <c:spPr>
            <a:ln w="3175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'Wykresy tabela'!$F$4:$F$43</c:f>
              <c:numCache>
                <c:formatCode>mmm\-yy</c:formatCode>
                <c:ptCount val="40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  <c:pt idx="13">
                  <c:v>44593</c:v>
                </c:pt>
                <c:pt idx="14">
                  <c:v>44621</c:v>
                </c:pt>
                <c:pt idx="15">
                  <c:v>44652</c:v>
                </c:pt>
                <c:pt idx="16">
                  <c:v>44682</c:v>
                </c:pt>
                <c:pt idx="17">
                  <c:v>44713</c:v>
                </c:pt>
                <c:pt idx="18">
                  <c:v>44743</c:v>
                </c:pt>
                <c:pt idx="19">
                  <c:v>44774</c:v>
                </c:pt>
                <c:pt idx="20">
                  <c:v>44805</c:v>
                </c:pt>
                <c:pt idx="21">
                  <c:v>44835</c:v>
                </c:pt>
                <c:pt idx="22">
                  <c:v>44866</c:v>
                </c:pt>
                <c:pt idx="23">
                  <c:v>44896</c:v>
                </c:pt>
                <c:pt idx="24">
                  <c:v>44927</c:v>
                </c:pt>
                <c:pt idx="25">
                  <c:v>44958</c:v>
                </c:pt>
                <c:pt idx="26">
                  <c:v>44986</c:v>
                </c:pt>
                <c:pt idx="27">
                  <c:v>45017</c:v>
                </c:pt>
                <c:pt idx="28">
                  <c:v>45047</c:v>
                </c:pt>
                <c:pt idx="29">
                  <c:v>45078</c:v>
                </c:pt>
                <c:pt idx="30">
                  <c:v>45108</c:v>
                </c:pt>
                <c:pt idx="31">
                  <c:v>45139</c:v>
                </c:pt>
                <c:pt idx="32">
                  <c:v>45170</c:v>
                </c:pt>
                <c:pt idx="33">
                  <c:v>45200</c:v>
                </c:pt>
                <c:pt idx="34">
                  <c:v>45231</c:v>
                </c:pt>
                <c:pt idx="35">
                  <c:v>45261</c:v>
                </c:pt>
                <c:pt idx="36">
                  <c:v>45292</c:v>
                </c:pt>
                <c:pt idx="37">
                  <c:v>45323</c:v>
                </c:pt>
                <c:pt idx="38">
                  <c:v>45352</c:v>
                </c:pt>
                <c:pt idx="39">
                  <c:v>45383</c:v>
                </c:pt>
              </c:numCache>
            </c:numRef>
          </c:cat>
          <c:val>
            <c:numRef>
              <c:f>'Wykresy tabela'!$G$4:$G$43</c:f>
              <c:numCache>
                <c:formatCode>#\ ##0.00\ "zł"</c:formatCode>
                <c:ptCount val="40"/>
                <c:pt idx="0">
                  <c:v>1.7538799999999997</c:v>
                </c:pt>
                <c:pt idx="1">
                  <c:v>1.8776200000000001</c:v>
                </c:pt>
                <c:pt idx="2">
                  <c:v>1.9690799999999999</c:v>
                </c:pt>
                <c:pt idx="3">
                  <c:v>1.9583199999999998</c:v>
                </c:pt>
                <c:pt idx="4">
                  <c:v>2.0175000000000001</c:v>
                </c:pt>
                <c:pt idx="5">
                  <c:v>2.0766799999999996</c:v>
                </c:pt>
                <c:pt idx="6">
                  <c:v>2.1250999999999998</c:v>
                </c:pt>
                <c:pt idx="7">
                  <c:v>2.1197199999999996</c:v>
                </c:pt>
                <c:pt idx="8">
                  <c:v>2.1896599999999999</c:v>
                </c:pt>
                <c:pt idx="9">
                  <c:v>2.4317599999999997</c:v>
                </c:pt>
                <c:pt idx="10">
                  <c:v>2.4801799999999998</c:v>
                </c:pt>
                <c:pt idx="11">
                  <c:v>2.2273199999999997</c:v>
                </c:pt>
                <c:pt idx="12">
                  <c:v>2.3456800000000002</c:v>
                </c:pt>
                <c:pt idx="13">
                  <c:v>2.5232200000000002</c:v>
                </c:pt>
                <c:pt idx="14">
                  <c:v>3.1333119999999997</c:v>
                </c:pt>
                <c:pt idx="15">
                  <c:v>3.2656599999999996</c:v>
                </c:pt>
                <c:pt idx="16">
                  <c:v>3.3140800000000001</c:v>
                </c:pt>
                <c:pt idx="17">
                  <c:v>3.7431349999999997</c:v>
                </c:pt>
                <c:pt idx="18">
                  <c:v>3.6153599999999995</c:v>
                </c:pt>
                <c:pt idx="19">
                  <c:v>3.4001600000000001</c:v>
                </c:pt>
                <c:pt idx="20">
                  <c:v>3.3033199999999998</c:v>
                </c:pt>
                <c:pt idx="21">
                  <c:v>3.6045999999999996</c:v>
                </c:pt>
                <c:pt idx="22">
                  <c:v>3.3732599999999997</c:v>
                </c:pt>
                <c:pt idx="23">
                  <c:v>2.8729199999999997</c:v>
                </c:pt>
                <c:pt idx="24">
                  <c:v>2.9536200000000004</c:v>
                </c:pt>
                <c:pt idx="25">
                  <c:v>2.7680099999999999</c:v>
                </c:pt>
                <c:pt idx="26">
                  <c:v>2.69</c:v>
                </c:pt>
                <c:pt idx="27">
                  <c:v>2.5581899999999997</c:v>
                </c:pt>
                <c:pt idx="28">
                  <c:v>2.3327680000000002</c:v>
                </c:pt>
                <c:pt idx="29">
                  <c:v>2.3833399999999996</c:v>
                </c:pt>
                <c:pt idx="30">
                  <c:v>2.4575839999999998</c:v>
                </c:pt>
                <c:pt idx="31">
                  <c:v>2.7276600000000002</c:v>
                </c:pt>
                <c:pt idx="32">
                  <c:v>2.9213399999999994</c:v>
                </c:pt>
                <c:pt idx="33">
                  <c:v>2.8567799999999992</c:v>
                </c:pt>
                <c:pt idx="34">
                  <c:v>2.7115199999999997</c:v>
                </c:pt>
                <c:pt idx="35">
                  <c:v>2.5232200000000002</c:v>
                </c:pt>
                <c:pt idx="36">
                  <c:v>2.5501200000000002</c:v>
                </c:pt>
                <c:pt idx="37">
                  <c:v>2.7007599999999998</c:v>
                </c:pt>
                <c:pt idx="38">
                  <c:v>2.6362000000000001</c:v>
                </c:pt>
                <c:pt idx="39">
                  <c:v>2.5737920000000001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55-4A8F-892B-833D72AC5DD3}"/>
            </c:ext>
          </c:extLst>
        </c:ser>
        <c:ser>
          <c:idx val="1"/>
          <c:order val="1"/>
          <c:tx>
            <c:strRef>
              <c:f>'Wykresy tabela'!$H$3</c:f>
              <c:strCache>
                <c:ptCount val="1"/>
                <c:pt idx="0">
                  <c:v>CNG</c:v>
                </c:pt>
              </c:strCache>
            </c:strRef>
          </c:tx>
          <c:spPr>
            <a:ln w="31750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'Wykresy tabela'!$F$4:$F$43</c:f>
              <c:numCache>
                <c:formatCode>mmm\-yy</c:formatCode>
                <c:ptCount val="40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  <c:pt idx="13">
                  <c:v>44593</c:v>
                </c:pt>
                <c:pt idx="14">
                  <c:v>44621</c:v>
                </c:pt>
                <c:pt idx="15">
                  <c:v>44652</c:v>
                </c:pt>
                <c:pt idx="16">
                  <c:v>44682</c:v>
                </c:pt>
                <c:pt idx="17">
                  <c:v>44713</c:v>
                </c:pt>
                <c:pt idx="18">
                  <c:v>44743</c:v>
                </c:pt>
                <c:pt idx="19">
                  <c:v>44774</c:v>
                </c:pt>
                <c:pt idx="20">
                  <c:v>44805</c:v>
                </c:pt>
                <c:pt idx="21">
                  <c:v>44835</c:v>
                </c:pt>
                <c:pt idx="22">
                  <c:v>44866</c:v>
                </c:pt>
                <c:pt idx="23">
                  <c:v>44896</c:v>
                </c:pt>
                <c:pt idx="24">
                  <c:v>44927</c:v>
                </c:pt>
                <c:pt idx="25">
                  <c:v>44958</c:v>
                </c:pt>
                <c:pt idx="26">
                  <c:v>44986</c:v>
                </c:pt>
                <c:pt idx="27">
                  <c:v>45017</c:v>
                </c:pt>
                <c:pt idx="28">
                  <c:v>45047</c:v>
                </c:pt>
                <c:pt idx="29">
                  <c:v>45078</c:v>
                </c:pt>
                <c:pt idx="30">
                  <c:v>45108</c:v>
                </c:pt>
                <c:pt idx="31">
                  <c:v>45139</c:v>
                </c:pt>
                <c:pt idx="32">
                  <c:v>45170</c:v>
                </c:pt>
                <c:pt idx="33">
                  <c:v>45200</c:v>
                </c:pt>
                <c:pt idx="34">
                  <c:v>45231</c:v>
                </c:pt>
                <c:pt idx="35">
                  <c:v>45261</c:v>
                </c:pt>
                <c:pt idx="36">
                  <c:v>45292</c:v>
                </c:pt>
                <c:pt idx="37">
                  <c:v>45323</c:v>
                </c:pt>
                <c:pt idx="38">
                  <c:v>45352</c:v>
                </c:pt>
                <c:pt idx="39">
                  <c:v>45383</c:v>
                </c:pt>
              </c:numCache>
            </c:numRef>
          </c:cat>
          <c:val>
            <c:numRef>
              <c:f>'Wykresy tabela'!$H$4:$H$43</c:f>
              <c:numCache>
                <c:formatCode>#\ ##0.00\ "zł"</c:formatCode>
                <c:ptCount val="40"/>
                <c:pt idx="0">
                  <c:v>1.6531199999999999</c:v>
                </c:pt>
                <c:pt idx="1">
                  <c:v>1.5727600000000002</c:v>
                </c:pt>
                <c:pt idx="2">
                  <c:v>1.5785</c:v>
                </c:pt>
                <c:pt idx="3">
                  <c:v>1.6818200000000001</c:v>
                </c:pt>
                <c:pt idx="4">
                  <c:v>1.8482799999999999</c:v>
                </c:pt>
                <c:pt idx="5">
                  <c:v>1.96882</c:v>
                </c:pt>
                <c:pt idx="6">
                  <c:v>2.2673000000000001</c:v>
                </c:pt>
                <c:pt idx="7">
                  <c:v>2.5887399999999996</c:v>
                </c:pt>
                <c:pt idx="8">
                  <c:v>3.3291999999999997</c:v>
                </c:pt>
                <c:pt idx="9">
                  <c:v>4.4599799999999998</c:v>
                </c:pt>
                <c:pt idx="10">
                  <c:v>4.1385399999999999</c:v>
                </c:pt>
                <c:pt idx="11">
                  <c:v>5.4357799999999994</c:v>
                </c:pt>
                <c:pt idx="12">
                  <c:v>4.2188999999999997</c:v>
                </c:pt>
                <c:pt idx="13">
                  <c:v>4.1098400000000002</c:v>
                </c:pt>
                <c:pt idx="14">
                  <c:v>6.3541800000000004</c:v>
                </c:pt>
                <c:pt idx="15">
                  <c:v>5.0684199999999997</c:v>
                </c:pt>
                <c:pt idx="16">
                  <c:v>4.4657200000000001</c:v>
                </c:pt>
                <c:pt idx="17">
                  <c:v>5.0274937999999993</c:v>
                </c:pt>
                <c:pt idx="18">
                  <c:v>7.9039799999999989</c:v>
                </c:pt>
                <c:pt idx="19">
                  <c:v>10.332000000000001</c:v>
                </c:pt>
                <c:pt idx="20">
                  <c:v>8.7133199999999995</c:v>
                </c:pt>
                <c:pt idx="21">
                  <c:v>4.25908</c:v>
                </c:pt>
                <c:pt idx="22">
                  <c:v>4.5575600000000005</c:v>
                </c:pt>
                <c:pt idx="23">
                  <c:v>5.6481600000000007</c:v>
                </c:pt>
                <c:pt idx="24">
                  <c:v>4.3968400000000001</c:v>
                </c:pt>
                <c:pt idx="25">
                  <c:v>3.9835599999999998</c:v>
                </c:pt>
                <c:pt idx="26">
                  <c:v>3.4726999999999997</c:v>
                </c:pt>
                <c:pt idx="27">
                  <c:v>2.6978000000000004</c:v>
                </c:pt>
                <c:pt idx="28">
                  <c:v>2.4739399999999998</c:v>
                </c:pt>
                <c:pt idx="29">
                  <c:v>2.2213799999999999</c:v>
                </c:pt>
                <c:pt idx="30">
                  <c:v>2.2041599999999999</c:v>
                </c:pt>
                <c:pt idx="31">
                  <c:v>2.3763599999999996</c:v>
                </c:pt>
                <c:pt idx="32">
                  <c:v>2.4509799999999995</c:v>
                </c:pt>
                <c:pt idx="33">
                  <c:v>2.6748399999999997</c:v>
                </c:pt>
                <c:pt idx="34">
                  <c:v>2.6691000000000003</c:v>
                </c:pt>
                <c:pt idx="35">
                  <c:v>2.3648799999999999</c:v>
                </c:pt>
                <c:pt idx="36">
                  <c:v>2.3648799999999999</c:v>
                </c:pt>
                <c:pt idx="37">
                  <c:v>2.12954</c:v>
                </c:pt>
                <c:pt idx="38">
                  <c:v>2.1811999999999996</c:v>
                </c:pt>
                <c:pt idx="39">
                  <c:v>2.14676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55-4A8F-892B-833D72AC5DD3}"/>
            </c:ext>
          </c:extLst>
        </c:ser>
        <c:ser>
          <c:idx val="2"/>
          <c:order val="2"/>
          <c:tx>
            <c:strRef>
              <c:f>'Wykresy tabela'!$I$3</c:f>
              <c:strCache>
                <c:ptCount val="1"/>
                <c:pt idx="0">
                  <c:v>LNG</c:v>
                </c:pt>
              </c:strCache>
            </c:strRef>
          </c:tx>
          <c:spPr>
            <a:ln w="31750">
              <a:solidFill>
                <a:srgbClr val="00FFFF"/>
              </a:solidFill>
            </a:ln>
          </c:spPr>
          <c:marker>
            <c:symbol val="none"/>
          </c:marker>
          <c:cat>
            <c:numRef>
              <c:f>'Wykresy tabela'!$F$4:$F$43</c:f>
              <c:numCache>
                <c:formatCode>mmm\-yy</c:formatCode>
                <c:ptCount val="40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  <c:pt idx="13">
                  <c:v>44593</c:v>
                </c:pt>
                <c:pt idx="14">
                  <c:v>44621</c:v>
                </c:pt>
                <c:pt idx="15">
                  <c:v>44652</c:v>
                </c:pt>
                <c:pt idx="16">
                  <c:v>44682</c:v>
                </c:pt>
                <c:pt idx="17">
                  <c:v>44713</c:v>
                </c:pt>
                <c:pt idx="18">
                  <c:v>44743</c:v>
                </c:pt>
                <c:pt idx="19">
                  <c:v>44774</c:v>
                </c:pt>
                <c:pt idx="20">
                  <c:v>44805</c:v>
                </c:pt>
                <c:pt idx="21">
                  <c:v>44835</c:v>
                </c:pt>
                <c:pt idx="22">
                  <c:v>44866</c:v>
                </c:pt>
                <c:pt idx="23">
                  <c:v>44896</c:v>
                </c:pt>
                <c:pt idx="24">
                  <c:v>44927</c:v>
                </c:pt>
                <c:pt idx="25">
                  <c:v>44958</c:v>
                </c:pt>
                <c:pt idx="26">
                  <c:v>44986</c:v>
                </c:pt>
                <c:pt idx="27">
                  <c:v>45017</c:v>
                </c:pt>
                <c:pt idx="28">
                  <c:v>45047</c:v>
                </c:pt>
                <c:pt idx="29">
                  <c:v>45078</c:v>
                </c:pt>
                <c:pt idx="30">
                  <c:v>45108</c:v>
                </c:pt>
                <c:pt idx="31">
                  <c:v>45139</c:v>
                </c:pt>
                <c:pt idx="32">
                  <c:v>45170</c:v>
                </c:pt>
                <c:pt idx="33">
                  <c:v>45200</c:v>
                </c:pt>
                <c:pt idx="34">
                  <c:v>45231</c:v>
                </c:pt>
                <c:pt idx="35">
                  <c:v>45261</c:v>
                </c:pt>
                <c:pt idx="36">
                  <c:v>45292</c:v>
                </c:pt>
                <c:pt idx="37">
                  <c:v>45323</c:v>
                </c:pt>
                <c:pt idx="38">
                  <c:v>45352</c:v>
                </c:pt>
                <c:pt idx="39">
                  <c:v>45383</c:v>
                </c:pt>
              </c:numCache>
            </c:numRef>
          </c:cat>
          <c:val>
            <c:numRef>
              <c:f>'Wykresy tabela'!$I$4:$I$43</c:f>
              <c:numCache>
                <c:formatCode>#\ ##0.00\ "zł"</c:formatCode>
                <c:ptCount val="40"/>
                <c:pt idx="0">
                  <c:v>1.5801648574016141</c:v>
                </c:pt>
                <c:pt idx="1">
                  <c:v>1.4294697088768091</c:v>
                </c:pt>
                <c:pt idx="2">
                  <c:v>1.5257932468789508</c:v>
                </c:pt>
                <c:pt idx="3">
                  <c:v>1.5158730089715009</c:v>
                </c:pt>
                <c:pt idx="4">
                  <c:v>1.7337467578856669</c:v>
                </c:pt>
                <c:pt idx="5">
                  <c:v>1.7497473341145764</c:v>
                </c:pt>
                <c:pt idx="6">
                  <c:v>1.786040385259495</c:v>
                </c:pt>
                <c:pt idx="7">
                  <c:v>1.9960823927032154</c:v>
                </c:pt>
                <c:pt idx="8">
                  <c:v>2.7007225461094091</c:v>
                </c:pt>
                <c:pt idx="9">
                  <c:v>3.5382032134649939</c:v>
                </c:pt>
                <c:pt idx="10">
                  <c:v>3.5285318938193173</c:v>
                </c:pt>
                <c:pt idx="11">
                  <c:v>4.3818437964036194</c:v>
                </c:pt>
                <c:pt idx="12">
                  <c:v>3.4269838058980406</c:v>
                </c:pt>
                <c:pt idx="13">
                  <c:v>3.3452864396599944</c:v>
                </c:pt>
                <c:pt idx="14">
                  <c:v>3.3144969748657913</c:v>
                </c:pt>
                <c:pt idx="15">
                  <c:v>5.6132393340790392</c:v>
                </c:pt>
                <c:pt idx="16">
                  <c:v>4.1822588757825212</c:v>
                </c:pt>
                <c:pt idx="17">
                  <c:v>3.608349651870165</c:v>
                </c:pt>
                <c:pt idx="18">
                  <c:v>4.0851847142895892</c:v>
                </c:pt>
                <c:pt idx="19">
                  <c:v>6.4878471087828347</c:v>
                </c:pt>
                <c:pt idx="20">
                  <c:v>8.4557311514175755</c:v>
                </c:pt>
                <c:pt idx="21">
                  <c:v>6.8616542544817323</c:v>
                </c:pt>
                <c:pt idx="22">
                  <c:v>3.0628815204975486</c:v>
                </c:pt>
                <c:pt idx="23">
                  <c:v>3.9715219582226831</c:v>
                </c:pt>
                <c:pt idx="24">
                  <c:v>4.6720510520960321</c:v>
                </c:pt>
                <c:pt idx="25">
                  <c:v>2.89945186524622</c:v>
                </c:pt>
                <c:pt idx="26">
                  <c:v>2.6455672234119074</c:v>
                </c:pt>
                <c:pt idx="27">
                  <c:v>2.2596403400360954</c:v>
                </c:pt>
                <c:pt idx="28">
                  <c:v>2.2218961585475641</c:v>
                </c:pt>
                <c:pt idx="29">
                  <c:v>1.8133683568416412</c:v>
                </c:pt>
                <c:pt idx="30">
                  <c:v>1.7778029022257826</c:v>
                </c:pt>
                <c:pt idx="31">
                  <c:v>1.7573481024855848</c:v>
                </c:pt>
                <c:pt idx="32">
                  <c:v>1.8959789521506609</c:v>
                </c:pt>
                <c:pt idx="33">
                  <c:v>1.9251569815295593</c:v>
                </c:pt>
                <c:pt idx="34">
                  <c:v>2.1235944608054798</c:v>
                </c:pt>
                <c:pt idx="35">
                  <c:v>2.1701363714851474</c:v>
                </c:pt>
                <c:pt idx="36">
                  <c:v>1.9179285168346221</c:v>
                </c:pt>
                <c:pt idx="37">
                  <c:v>1.8149906705985197</c:v>
                </c:pt>
                <c:pt idx="38">
                  <c:v>1.6166150383758875</c:v>
                </c:pt>
                <c:pt idx="39">
                  <c:v>1.6467879610760121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655-4A8F-892B-833D72AC5DD3}"/>
            </c:ext>
          </c:extLst>
        </c:ser>
        <c:ser>
          <c:idx val="3"/>
          <c:order val="3"/>
          <c:tx>
            <c:strRef>
              <c:f>'Wykresy tabela'!$J$3</c:f>
              <c:strCache>
                <c:ptCount val="1"/>
                <c:pt idx="0">
                  <c:v>LCNG</c:v>
                </c:pt>
              </c:strCache>
            </c:strRef>
          </c:tx>
          <c:spPr>
            <a:ln w="3175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'Wykresy tabela'!$F$4:$F$43</c:f>
              <c:numCache>
                <c:formatCode>mmm\-yy</c:formatCode>
                <c:ptCount val="40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  <c:pt idx="13">
                  <c:v>44593</c:v>
                </c:pt>
                <c:pt idx="14">
                  <c:v>44621</c:v>
                </c:pt>
                <c:pt idx="15">
                  <c:v>44652</c:v>
                </c:pt>
                <c:pt idx="16">
                  <c:v>44682</c:v>
                </c:pt>
                <c:pt idx="17">
                  <c:v>44713</c:v>
                </c:pt>
                <c:pt idx="18">
                  <c:v>44743</c:v>
                </c:pt>
                <c:pt idx="19">
                  <c:v>44774</c:v>
                </c:pt>
                <c:pt idx="20">
                  <c:v>44805</c:v>
                </c:pt>
                <c:pt idx="21">
                  <c:v>44835</c:v>
                </c:pt>
                <c:pt idx="22">
                  <c:v>44866</c:v>
                </c:pt>
                <c:pt idx="23">
                  <c:v>44896</c:v>
                </c:pt>
                <c:pt idx="24">
                  <c:v>44927</c:v>
                </c:pt>
                <c:pt idx="25">
                  <c:v>44958</c:v>
                </c:pt>
                <c:pt idx="26">
                  <c:v>44986</c:v>
                </c:pt>
                <c:pt idx="27">
                  <c:v>45017</c:v>
                </c:pt>
                <c:pt idx="28">
                  <c:v>45047</c:v>
                </c:pt>
                <c:pt idx="29">
                  <c:v>45078</c:v>
                </c:pt>
                <c:pt idx="30">
                  <c:v>45108</c:v>
                </c:pt>
                <c:pt idx="31">
                  <c:v>45139</c:v>
                </c:pt>
                <c:pt idx="32">
                  <c:v>45170</c:v>
                </c:pt>
                <c:pt idx="33">
                  <c:v>45200</c:v>
                </c:pt>
                <c:pt idx="34">
                  <c:v>45231</c:v>
                </c:pt>
                <c:pt idx="35">
                  <c:v>45261</c:v>
                </c:pt>
                <c:pt idx="36">
                  <c:v>45292</c:v>
                </c:pt>
                <c:pt idx="37">
                  <c:v>45323</c:v>
                </c:pt>
                <c:pt idx="38">
                  <c:v>45352</c:v>
                </c:pt>
                <c:pt idx="39">
                  <c:v>45383</c:v>
                </c:pt>
              </c:numCache>
            </c:numRef>
          </c:cat>
          <c:val>
            <c:numRef>
              <c:f>'Wykresy tabela'!$J$4:$J$43</c:f>
              <c:numCache>
                <c:formatCode>#\ ##0.00\ "zł"</c:formatCode>
                <c:ptCount val="40"/>
                <c:pt idx="0">
                  <c:v>1.6592426569238363</c:v>
                </c:pt>
                <c:pt idx="1">
                  <c:v>1.5044956984951046</c:v>
                </c:pt>
                <c:pt idx="2">
                  <c:v>1.6066637764909564</c:v>
                </c:pt>
                <c:pt idx="3">
                  <c:v>1.5900092865560489</c:v>
                </c:pt>
                <c:pt idx="4">
                  <c:v>1.8261613801918535</c:v>
                </c:pt>
                <c:pt idx="5">
                  <c:v>1.83504029650567</c:v>
                </c:pt>
                <c:pt idx="6">
                  <c:v>1.8599195795729619</c:v>
                </c:pt>
                <c:pt idx="7">
                  <c:v>2.0658794855721645</c:v>
                </c:pt>
                <c:pt idx="8">
                  <c:v>2.7680487865790213</c:v>
                </c:pt>
                <c:pt idx="9">
                  <c:v>3.6041054648641557</c:v>
                </c:pt>
                <c:pt idx="10">
                  <c:v>3.5947241233646263</c:v>
                </c:pt>
                <c:pt idx="11">
                  <c:v>4.4465482336091071</c:v>
                </c:pt>
                <c:pt idx="12">
                  <c:v>3.4929703035963824</c:v>
                </c:pt>
                <c:pt idx="13">
                  <c:v>3.4113489950517759</c:v>
                </c:pt>
                <c:pt idx="14">
                  <c:v>3.3798530735312107</c:v>
                </c:pt>
                <c:pt idx="15">
                  <c:v>5.6773546534358506</c:v>
                </c:pt>
                <c:pt idx="16">
                  <c:v>4.3786122179364195</c:v>
                </c:pt>
                <c:pt idx="17">
                  <c:v>3.8066189695834516</c:v>
                </c:pt>
                <c:pt idx="18">
                  <c:v>4.2828279435399512</c:v>
                </c:pt>
                <c:pt idx="19">
                  <c:v>6.6815159353438824</c:v>
                </c:pt>
                <c:pt idx="20">
                  <c:v>8.6475297599018734</c:v>
                </c:pt>
                <c:pt idx="21">
                  <c:v>7.0538968728318716</c:v>
                </c:pt>
                <c:pt idx="22">
                  <c:v>3.2607815786102172</c:v>
                </c:pt>
                <c:pt idx="23">
                  <c:v>4.1665197541714578</c:v>
                </c:pt>
                <c:pt idx="24">
                  <c:v>4.8898822638695076</c:v>
                </c:pt>
                <c:pt idx="25">
                  <c:v>3.1281479322831944</c:v>
                </c:pt>
                <c:pt idx="26">
                  <c:v>2.8689980253104745</c:v>
                </c:pt>
                <c:pt idx="27">
                  <c:v>2.4906525480121222</c:v>
                </c:pt>
                <c:pt idx="28">
                  <c:v>2.4491194631373125</c:v>
                </c:pt>
                <c:pt idx="29">
                  <c:v>2.0451998359937993</c:v>
                </c:pt>
                <c:pt idx="30">
                  <c:v>1.9778285563484934</c:v>
                </c:pt>
                <c:pt idx="31">
                  <c:v>1.9580501034861684</c:v>
                </c:pt>
                <c:pt idx="32">
                  <c:v>2.092580906863668</c:v>
                </c:pt>
                <c:pt idx="33">
                  <c:v>2.1284780282943787</c:v>
                </c:pt>
                <c:pt idx="34">
                  <c:v>2.3242545208387364</c:v>
                </c:pt>
                <c:pt idx="35">
                  <c:v>2.3681016565471436</c:v>
                </c:pt>
                <c:pt idx="36">
                  <c:v>2.1300716395721842</c:v>
                </c:pt>
                <c:pt idx="37">
                  <c:v>2.0314323777950452</c:v>
                </c:pt>
                <c:pt idx="38">
                  <c:v>1.833384791994356</c:v>
                </c:pt>
                <c:pt idx="39">
                  <c:v>1.8653760245537316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655-4A8F-892B-833D72AC5DD3}"/>
            </c:ext>
          </c:extLst>
        </c:ser>
        <c:ser>
          <c:idx val="4"/>
          <c:order val="4"/>
          <c:tx>
            <c:strRef>
              <c:f>'Wykresy tabela'!$K$3</c:f>
              <c:strCache>
                <c:ptCount val="1"/>
                <c:pt idx="0">
                  <c:v>EE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'Wykresy tabela'!$F$4:$F$43</c:f>
              <c:numCache>
                <c:formatCode>mmm\-yy</c:formatCode>
                <c:ptCount val="40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  <c:pt idx="13">
                  <c:v>44593</c:v>
                </c:pt>
                <c:pt idx="14">
                  <c:v>44621</c:v>
                </c:pt>
                <c:pt idx="15">
                  <c:v>44652</c:v>
                </c:pt>
                <c:pt idx="16">
                  <c:v>44682</c:v>
                </c:pt>
                <c:pt idx="17">
                  <c:v>44713</c:v>
                </c:pt>
                <c:pt idx="18">
                  <c:v>44743</c:v>
                </c:pt>
                <c:pt idx="19">
                  <c:v>44774</c:v>
                </c:pt>
                <c:pt idx="20">
                  <c:v>44805</c:v>
                </c:pt>
                <c:pt idx="21">
                  <c:v>44835</c:v>
                </c:pt>
                <c:pt idx="22">
                  <c:v>44866</c:v>
                </c:pt>
                <c:pt idx="23">
                  <c:v>44896</c:v>
                </c:pt>
                <c:pt idx="24">
                  <c:v>44927</c:v>
                </c:pt>
                <c:pt idx="25">
                  <c:v>44958</c:v>
                </c:pt>
                <c:pt idx="26">
                  <c:v>44986</c:v>
                </c:pt>
                <c:pt idx="27">
                  <c:v>45017</c:v>
                </c:pt>
                <c:pt idx="28">
                  <c:v>45047</c:v>
                </c:pt>
                <c:pt idx="29">
                  <c:v>45078</c:v>
                </c:pt>
                <c:pt idx="30">
                  <c:v>45108</c:v>
                </c:pt>
                <c:pt idx="31">
                  <c:v>45139</c:v>
                </c:pt>
                <c:pt idx="32">
                  <c:v>45170</c:v>
                </c:pt>
                <c:pt idx="33">
                  <c:v>45200</c:v>
                </c:pt>
                <c:pt idx="34">
                  <c:v>45231</c:v>
                </c:pt>
                <c:pt idx="35">
                  <c:v>45261</c:v>
                </c:pt>
                <c:pt idx="36">
                  <c:v>45292</c:v>
                </c:pt>
                <c:pt idx="37">
                  <c:v>45323</c:v>
                </c:pt>
                <c:pt idx="38">
                  <c:v>45352</c:v>
                </c:pt>
                <c:pt idx="39">
                  <c:v>45383</c:v>
                </c:pt>
              </c:numCache>
            </c:numRef>
          </c:cat>
          <c:val>
            <c:numRef>
              <c:f>'Wykresy tabela'!$K$4:$K$43</c:f>
              <c:numCache>
                <c:formatCode>#\ ##0.00\ "zł"</c:formatCode>
                <c:ptCount val="40"/>
                <c:pt idx="0">
                  <c:v>0.36070999999999998</c:v>
                </c:pt>
                <c:pt idx="1">
                  <c:v>0.36070999999999998</c:v>
                </c:pt>
                <c:pt idx="2">
                  <c:v>0.36070999999999998</c:v>
                </c:pt>
                <c:pt idx="3">
                  <c:v>0.36070999999999998</c:v>
                </c:pt>
                <c:pt idx="4">
                  <c:v>0.43959999999999999</c:v>
                </c:pt>
                <c:pt idx="5">
                  <c:v>0.43959999999999999</c:v>
                </c:pt>
                <c:pt idx="6">
                  <c:v>0.43959999999999999</c:v>
                </c:pt>
                <c:pt idx="7">
                  <c:v>0.43959999999999999</c:v>
                </c:pt>
                <c:pt idx="8">
                  <c:v>0.43959999999999999</c:v>
                </c:pt>
                <c:pt idx="9">
                  <c:v>0.43959999999999999</c:v>
                </c:pt>
                <c:pt idx="10">
                  <c:v>0.43959999999999999</c:v>
                </c:pt>
                <c:pt idx="11">
                  <c:v>0.43959999999999999</c:v>
                </c:pt>
                <c:pt idx="12">
                  <c:v>0.43959999999999999</c:v>
                </c:pt>
                <c:pt idx="13">
                  <c:v>0.43959999999999999</c:v>
                </c:pt>
                <c:pt idx="14">
                  <c:v>0.43959999999999999</c:v>
                </c:pt>
                <c:pt idx="15">
                  <c:v>0.43959999999999999</c:v>
                </c:pt>
                <c:pt idx="16">
                  <c:v>1.33</c:v>
                </c:pt>
                <c:pt idx="17">
                  <c:v>1.33</c:v>
                </c:pt>
                <c:pt idx="18">
                  <c:v>1.33</c:v>
                </c:pt>
                <c:pt idx="19">
                  <c:v>1.33</c:v>
                </c:pt>
                <c:pt idx="20">
                  <c:v>1.33</c:v>
                </c:pt>
                <c:pt idx="21">
                  <c:v>1.33</c:v>
                </c:pt>
                <c:pt idx="22">
                  <c:v>1.33</c:v>
                </c:pt>
                <c:pt idx="23">
                  <c:v>1.33</c:v>
                </c:pt>
                <c:pt idx="24">
                  <c:v>1.4661652155911069</c:v>
                </c:pt>
                <c:pt idx="25">
                  <c:v>1.4887395746397742</c:v>
                </c:pt>
                <c:pt idx="26">
                  <c:v>1.472296</c:v>
                </c:pt>
                <c:pt idx="27">
                  <c:v>1.4874859999999999</c:v>
                </c:pt>
                <c:pt idx="28">
                  <c:v>1.4776580000000001</c:v>
                </c:pt>
                <c:pt idx="29">
                  <c:v>1.4872479999999999</c:v>
                </c:pt>
                <c:pt idx="30">
                  <c:v>1.271158</c:v>
                </c:pt>
                <c:pt idx="31">
                  <c:v>1.271158</c:v>
                </c:pt>
                <c:pt idx="32">
                  <c:v>1.2792919999999999</c:v>
                </c:pt>
                <c:pt idx="33">
                  <c:v>1.3277459999999999</c:v>
                </c:pt>
                <c:pt idx="34">
                  <c:v>1.32097</c:v>
                </c:pt>
                <c:pt idx="35">
                  <c:v>1.2997459999999998</c:v>
                </c:pt>
                <c:pt idx="36">
                  <c:v>1.3905779999999999</c:v>
                </c:pt>
                <c:pt idx="37">
                  <c:v>1.3992720000000001</c:v>
                </c:pt>
                <c:pt idx="38">
                  <c:v>1.393546</c:v>
                </c:pt>
                <c:pt idx="39">
                  <c:v>1.406188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655-4A8F-892B-833D72AC5DD3}"/>
            </c:ext>
          </c:extLst>
        </c:ser>
        <c:ser>
          <c:idx val="5"/>
          <c:order val="5"/>
          <c:tx>
            <c:v>H2</c:v>
          </c:tx>
          <c:spPr>
            <a:ln w="28575">
              <a:solidFill>
                <a:srgbClr val="FFC000"/>
              </a:solidFill>
            </a:ln>
          </c:spPr>
          <c:marker>
            <c:symbol val="none"/>
          </c:marker>
          <c:val>
            <c:numRef>
              <c:f>'Wykresy tabela'!$AA$4:$AA$43</c:f>
              <c:numCache>
                <c:formatCode>#\ ##0.00\ "zł"</c:formatCode>
                <c:ptCount val="40"/>
                <c:pt idx="0">
                  <c:v>1.2882500000000001</c:v>
                </c:pt>
                <c:pt idx="1">
                  <c:v>1.2882500000000001</c:v>
                </c:pt>
                <c:pt idx="2">
                  <c:v>1.2882500000000001</c:v>
                </c:pt>
                <c:pt idx="3">
                  <c:v>1.2882500000000001</c:v>
                </c:pt>
                <c:pt idx="4">
                  <c:v>1.57</c:v>
                </c:pt>
                <c:pt idx="5">
                  <c:v>1.57</c:v>
                </c:pt>
                <c:pt idx="6">
                  <c:v>1.57</c:v>
                </c:pt>
                <c:pt idx="7">
                  <c:v>1.57</c:v>
                </c:pt>
                <c:pt idx="8">
                  <c:v>1.57</c:v>
                </c:pt>
                <c:pt idx="9">
                  <c:v>1.57</c:v>
                </c:pt>
                <c:pt idx="10">
                  <c:v>1.57</c:v>
                </c:pt>
                <c:pt idx="11">
                  <c:v>1.57</c:v>
                </c:pt>
                <c:pt idx="12">
                  <c:v>1.57</c:v>
                </c:pt>
                <c:pt idx="13">
                  <c:v>1.57</c:v>
                </c:pt>
                <c:pt idx="14">
                  <c:v>1.57</c:v>
                </c:pt>
                <c:pt idx="15">
                  <c:v>1.57</c:v>
                </c:pt>
                <c:pt idx="16">
                  <c:v>4.75</c:v>
                </c:pt>
                <c:pt idx="17">
                  <c:v>4.75</c:v>
                </c:pt>
                <c:pt idx="18">
                  <c:v>4.75</c:v>
                </c:pt>
                <c:pt idx="19">
                  <c:v>4.75</c:v>
                </c:pt>
                <c:pt idx="20">
                  <c:v>4.75</c:v>
                </c:pt>
                <c:pt idx="21">
                  <c:v>4.75</c:v>
                </c:pt>
                <c:pt idx="22">
                  <c:v>4.75</c:v>
                </c:pt>
                <c:pt idx="23">
                  <c:v>4.75</c:v>
                </c:pt>
                <c:pt idx="24">
                  <c:v>5.23630434139681</c:v>
                </c:pt>
                <c:pt idx="25">
                  <c:v>5.3169270522849095</c:v>
                </c:pt>
                <c:pt idx="26">
                  <c:v>5.2582000000000013</c:v>
                </c:pt>
                <c:pt idx="27">
                  <c:v>5.3124500000000001</c:v>
                </c:pt>
                <c:pt idx="28">
                  <c:v>5.2773500000000011</c:v>
                </c:pt>
                <c:pt idx="29">
                  <c:v>5.3116000000000003</c:v>
                </c:pt>
                <c:pt idx="30">
                  <c:v>4.5398500000000004</c:v>
                </c:pt>
                <c:pt idx="31">
                  <c:v>4.5398500000000004</c:v>
                </c:pt>
                <c:pt idx="32">
                  <c:v>4.5688999999999993</c:v>
                </c:pt>
                <c:pt idx="33">
                  <c:v>4.7419500000000001</c:v>
                </c:pt>
                <c:pt idx="34">
                  <c:v>4.7177500000000006</c:v>
                </c:pt>
                <c:pt idx="35">
                  <c:v>4.6419500000000005</c:v>
                </c:pt>
                <c:pt idx="36">
                  <c:v>4.9663500000000003</c:v>
                </c:pt>
                <c:pt idx="37">
                  <c:v>4.9974000000000007</c:v>
                </c:pt>
                <c:pt idx="38">
                  <c:v>4.9769500000000004</c:v>
                </c:pt>
                <c:pt idx="39">
                  <c:v>5.0221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655-4A8F-892B-833D72AC5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6474880"/>
        <c:axId val="75610304"/>
      </c:lineChart>
      <c:dateAx>
        <c:axId val="11647488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75610304"/>
        <c:crosses val="autoZero"/>
        <c:auto val="1"/>
        <c:lblOffset val="100"/>
        <c:baseTimeUnit val="months"/>
      </c:dateAx>
      <c:valAx>
        <c:axId val="75610304"/>
        <c:scaling>
          <c:orientation val="minMax"/>
        </c:scaling>
        <c:delete val="0"/>
        <c:axPos val="l"/>
        <c:majorGridlines/>
        <c:numFmt formatCode="#\ ##0.00\ &quot;zł&quot;" sourceLinked="1"/>
        <c:majorTickMark val="out"/>
        <c:minorTickMark val="none"/>
        <c:tickLblPos val="nextTo"/>
        <c:crossAx val="1164748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'Wykresy tabela'!$G$3</c:f>
              <c:strCache>
                <c:ptCount val="1"/>
                <c:pt idx="0">
                  <c:v>ON</c:v>
                </c:pt>
              </c:strCache>
            </c:strRef>
          </c:tx>
          <c:spPr>
            <a:ln w="3175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'Wykresy tabela'!$F$28:$F$43</c:f>
              <c:numCache>
                <c:formatCode>mmm\-yy</c:formatCode>
                <c:ptCount val="16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  <c:pt idx="15">
                  <c:v>45383</c:v>
                </c:pt>
              </c:numCache>
            </c:numRef>
          </c:cat>
          <c:val>
            <c:numRef>
              <c:f>'Wykresy tabela'!$G$28:$G$43</c:f>
              <c:numCache>
                <c:formatCode>#\ ##0.00\ "zł"</c:formatCode>
                <c:ptCount val="16"/>
                <c:pt idx="0">
                  <c:v>2.9536200000000004</c:v>
                </c:pt>
                <c:pt idx="1">
                  <c:v>2.7680099999999999</c:v>
                </c:pt>
                <c:pt idx="2">
                  <c:v>2.69</c:v>
                </c:pt>
                <c:pt idx="3">
                  <c:v>2.5581899999999997</c:v>
                </c:pt>
                <c:pt idx="4">
                  <c:v>2.3327680000000002</c:v>
                </c:pt>
                <c:pt idx="5">
                  <c:v>2.3833399999999996</c:v>
                </c:pt>
                <c:pt idx="6">
                  <c:v>2.4575839999999998</c:v>
                </c:pt>
                <c:pt idx="7">
                  <c:v>2.7276600000000002</c:v>
                </c:pt>
                <c:pt idx="8">
                  <c:v>2.9213399999999994</c:v>
                </c:pt>
                <c:pt idx="9">
                  <c:v>2.8567799999999992</c:v>
                </c:pt>
                <c:pt idx="10">
                  <c:v>2.7115199999999997</c:v>
                </c:pt>
                <c:pt idx="11">
                  <c:v>2.5232200000000002</c:v>
                </c:pt>
                <c:pt idx="12">
                  <c:v>2.5501200000000002</c:v>
                </c:pt>
                <c:pt idx="13">
                  <c:v>2.7007599999999998</c:v>
                </c:pt>
                <c:pt idx="14">
                  <c:v>2.6362000000000001</c:v>
                </c:pt>
                <c:pt idx="15">
                  <c:v>2.5737920000000001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DC-491A-BFB3-6E664F46A48D}"/>
            </c:ext>
          </c:extLst>
        </c:ser>
        <c:ser>
          <c:idx val="1"/>
          <c:order val="1"/>
          <c:tx>
            <c:strRef>
              <c:f>'Wykresy tabela'!$H$3</c:f>
              <c:strCache>
                <c:ptCount val="1"/>
                <c:pt idx="0">
                  <c:v>CNG</c:v>
                </c:pt>
              </c:strCache>
            </c:strRef>
          </c:tx>
          <c:spPr>
            <a:ln w="31750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'Wykresy tabela'!$F$28:$F$43</c:f>
              <c:numCache>
                <c:formatCode>mmm\-yy</c:formatCode>
                <c:ptCount val="16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  <c:pt idx="15">
                  <c:v>45383</c:v>
                </c:pt>
              </c:numCache>
            </c:numRef>
          </c:cat>
          <c:val>
            <c:numRef>
              <c:f>'Wykresy tabela'!$H$28:$H$43</c:f>
              <c:numCache>
                <c:formatCode>#\ ##0.00\ "zł"</c:formatCode>
                <c:ptCount val="16"/>
                <c:pt idx="0">
                  <c:v>4.3968400000000001</c:v>
                </c:pt>
                <c:pt idx="1">
                  <c:v>3.9835599999999998</c:v>
                </c:pt>
                <c:pt idx="2">
                  <c:v>3.4726999999999997</c:v>
                </c:pt>
                <c:pt idx="3">
                  <c:v>2.6978000000000004</c:v>
                </c:pt>
                <c:pt idx="4">
                  <c:v>2.4739399999999998</c:v>
                </c:pt>
                <c:pt idx="5">
                  <c:v>2.2213799999999999</c:v>
                </c:pt>
                <c:pt idx="6">
                  <c:v>2.2041599999999999</c:v>
                </c:pt>
                <c:pt idx="7">
                  <c:v>2.3763599999999996</c:v>
                </c:pt>
                <c:pt idx="8">
                  <c:v>2.4509799999999995</c:v>
                </c:pt>
                <c:pt idx="9">
                  <c:v>2.6748399999999997</c:v>
                </c:pt>
                <c:pt idx="10">
                  <c:v>2.6691000000000003</c:v>
                </c:pt>
                <c:pt idx="11">
                  <c:v>2.3648799999999999</c:v>
                </c:pt>
                <c:pt idx="12">
                  <c:v>2.3648799999999999</c:v>
                </c:pt>
                <c:pt idx="13">
                  <c:v>2.12954</c:v>
                </c:pt>
                <c:pt idx="14">
                  <c:v>2.1811999999999996</c:v>
                </c:pt>
                <c:pt idx="15">
                  <c:v>2.14676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DC-491A-BFB3-6E664F46A48D}"/>
            </c:ext>
          </c:extLst>
        </c:ser>
        <c:ser>
          <c:idx val="2"/>
          <c:order val="2"/>
          <c:tx>
            <c:strRef>
              <c:f>'Wykresy tabela'!$I$3</c:f>
              <c:strCache>
                <c:ptCount val="1"/>
                <c:pt idx="0">
                  <c:v>LNG</c:v>
                </c:pt>
              </c:strCache>
            </c:strRef>
          </c:tx>
          <c:spPr>
            <a:ln w="31750">
              <a:solidFill>
                <a:srgbClr val="00FFFF"/>
              </a:solidFill>
            </a:ln>
          </c:spPr>
          <c:marker>
            <c:symbol val="none"/>
          </c:marker>
          <c:cat>
            <c:numRef>
              <c:f>'Wykresy tabela'!$F$28:$F$43</c:f>
              <c:numCache>
                <c:formatCode>mmm\-yy</c:formatCode>
                <c:ptCount val="16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  <c:pt idx="15">
                  <c:v>45383</c:v>
                </c:pt>
              </c:numCache>
            </c:numRef>
          </c:cat>
          <c:val>
            <c:numRef>
              <c:f>'Wykresy tabela'!$I$28:$I$43</c:f>
              <c:numCache>
                <c:formatCode>#\ ##0.00\ "zł"</c:formatCode>
                <c:ptCount val="16"/>
                <c:pt idx="0">
                  <c:v>4.6720510520960321</c:v>
                </c:pt>
                <c:pt idx="1">
                  <c:v>2.89945186524622</c:v>
                </c:pt>
                <c:pt idx="2">
                  <c:v>2.6455672234119074</c:v>
                </c:pt>
                <c:pt idx="3">
                  <c:v>2.2596403400360954</c:v>
                </c:pt>
                <c:pt idx="4">
                  <c:v>2.2218961585475641</c:v>
                </c:pt>
                <c:pt idx="5">
                  <c:v>1.8133683568416412</c:v>
                </c:pt>
                <c:pt idx="6">
                  <c:v>1.7778029022257826</c:v>
                </c:pt>
                <c:pt idx="7">
                  <c:v>1.7573481024855848</c:v>
                </c:pt>
                <c:pt idx="8">
                  <c:v>1.8959789521506609</c:v>
                </c:pt>
                <c:pt idx="9">
                  <c:v>1.9251569815295593</c:v>
                </c:pt>
                <c:pt idx="10">
                  <c:v>2.1235944608054798</c:v>
                </c:pt>
                <c:pt idx="11">
                  <c:v>2.1701363714851474</c:v>
                </c:pt>
                <c:pt idx="12">
                  <c:v>1.9179285168346221</c:v>
                </c:pt>
                <c:pt idx="13">
                  <c:v>1.8149906705985197</c:v>
                </c:pt>
                <c:pt idx="14">
                  <c:v>1.6166150383758875</c:v>
                </c:pt>
                <c:pt idx="15">
                  <c:v>1.6467879610760121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DC-491A-BFB3-6E664F46A48D}"/>
            </c:ext>
          </c:extLst>
        </c:ser>
        <c:ser>
          <c:idx val="3"/>
          <c:order val="3"/>
          <c:tx>
            <c:strRef>
              <c:f>'Wykresy tabela'!$J$3</c:f>
              <c:strCache>
                <c:ptCount val="1"/>
                <c:pt idx="0">
                  <c:v>LCNG</c:v>
                </c:pt>
              </c:strCache>
            </c:strRef>
          </c:tx>
          <c:spPr>
            <a:ln w="3175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'Wykresy tabela'!$F$28:$F$43</c:f>
              <c:numCache>
                <c:formatCode>mmm\-yy</c:formatCode>
                <c:ptCount val="16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  <c:pt idx="15">
                  <c:v>45383</c:v>
                </c:pt>
              </c:numCache>
            </c:numRef>
          </c:cat>
          <c:val>
            <c:numRef>
              <c:f>'Wykresy tabela'!$J$28:$J$43</c:f>
              <c:numCache>
                <c:formatCode>#\ ##0.00\ "zł"</c:formatCode>
                <c:ptCount val="16"/>
                <c:pt idx="0">
                  <c:v>4.8898822638695076</c:v>
                </c:pt>
                <c:pt idx="1">
                  <c:v>3.1281479322831944</c:v>
                </c:pt>
                <c:pt idx="2">
                  <c:v>2.8689980253104745</c:v>
                </c:pt>
                <c:pt idx="3">
                  <c:v>2.4906525480121222</c:v>
                </c:pt>
                <c:pt idx="4">
                  <c:v>2.4491194631373125</c:v>
                </c:pt>
                <c:pt idx="5">
                  <c:v>2.0451998359937993</c:v>
                </c:pt>
                <c:pt idx="6">
                  <c:v>1.9778285563484934</c:v>
                </c:pt>
                <c:pt idx="7">
                  <c:v>1.9580501034861684</c:v>
                </c:pt>
                <c:pt idx="8">
                  <c:v>2.092580906863668</c:v>
                </c:pt>
                <c:pt idx="9">
                  <c:v>2.1284780282943787</c:v>
                </c:pt>
                <c:pt idx="10">
                  <c:v>2.3242545208387364</c:v>
                </c:pt>
                <c:pt idx="11">
                  <c:v>2.3681016565471436</c:v>
                </c:pt>
                <c:pt idx="12">
                  <c:v>2.1300716395721842</c:v>
                </c:pt>
                <c:pt idx="13">
                  <c:v>2.0314323777950452</c:v>
                </c:pt>
                <c:pt idx="14">
                  <c:v>1.833384791994356</c:v>
                </c:pt>
                <c:pt idx="15">
                  <c:v>1.8653760245537316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2DC-491A-BFB3-6E664F46A48D}"/>
            </c:ext>
          </c:extLst>
        </c:ser>
        <c:ser>
          <c:idx val="5"/>
          <c:order val="4"/>
          <c:tx>
            <c:v>EE</c:v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val>
            <c:numRef>
              <c:f>'Wykresy tabela'!$K$28:$K$43</c:f>
              <c:numCache>
                <c:formatCode>#\ ##0.00\ "zł"</c:formatCode>
                <c:ptCount val="16"/>
                <c:pt idx="0">
                  <c:v>1.4661652155911069</c:v>
                </c:pt>
                <c:pt idx="1">
                  <c:v>1.4887395746397742</c:v>
                </c:pt>
                <c:pt idx="2">
                  <c:v>1.472296</c:v>
                </c:pt>
                <c:pt idx="3">
                  <c:v>1.4874859999999999</c:v>
                </c:pt>
                <c:pt idx="4">
                  <c:v>1.4776580000000001</c:v>
                </c:pt>
                <c:pt idx="5">
                  <c:v>1.4872479999999999</c:v>
                </c:pt>
                <c:pt idx="6">
                  <c:v>1.271158</c:v>
                </c:pt>
                <c:pt idx="7">
                  <c:v>1.271158</c:v>
                </c:pt>
                <c:pt idx="8">
                  <c:v>1.2792919999999999</c:v>
                </c:pt>
                <c:pt idx="9">
                  <c:v>1.3277459999999999</c:v>
                </c:pt>
                <c:pt idx="10">
                  <c:v>1.32097</c:v>
                </c:pt>
                <c:pt idx="11">
                  <c:v>1.2997459999999998</c:v>
                </c:pt>
                <c:pt idx="12">
                  <c:v>1.3905779999999999</c:v>
                </c:pt>
                <c:pt idx="13">
                  <c:v>1.3992720000000001</c:v>
                </c:pt>
                <c:pt idx="14">
                  <c:v>1.393546</c:v>
                </c:pt>
                <c:pt idx="15">
                  <c:v>1.406188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2DC-491A-BFB3-6E664F46A48D}"/>
            </c:ext>
          </c:extLst>
        </c:ser>
        <c:ser>
          <c:idx val="4"/>
          <c:order val="5"/>
          <c:tx>
            <c:v>H2</c:v>
          </c:tx>
          <c:spPr>
            <a:ln w="31750">
              <a:solidFill>
                <a:srgbClr val="FFC000"/>
              </a:solidFill>
            </a:ln>
          </c:spPr>
          <c:marker>
            <c:symbol val="none"/>
          </c:marker>
          <c:val>
            <c:numRef>
              <c:f>'Wykresy tabela'!$AA$28:$AA$43</c:f>
              <c:numCache>
                <c:formatCode>#\ ##0.00\ "zł"</c:formatCode>
                <c:ptCount val="16"/>
                <c:pt idx="0">
                  <c:v>5.23630434139681</c:v>
                </c:pt>
                <c:pt idx="1">
                  <c:v>5.3169270522849095</c:v>
                </c:pt>
                <c:pt idx="2">
                  <c:v>5.2582000000000013</c:v>
                </c:pt>
                <c:pt idx="3">
                  <c:v>5.3124500000000001</c:v>
                </c:pt>
                <c:pt idx="4">
                  <c:v>5.2773500000000011</c:v>
                </c:pt>
                <c:pt idx="5">
                  <c:v>5.3116000000000003</c:v>
                </c:pt>
                <c:pt idx="6">
                  <c:v>4.5398500000000004</c:v>
                </c:pt>
                <c:pt idx="7">
                  <c:v>4.5398500000000004</c:v>
                </c:pt>
                <c:pt idx="8">
                  <c:v>4.5688999999999993</c:v>
                </c:pt>
                <c:pt idx="9">
                  <c:v>4.7419500000000001</c:v>
                </c:pt>
                <c:pt idx="10">
                  <c:v>4.7177500000000006</c:v>
                </c:pt>
                <c:pt idx="11">
                  <c:v>4.6419500000000005</c:v>
                </c:pt>
                <c:pt idx="12">
                  <c:v>4.9663500000000003</c:v>
                </c:pt>
                <c:pt idx="13">
                  <c:v>4.9974000000000007</c:v>
                </c:pt>
                <c:pt idx="14">
                  <c:v>4.9769500000000004</c:v>
                </c:pt>
                <c:pt idx="15">
                  <c:v>5.0221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2DC-491A-BFB3-6E664F46A4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6474880"/>
        <c:axId val="75610304"/>
      </c:lineChart>
      <c:dateAx>
        <c:axId val="11647488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75610304"/>
        <c:crosses val="autoZero"/>
        <c:auto val="1"/>
        <c:lblOffset val="100"/>
        <c:baseTimeUnit val="months"/>
      </c:dateAx>
      <c:valAx>
        <c:axId val="75610304"/>
        <c:scaling>
          <c:orientation val="minMax"/>
        </c:scaling>
        <c:delete val="0"/>
        <c:axPos val="l"/>
        <c:majorGridlines/>
        <c:numFmt formatCode="#\ ##0.00\ &quot;zł&quot;" sourceLinked="1"/>
        <c:majorTickMark val="out"/>
        <c:minorTickMark val="none"/>
        <c:tickLblPos val="nextTo"/>
        <c:crossAx val="1164748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77736891857726"/>
          <c:y val="0.15341561217989222"/>
          <c:w val="0.85910125948316263"/>
          <c:h val="0.6427038808326808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Arkusz1!$I$88:$I$99</c:f>
              <c:strCache>
                <c:ptCount val="12"/>
                <c:pt idx="0">
                  <c:v>styczeń</c:v>
                </c:pt>
                <c:pt idx="1">
                  <c:v>luty</c:v>
                </c:pt>
                <c:pt idx="2">
                  <c:v>marzec</c:v>
                </c:pt>
                <c:pt idx="3">
                  <c:v>kwiecień</c:v>
                </c:pt>
                <c:pt idx="4">
                  <c:v>maj</c:v>
                </c:pt>
                <c:pt idx="5">
                  <c:v>czerwiec</c:v>
                </c:pt>
                <c:pt idx="6">
                  <c:v>lipiec</c:v>
                </c:pt>
                <c:pt idx="7">
                  <c:v>sierpień</c:v>
                </c:pt>
                <c:pt idx="8">
                  <c:v>wrzesień</c:v>
                </c:pt>
                <c:pt idx="9">
                  <c:v>październik</c:v>
                </c:pt>
                <c:pt idx="10">
                  <c:v>listopad</c:v>
                </c:pt>
                <c:pt idx="11">
                  <c:v>grudzień</c:v>
                </c:pt>
              </c:strCache>
            </c:strRef>
          </c:cat>
          <c:val>
            <c:numRef>
              <c:f>Arkusz1!$J$88:$J$99</c:f>
              <c:numCache>
                <c:formatCode>0.00</c:formatCode>
                <c:ptCount val="12"/>
                <c:pt idx="0">
                  <c:v>25.225563909774436</c:v>
                </c:pt>
                <c:pt idx="1">
                  <c:v>44.14473684210526</c:v>
                </c:pt>
                <c:pt idx="2">
                  <c:v>94.595864661654133</c:v>
                </c:pt>
                <c:pt idx="3">
                  <c:v>145.04699248120301</c:v>
                </c:pt>
                <c:pt idx="4">
                  <c:v>204.32706766917292</c:v>
                </c:pt>
                <c:pt idx="5">
                  <c:v>208.1109022556391</c:v>
                </c:pt>
                <c:pt idx="6">
                  <c:v>214.41729323308269</c:v>
                </c:pt>
                <c:pt idx="7">
                  <c:v>176.57894736842104</c:v>
                </c:pt>
                <c:pt idx="8">
                  <c:v>116.0375939849624</c:v>
                </c:pt>
                <c:pt idx="9">
                  <c:v>69.370300751879697</c:v>
                </c:pt>
                <c:pt idx="10">
                  <c:v>25.225563909774436</c:v>
                </c:pt>
                <c:pt idx="11">
                  <c:v>18.919172932330827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0F-4549-98B8-CC51E3100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8054255"/>
        <c:axId val="628043215"/>
      </c:barChart>
      <c:catAx>
        <c:axId val="628054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28043215"/>
        <c:crosses val="autoZero"/>
        <c:auto val="1"/>
        <c:lblAlgn val="ctr"/>
        <c:lblOffset val="100"/>
        <c:noMultiLvlLbl val="0"/>
      </c:catAx>
      <c:valAx>
        <c:axId val="628043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000" b="1" i="0" u="none" strike="noStrike" kern="1200" spc="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[MWh/miesiąc]</a:t>
                </a:r>
              </a:p>
            </c:rich>
          </c:tx>
          <c:layout>
            <c:manualLayout>
              <c:xMode val="edge"/>
              <c:yMode val="edge"/>
              <c:x val="1.0225953308458232E-2"/>
              <c:y val="3.382684573725919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28054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77736891857726"/>
          <c:y val="0.15341561217989222"/>
          <c:w val="0.85910125948316263"/>
          <c:h val="0.6427038808326808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Arkusz1!$I$88:$I$99</c:f>
              <c:strCache>
                <c:ptCount val="12"/>
                <c:pt idx="0">
                  <c:v>styczeń</c:v>
                </c:pt>
                <c:pt idx="1">
                  <c:v>luty</c:v>
                </c:pt>
                <c:pt idx="2">
                  <c:v>marzec</c:v>
                </c:pt>
                <c:pt idx="3">
                  <c:v>kwiecień</c:v>
                </c:pt>
                <c:pt idx="4">
                  <c:v>maj</c:v>
                </c:pt>
                <c:pt idx="5">
                  <c:v>czerwiec</c:v>
                </c:pt>
                <c:pt idx="6">
                  <c:v>lipiec</c:v>
                </c:pt>
                <c:pt idx="7">
                  <c:v>sierpień</c:v>
                </c:pt>
                <c:pt idx="8">
                  <c:v>wrzesień</c:v>
                </c:pt>
                <c:pt idx="9">
                  <c:v>październik</c:v>
                </c:pt>
                <c:pt idx="10">
                  <c:v>listopad</c:v>
                </c:pt>
                <c:pt idx="11">
                  <c:v>grudzień</c:v>
                </c:pt>
              </c:strCache>
            </c:strRef>
          </c:cat>
          <c:val>
            <c:numRef>
              <c:f>Arkusz1!$L$88:$L$99</c:f>
              <c:numCache>
                <c:formatCode>General</c:formatCode>
                <c:ptCount val="12"/>
                <c:pt idx="0">
                  <c:v>504.51127819548873</c:v>
                </c:pt>
                <c:pt idx="1">
                  <c:v>882.8947368421052</c:v>
                </c:pt>
                <c:pt idx="2">
                  <c:v>1891.9172932330828</c:v>
                </c:pt>
                <c:pt idx="3">
                  <c:v>2900.9398496240597</c:v>
                </c:pt>
                <c:pt idx="4">
                  <c:v>4086.5413533834585</c:v>
                </c:pt>
                <c:pt idx="5">
                  <c:v>4162.2180451127824</c:v>
                </c:pt>
                <c:pt idx="6">
                  <c:v>4288.3458646616536</c:v>
                </c:pt>
                <c:pt idx="7">
                  <c:v>3531.5789473684208</c:v>
                </c:pt>
                <c:pt idx="8">
                  <c:v>2320.7518796992481</c:v>
                </c:pt>
                <c:pt idx="9">
                  <c:v>1387.406015037594</c:v>
                </c:pt>
                <c:pt idx="10">
                  <c:v>504.51127819548873</c:v>
                </c:pt>
                <c:pt idx="11">
                  <c:v>378.38345864661659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E2-4AF9-87F5-999561C7AD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8054255"/>
        <c:axId val="628043215"/>
      </c:barChart>
      <c:catAx>
        <c:axId val="628054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28043215"/>
        <c:crosses val="autoZero"/>
        <c:auto val="1"/>
        <c:lblAlgn val="ctr"/>
        <c:lblOffset val="100"/>
        <c:noMultiLvlLbl val="0"/>
      </c:catAx>
      <c:valAx>
        <c:axId val="628043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000" b="1" i="0" u="none" strike="noStrike" kern="1200" spc="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[kg H2/miesiąc]</a:t>
                </a:r>
              </a:p>
            </c:rich>
          </c:tx>
          <c:layout>
            <c:manualLayout>
              <c:xMode val="edge"/>
              <c:yMode val="edge"/>
              <c:x val="1.0225953308458232E-2"/>
              <c:y val="3.382684573725919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28054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0.4957</cdr:x>
      <cdr:y>0.3782</cdr:y>
    </cdr:from>
    <cdr:to>
      <cdr:x>0.49768</cdr:x>
      <cdr:y>0.83542</cdr:y>
    </cdr:to>
    <cdr:cxnSp macro="">
      <cdr:nvCxnSpPr>
        <cdr:cNvPr id="2" name="Łącznik prosty 1">
          <a:extLst xmlns:a="http://schemas.openxmlformats.org/drawingml/2006/main">
            <a:ext uri="{FF2B5EF4-FFF2-40B4-BE49-F238E27FC236}">
              <a16:creationId xmlns:a16="http://schemas.microsoft.com/office/drawing/2014/main" id="{2BFA38BF-521F-0561-2254-AC1C11A9AF09}"/>
            </a:ext>
          </a:extLst>
        </cdr:cNvPr>
        <cdr:cNvCxnSpPr/>
      </cdr:nvCxnSpPr>
      <cdr:spPr>
        <a:xfrm xmlns:a="http://schemas.openxmlformats.org/drawingml/2006/main" flipH="1" flipV="1">
          <a:off x="2854960" y="1361440"/>
          <a:ext cx="11430" cy="164592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0.64653</cdr:x>
      <cdr:y>0.15241</cdr:y>
    </cdr:from>
    <cdr:to>
      <cdr:x>0.64829</cdr:x>
      <cdr:y>0.83542</cdr:y>
    </cdr:to>
    <cdr:cxnSp macro="">
      <cdr:nvCxnSpPr>
        <cdr:cNvPr id="3" name="Łącznik prosty 2">
          <a:extLst xmlns:a="http://schemas.openxmlformats.org/drawingml/2006/main">
            <a:ext uri="{FF2B5EF4-FFF2-40B4-BE49-F238E27FC236}">
              <a16:creationId xmlns:a16="http://schemas.microsoft.com/office/drawing/2014/main" id="{4D515485-1C42-B137-7A72-E4E788CD9C75}"/>
            </a:ext>
          </a:extLst>
        </cdr:cNvPr>
        <cdr:cNvCxnSpPr/>
      </cdr:nvCxnSpPr>
      <cdr:spPr>
        <a:xfrm xmlns:a="http://schemas.openxmlformats.org/drawingml/2006/main" flipV="1">
          <a:off x="3723657" y="548640"/>
          <a:ext cx="10143" cy="2458717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0.69159</cdr:x>
      <cdr:y>0.1501</cdr:y>
    </cdr:from>
    <cdr:to>
      <cdr:x>0.69283</cdr:x>
      <cdr:y>0.83648</cdr:y>
    </cdr:to>
    <cdr:cxnSp macro="">
      <cdr:nvCxnSpPr>
        <cdr:cNvPr id="4" name="Łącznik prosty 3">
          <a:extLst xmlns:a="http://schemas.openxmlformats.org/drawingml/2006/main">
            <a:ext uri="{FF2B5EF4-FFF2-40B4-BE49-F238E27FC236}">
              <a16:creationId xmlns:a16="http://schemas.microsoft.com/office/drawing/2014/main" id="{A2605510-A3A3-F7AA-0C85-DC2E85EF9F72}"/>
            </a:ext>
          </a:extLst>
        </cdr:cNvPr>
        <cdr:cNvCxnSpPr/>
      </cdr:nvCxnSpPr>
      <cdr:spPr>
        <a:xfrm xmlns:a="http://schemas.openxmlformats.org/drawingml/2006/main" flipH="1" flipV="1">
          <a:off x="3983182" y="540328"/>
          <a:ext cx="7138" cy="247084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0.9237</cdr:x>
      <cdr:y>0.37926</cdr:y>
    </cdr:from>
    <cdr:to>
      <cdr:x>0.92569</cdr:x>
      <cdr:y>0.83648</cdr:y>
    </cdr:to>
    <cdr:cxnSp macro="">
      <cdr:nvCxnSpPr>
        <cdr:cNvPr id="5" name="Łącznik prosty 4">
          <a:extLst xmlns:a="http://schemas.openxmlformats.org/drawingml/2006/main">
            <a:ext uri="{FF2B5EF4-FFF2-40B4-BE49-F238E27FC236}">
              <a16:creationId xmlns:a16="http://schemas.microsoft.com/office/drawing/2014/main" id="{598DFD55-3E95-9FAC-8859-EBD919974504}"/>
            </a:ext>
          </a:extLst>
        </cdr:cNvPr>
        <cdr:cNvCxnSpPr/>
      </cdr:nvCxnSpPr>
      <cdr:spPr>
        <a:xfrm xmlns:a="http://schemas.openxmlformats.org/drawingml/2006/main" flipH="1" flipV="1">
          <a:off x="5320030" y="1365250"/>
          <a:ext cx="11430" cy="164592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0.26177</cdr:x>
      <cdr:y>0.37962</cdr:y>
    </cdr:from>
    <cdr:to>
      <cdr:x>0.49335</cdr:x>
      <cdr:y>0.56748</cdr:y>
    </cdr:to>
    <cdr:sp macro="" textlink="">
      <cdr:nvSpPr>
        <cdr:cNvPr id="8" name="Pole tekstowe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0244" y="1025102"/>
          <a:ext cx="1044133" cy="50728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pPr algn="ctr">
            <a:lnSpc>
              <a:spcPct val="107000"/>
            </a:lnSpc>
            <a:spcAft>
              <a:spcPts val="800"/>
            </a:spcAft>
          </a:pPr>
          <a:r>
            <a:rPr lang="pl-PL" sz="800" dirty="0">
              <a:solidFill>
                <a:schemeClr val="tx1"/>
              </a:solidFill>
              <a:effectLst/>
              <a:latin typeface="Open Sans"/>
              <a:ea typeface="MS Mincho" panose="02020609040205080304" pitchFamily="49" charset="-128"/>
              <a:cs typeface="Times New Roman" panose="02020603050405020304" pitchFamily="18" charset="0"/>
            </a:rPr>
            <a:t>BEV HE Trakcja + Komfort termiczny 23,20%</a:t>
          </a:r>
        </a:p>
      </cdr:txBody>
    </cdr:sp>
  </cdr:relSizeAnchor>
  <cdr:relSizeAnchor xmlns:cdr="http://schemas.openxmlformats.org/drawingml/2006/chartDrawing">
    <cdr:from>
      <cdr:x>0.51147</cdr:x>
      <cdr:y>0.15252</cdr:y>
    </cdr:from>
    <cdr:to>
      <cdr:x>0.6461</cdr:x>
      <cdr:y>0.32557</cdr:y>
    </cdr:to>
    <cdr:sp macro="" textlink="">
      <cdr:nvSpPr>
        <cdr:cNvPr id="9" name="Pole tekstowe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06069" y="411856"/>
          <a:ext cx="607017" cy="467293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pPr algn="ctr">
            <a:lnSpc>
              <a:spcPct val="107000"/>
            </a:lnSpc>
            <a:spcAft>
              <a:spcPts val="800"/>
            </a:spcAft>
          </a:pPr>
          <a:r>
            <a:rPr lang="pl-PL" sz="800" dirty="0">
              <a:effectLst/>
              <a:latin typeface="Open Sans"/>
              <a:ea typeface="MS Mincho" panose="02020609040205080304" pitchFamily="49" charset="-128"/>
              <a:cs typeface="Times New Roman" panose="02020603050405020304" pitchFamily="18" charset="0"/>
            </a:rPr>
            <a:t>BEV HE  Trakcja 72,68%</a:t>
          </a:r>
        </a:p>
      </cdr:txBody>
    </cdr:sp>
  </cdr:relSizeAnchor>
  <cdr:relSizeAnchor xmlns:cdr="http://schemas.openxmlformats.org/drawingml/2006/chartDrawing">
    <cdr:from>
      <cdr:x>0.69396</cdr:x>
      <cdr:y>0.15198</cdr:y>
    </cdr:from>
    <cdr:to>
      <cdr:x>0.93519</cdr:x>
      <cdr:y>0.32127</cdr:y>
    </cdr:to>
    <cdr:sp macro="" textlink="">
      <cdr:nvSpPr>
        <cdr:cNvPr id="10" name="Pole tekstowe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28873" y="410397"/>
          <a:ext cx="1087640" cy="45713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7000"/>
            </a:lnSpc>
            <a:spcAft>
              <a:spcPts val="800"/>
            </a:spcAft>
          </a:pPr>
          <a:r>
            <a:rPr lang="pl-PL" sz="800" dirty="0">
              <a:effectLst/>
              <a:latin typeface="Open Sans"/>
              <a:ea typeface="MS Mincho" panose="02020609040205080304" pitchFamily="49" charset="-128"/>
              <a:cs typeface="Times New Roman" panose="02020603050405020304" pitchFamily="18" charset="0"/>
            </a:rPr>
            <a:t>HEV - Trakcja + Komfort termiczny 87,81%</a:t>
          </a:r>
        </a:p>
      </cdr:txBody>
    </cdr:sp>
  </cdr:relSizeAnchor>
  <cdr:relSizeAnchor xmlns:cdr="http://schemas.openxmlformats.org/drawingml/2006/chartDrawing">
    <cdr:from>
      <cdr:x>0.79576</cdr:x>
      <cdr:y>0.37841</cdr:y>
    </cdr:from>
    <cdr:to>
      <cdr:x>0.92172</cdr:x>
      <cdr:y>0.55892</cdr:y>
    </cdr:to>
    <cdr:sp macro="" textlink="">
      <cdr:nvSpPr>
        <cdr:cNvPr id="11" name="Pole tekstowe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87863" y="1021835"/>
          <a:ext cx="567918" cy="487441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7000"/>
            </a:lnSpc>
            <a:spcAft>
              <a:spcPts val="800"/>
            </a:spcAft>
          </a:pPr>
          <a:r>
            <a:rPr lang="pl-PL" sz="800" dirty="0">
              <a:effectLst/>
              <a:latin typeface="Open Sans"/>
              <a:ea typeface="MS Mincho" panose="02020609040205080304" pitchFamily="49" charset="-128"/>
              <a:cs typeface="Times New Roman" panose="02020603050405020304" pitchFamily="18" charset="0"/>
            </a:rPr>
            <a:t>HEV - Trakcja 99,41%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0.4333</cdr:x>
      <cdr:y>0.39266</cdr:y>
    </cdr:from>
    <cdr:to>
      <cdr:x>0.43528</cdr:x>
      <cdr:y>0.84989</cdr:y>
    </cdr:to>
    <cdr:cxnSp macro="">
      <cdr:nvCxnSpPr>
        <cdr:cNvPr id="3" name="Łącznik prosty 2">
          <a:extLst xmlns:a="http://schemas.openxmlformats.org/drawingml/2006/main">
            <a:ext uri="{FF2B5EF4-FFF2-40B4-BE49-F238E27FC236}">
              <a16:creationId xmlns:a16="http://schemas.microsoft.com/office/drawing/2014/main" id="{0D5392E9-07C9-81A9-8996-EBBDD2AFA362}"/>
            </a:ext>
          </a:extLst>
        </cdr:cNvPr>
        <cdr:cNvCxnSpPr/>
      </cdr:nvCxnSpPr>
      <cdr:spPr>
        <a:xfrm xmlns:a="http://schemas.openxmlformats.org/drawingml/2006/main" flipH="1" flipV="1">
          <a:off x="2495550" y="1413510"/>
          <a:ext cx="11430" cy="164592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0.55325</cdr:x>
      <cdr:y>0.16549</cdr:y>
    </cdr:from>
    <cdr:to>
      <cdr:x>0.55325</cdr:x>
      <cdr:y>0.84918</cdr:y>
    </cdr:to>
    <cdr:cxnSp macro="">
      <cdr:nvCxnSpPr>
        <cdr:cNvPr id="5" name="Łącznik prosty 4">
          <a:extLst xmlns:a="http://schemas.openxmlformats.org/drawingml/2006/main">
            <a:ext uri="{FF2B5EF4-FFF2-40B4-BE49-F238E27FC236}">
              <a16:creationId xmlns:a16="http://schemas.microsoft.com/office/drawing/2014/main" id="{9FBC9A1E-B729-0830-7A42-B8667560D16D}"/>
            </a:ext>
          </a:extLst>
        </cdr:cNvPr>
        <cdr:cNvCxnSpPr/>
      </cdr:nvCxnSpPr>
      <cdr:spPr>
        <a:xfrm xmlns:a="http://schemas.openxmlformats.org/drawingml/2006/main" flipV="1">
          <a:off x="3186416" y="595746"/>
          <a:ext cx="0" cy="246114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0.67233</cdr:x>
      <cdr:y>0.16164</cdr:y>
    </cdr:from>
    <cdr:to>
      <cdr:x>0.67233</cdr:x>
      <cdr:y>0.84918</cdr:y>
    </cdr:to>
    <cdr:cxnSp macro="">
      <cdr:nvCxnSpPr>
        <cdr:cNvPr id="6" name="Łącznik prosty 5">
          <a:extLst xmlns:a="http://schemas.openxmlformats.org/drawingml/2006/main">
            <a:ext uri="{FF2B5EF4-FFF2-40B4-BE49-F238E27FC236}">
              <a16:creationId xmlns:a16="http://schemas.microsoft.com/office/drawing/2014/main" id="{55AFF7FF-35B6-DA81-44F0-F5633C6C7D09}"/>
            </a:ext>
          </a:extLst>
        </cdr:cNvPr>
        <cdr:cNvCxnSpPr/>
      </cdr:nvCxnSpPr>
      <cdr:spPr>
        <a:xfrm xmlns:a="http://schemas.openxmlformats.org/drawingml/2006/main" flipV="1">
          <a:off x="3872251" y="581891"/>
          <a:ext cx="0" cy="247500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0.80728</cdr:x>
      <cdr:y>0.38872</cdr:y>
    </cdr:from>
    <cdr:to>
      <cdr:x>0.80728</cdr:x>
      <cdr:y>0.85024</cdr:y>
    </cdr:to>
    <cdr:cxnSp macro="">
      <cdr:nvCxnSpPr>
        <cdr:cNvPr id="7" name="Łącznik prosty 6">
          <a:extLst xmlns:a="http://schemas.openxmlformats.org/drawingml/2006/main">
            <a:ext uri="{FF2B5EF4-FFF2-40B4-BE49-F238E27FC236}">
              <a16:creationId xmlns:a16="http://schemas.microsoft.com/office/drawing/2014/main" id="{76700D9E-122B-FC61-CE04-7692D3CB403D}"/>
            </a:ext>
          </a:extLst>
        </cdr:cNvPr>
        <cdr:cNvCxnSpPr/>
      </cdr:nvCxnSpPr>
      <cdr:spPr>
        <a:xfrm xmlns:a="http://schemas.openxmlformats.org/drawingml/2006/main" flipV="1">
          <a:off x="4649489" y="1399310"/>
          <a:ext cx="0" cy="1661397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0.80982</cdr:x>
      <cdr:y>0.39123</cdr:y>
    </cdr:from>
    <cdr:to>
      <cdr:x>0.9571</cdr:x>
      <cdr:y>0.5682</cdr:y>
    </cdr:to>
    <cdr:sp macro="" textlink="">
      <cdr:nvSpPr>
        <cdr:cNvPr id="2" name="Pole tekstowe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0181" y="1056453"/>
          <a:ext cx="596558" cy="477888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algn="ctr">
            <a:lnSpc>
              <a:spcPct val="107000"/>
            </a:lnSpc>
            <a:spcAft>
              <a:spcPts val="800"/>
            </a:spcAft>
          </a:pPr>
          <a:r>
            <a:rPr lang="pl-PL" sz="800" dirty="0">
              <a:effectLst/>
              <a:latin typeface="Open Sans"/>
              <a:ea typeface="MS Mincho" panose="02020609040205080304" pitchFamily="49" charset="-128"/>
              <a:cs typeface="Times New Roman" panose="02020603050405020304" pitchFamily="18" charset="0"/>
            </a:rPr>
            <a:t>HEV - Trakcja 99,18%</a:t>
          </a:r>
        </a:p>
      </cdr:txBody>
    </cdr:sp>
  </cdr:relSizeAnchor>
  <cdr:relSizeAnchor xmlns:cdr="http://schemas.openxmlformats.org/drawingml/2006/chartDrawing">
    <cdr:from>
      <cdr:x>0.67431</cdr:x>
      <cdr:y>0.15903</cdr:y>
    </cdr:from>
    <cdr:to>
      <cdr:x>0.93168</cdr:x>
      <cdr:y>0.33677</cdr:y>
    </cdr:to>
    <cdr:sp macro="" textlink="">
      <cdr:nvSpPr>
        <cdr:cNvPr id="4" name="Pole tekstowe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31296" y="429436"/>
          <a:ext cx="1042495" cy="479964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7000"/>
            </a:lnSpc>
            <a:spcAft>
              <a:spcPts val="800"/>
            </a:spcAft>
          </a:pPr>
          <a:r>
            <a:rPr lang="pl-PL" sz="800" dirty="0">
              <a:effectLst/>
              <a:latin typeface="Open Sans"/>
              <a:ea typeface="MS Mincho" panose="02020609040205080304" pitchFamily="49" charset="-128"/>
              <a:cs typeface="Times New Roman" panose="02020603050405020304" pitchFamily="18" charset="0"/>
            </a:rPr>
            <a:t>HEV - Trakcja + Komfort termiczny 92,46%</a:t>
          </a:r>
        </a:p>
      </cdr:txBody>
    </cdr:sp>
  </cdr:relSizeAnchor>
  <cdr:relSizeAnchor xmlns:cdr="http://schemas.openxmlformats.org/drawingml/2006/chartDrawing">
    <cdr:from>
      <cdr:x>0.1688</cdr:x>
      <cdr:y>0.39125</cdr:y>
    </cdr:from>
    <cdr:to>
      <cdr:x>0.42928</cdr:x>
      <cdr:y>0.57911</cdr:y>
    </cdr:to>
    <cdr:sp macro="" textlink="">
      <cdr:nvSpPr>
        <cdr:cNvPr id="8" name="Pole tekstowe 2">
          <a:extLst xmlns:a="http://schemas.openxmlformats.org/drawingml/2006/main">
            <a:ext uri="{FF2B5EF4-FFF2-40B4-BE49-F238E27FC236}">
              <a16:creationId xmlns:a16="http://schemas.microsoft.com/office/drawing/2014/main" id="{EA15C1E7-9756-2FBC-423C-54F1431A73E0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3732" y="1056515"/>
          <a:ext cx="1055083" cy="50728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7000"/>
            </a:lnSpc>
            <a:spcAft>
              <a:spcPts val="800"/>
            </a:spcAft>
          </a:pPr>
          <a:r>
            <a:rPr lang="pl-PL" sz="800" dirty="0">
              <a:solidFill>
                <a:schemeClr val="tx1"/>
              </a:solidFill>
              <a:effectLst/>
              <a:latin typeface="Open Sans"/>
              <a:ea typeface="MS Mincho" panose="02020609040205080304" pitchFamily="49" charset="-128"/>
              <a:cs typeface="Times New Roman" panose="02020603050405020304" pitchFamily="18" charset="0"/>
            </a:rPr>
            <a:t>BEV HE Trakcja + Komfort termiczny </a:t>
          </a:r>
          <a:r>
            <a:rPr lang="pl-PL" sz="800" dirty="0">
              <a:solidFill>
                <a:schemeClr val="tx1"/>
              </a:solidFill>
              <a:latin typeface="Open Sans"/>
              <a:ea typeface="MS Mincho" panose="02020609040205080304" pitchFamily="49" charset="-128"/>
              <a:cs typeface="Times New Roman" panose="02020603050405020304" pitchFamily="18" charset="0"/>
            </a:rPr>
            <a:t>43</a:t>
          </a:r>
          <a:r>
            <a:rPr lang="pl-PL" sz="800" dirty="0">
              <a:solidFill>
                <a:schemeClr val="tx1"/>
              </a:solidFill>
              <a:effectLst/>
              <a:latin typeface="Open Sans"/>
              <a:ea typeface="MS Mincho" panose="02020609040205080304" pitchFamily="49" charset="-128"/>
              <a:cs typeface="Times New Roman" panose="02020603050405020304" pitchFamily="18" charset="0"/>
            </a:rPr>
            <a:t>,76%</a:t>
          </a:r>
        </a:p>
      </cdr:txBody>
    </cdr:sp>
  </cdr:relSizeAnchor>
  <cdr:relSizeAnchor xmlns:cdr="http://schemas.openxmlformats.org/drawingml/2006/chartDrawing">
    <cdr:from>
      <cdr:x>0.3992</cdr:x>
      <cdr:y>0.15958</cdr:y>
    </cdr:from>
    <cdr:to>
      <cdr:x>0.54906</cdr:x>
      <cdr:y>0.33263</cdr:y>
    </cdr:to>
    <cdr:sp macro="" textlink="">
      <cdr:nvSpPr>
        <cdr:cNvPr id="9" name="Pole tekstowe 2">
          <a:extLst xmlns:a="http://schemas.openxmlformats.org/drawingml/2006/main">
            <a:ext uri="{FF2B5EF4-FFF2-40B4-BE49-F238E27FC236}">
              <a16:creationId xmlns:a16="http://schemas.microsoft.com/office/drawing/2014/main" id="{E5E81810-537E-BFDB-082E-CCB77535AF6A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16957" y="430931"/>
          <a:ext cx="607009" cy="467293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7000"/>
            </a:lnSpc>
            <a:spcAft>
              <a:spcPts val="800"/>
            </a:spcAft>
          </a:pPr>
          <a:r>
            <a:rPr lang="pl-PL" sz="800" dirty="0">
              <a:effectLst/>
              <a:latin typeface="Open Sans"/>
              <a:ea typeface="MS Mincho" panose="02020609040205080304" pitchFamily="49" charset="-128"/>
              <a:cs typeface="Times New Roman" panose="02020603050405020304" pitchFamily="18" charset="0"/>
            </a:rPr>
            <a:t>BEV HE  Trakcja 71,74%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10D63-1069-4266-A6CB-8D3E53DF3888}" type="datetimeFigureOut">
              <a:rPr lang="pl-PL" smtClean="0"/>
              <a:t>20.05.2024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B5C78-7DF6-441B-BDCF-5EDA3DB5D1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4464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 userDrawn="1"/>
        </p:nvSpPr>
        <p:spPr>
          <a:xfrm>
            <a:off x="0" y="3852314"/>
            <a:ext cx="9144000" cy="1291186"/>
          </a:xfrm>
          <a:prstGeom prst="rect">
            <a:avLst/>
          </a:prstGeom>
          <a:solidFill>
            <a:srgbClr val="FF1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3800" y="2033313"/>
            <a:ext cx="7200000" cy="950342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73800" y="3177963"/>
            <a:ext cx="7200000" cy="67452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3852315"/>
            <a:ext cx="2895600" cy="129447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9" name="Obraz 8" descr="mza-logofu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79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1820" y="1055443"/>
            <a:ext cx="7200000" cy="790457"/>
          </a:xfrm>
        </p:spPr>
        <p:txBody>
          <a:bodyPr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746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72542" y="2014323"/>
            <a:ext cx="7200000" cy="1124070"/>
          </a:xfrm>
        </p:spPr>
        <p:txBody>
          <a:bodyPr anchor="t">
            <a:normAutofit/>
          </a:bodyPr>
          <a:lstStyle>
            <a:lvl1pPr algn="ctr">
              <a:defRPr sz="3600" b="0" cap="none"/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72542" y="3262191"/>
            <a:ext cx="7200000" cy="1001341"/>
          </a:xfrm>
        </p:spPr>
        <p:txBody>
          <a:bodyPr t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Obraz 7" descr="mza-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18" y="352836"/>
            <a:ext cx="2365379" cy="75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9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1820" y="1055443"/>
            <a:ext cx="7200000" cy="790457"/>
          </a:xfrm>
        </p:spPr>
        <p:txBody>
          <a:bodyPr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71820" y="1845900"/>
            <a:ext cx="2160000" cy="2303836"/>
          </a:xfrm>
        </p:spPr>
        <p:txBody>
          <a:bodyPr tIns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2"/>
          <p:cNvSpPr>
            <a:spLocks noGrp="1"/>
          </p:cNvSpPr>
          <p:nvPr>
            <p:ph idx="12"/>
          </p:nvPr>
        </p:nvSpPr>
        <p:spPr>
          <a:xfrm>
            <a:off x="1431820" y="1845900"/>
            <a:ext cx="2160000" cy="2303836"/>
          </a:xfrm>
        </p:spPr>
        <p:txBody>
          <a:bodyPr tIns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3951820" y="1845900"/>
            <a:ext cx="2160000" cy="2303836"/>
          </a:xfrm>
        </p:spPr>
        <p:txBody>
          <a:bodyPr tIns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6038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1820" y="1055443"/>
            <a:ext cx="7200000" cy="790457"/>
          </a:xfrm>
        </p:spPr>
        <p:txBody>
          <a:bodyPr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2"/>
          <p:cNvSpPr>
            <a:spLocks noGrp="1"/>
          </p:cNvSpPr>
          <p:nvPr>
            <p:ph idx="12"/>
          </p:nvPr>
        </p:nvSpPr>
        <p:spPr>
          <a:xfrm>
            <a:off x="1431820" y="1845900"/>
            <a:ext cx="3420000" cy="2303836"/>
          </a:xfrm>
        </p:spPr>
        <p:txBody>
          <a:bodyPr tIns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9" name="Symbol zastępczy zawartości 2"/>
          <p:cNvSpPr>
            <a:spLocks noGrp="1"/>
          </p:cNvSpPr>
          <p:nvPr>
            <p:ph idx="13"/>
          </p:nvPr>
        </p:nvSpPr>
        <p:spPr>
          <a:xfrm>
            <a:off x="5211820" y="1845900"/>
            <a:ext cx="3420000" cy="2303836"/>
          </a:xfrm>
        </p:spPr>
        <p:txBody>
          <a:bodyPr tIns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76240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1820" y="1055443"/>
            <a:ext cx="7200000" cy="790457"/>
          </a:xfrm>
        </p:spPr>
        <p:txBody>
          <a:bodyPr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zawartości 2"/>
          <p:cNvSpPr>
            <a:spLocks noGrp="1"/>
          </p:cNvSpPr>
          <p:nvPr>
            <p:ph idx="13"/>
          </p:nvPr>
        </p:nvSpPr>
        <p:spPr>
          <a:xfrm>
            <a:off x="5211820" y="1845900"/>
            <a:ext cx="3420000" cy="2303836"/>
          </a:xfrm>
        </p:spPr>
        <p:txBody>
          <a:bodyPr tIns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Symbol zastępczy obrazu 3"/>
          <p:cNvSpPr>
            <a:spLocks noGrp="1"/>
          </p:cNvSpPr>
          <p:nvPr>
            <p:ph type="pic" sz="quarter" idx="14"/>
          </p:nvPr>
        </p:nvSpPr>
        <p:spPr>
          <a:xfrm>
            <a:off x="1431925" y="1846263"/>
            <a:ext cx="3419475" cy="2303462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2669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1820" y="1055443"/>
            <a:ext cx="7200000" cy="790457"/>
          </a:xfrm>
        </p:spPr>
        <p:txBody>
          <a:bodyPr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obrazu 3"/>
          <p:cNvSpPr>
            <a:spLocks noGrp="1"/>
          </p:cNvSpPr>
          <p:nvPr>
            <p:ph type="pic" sz="quarter" idx="14"/>
          </p:nvPr>
        </p:nvSpPr>
        <p:spPr>
          <a:xfrm>
            <a:off x="1431925" y="1846263"/>
            <a:ext cx="3419475" cy="2303462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Symbol zastępczy obrazu 3"/>
          <p:cNvSpPr>
            <a:spLocks noGrp="1"/>
          </p:cNvSpPr>
          <p:nvPr>
            <p:ph type="pic" sz="quarter" idx="15"/>
          </p:nvPr>
        </p:nvSpPr>
        <p:spPr>
          <a:xfrm>
            <a:off x="5206834" y="1846263"/>
            <a:ext cx="1620000" cy="1062000"/>
          </a:xfrm>
        </p:spPr>
        <p:txBody>
          <a:bodyPr/>
          <a:lstStyle/>
          <a:p>
            <a:endParaRPr lang="pl-PL"/>
          </a:p>
        </p:txBody>
      </p:sp>
      <p:sp>
        <p:nvSpPr>
          <p:cNvPr id="12" name="Symbol zastępczy obrazu 3"/>
          <p:cNvSpPr>
            <a:spLocks noGrp="1"/>
          </p:cNvSpPr>
          <p:nvPr>
            <p:ph type="pic" sz="quarter" idx="17"/>
          </p:nvPr>
        </p:nvSpPr>
        <p:spPr>
          <a:xfrm>
            <a:off x="5206834" y="3087725"/>
            <a:ext cx="1620000" cy="1062000"/>
          </a:xfrm>
        </p:spPr>
        <p:txBody>
          <a:bodyPr/>
          <a:lstStyle/>
          <a:p>
            <a:endParaRPr lang="pl-PL"/>
          </a:p>
        </p:txBody>
      </p:sp>
      <p:sp>
        <p:nvSpPr>
          <p:cNvPr id="14" name="Symbol zastępczy obrazu 3"/>
          <p:cNvSpPr>
            <a:spLocks noGrp="1"/>
          </p:cNvSpPr>
          <p:nvPr>
            <p:ph type="pic" sz="quarter" idx="18"/>
          </p:nvPr>
        </p:nvSpPr>
        <p:spPr>
          <a:xfrm>
            <a:off x="7011820" y="1846263"/>
            <a:ext cx="1620000" cy="106200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Symbol zastępczy obrazu 3"/>
          <p:cNvSpPr>
            <a:spLocks noGrp="1"/>
          </p:cNvSpPr>
          <p:nvPr>
            <p:ph type="pic" sz="quarter" idx="19"/>
          </p:nvPr>
        </p:nvSpPr>
        <p:spPr>
          <a:xfrm>
            <a:off x="7011820" y="3087725"/>
            <a:ext cx="1620000" cy="106200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2472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1820" y="1055443"/>
            <a:ext cx="7200000" cy="790457"/>
          </a:xfrm>
        </p:spPr>
        <p:txBody>
          <a:bodyPr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obrazu 7"/>
          <p:cNvSpPr>
            <a:spLocks noGrp="1"/>
          </p:cNvSpPr>
          <p:nvPr>
            <p:ph type="pic" sz="quarter" idx="14"/>
          </p:nvPr>
        </p:nvSpPr>
        <p:spPr>
          <a:xfrm>
            <a:off x="1431925" y="1846263"/>
            <a:ext cx="2160588" cy="2303462"/>
          </a:xfrm>
        </p:spPr>
        <p:txBody>
          <a:bodyPr/>
          <a:lstStyle/>
          <a:p>
            <a:endParaRPr lang="pl-PL"/>
          </a:p>
        </p:txBody>
      </p:sp>
      <p:sp>
        <p:nvSpPr>
          <p:cNvPr id="11" name="Symbol zastępczy obrazu 7"/>
          <p:cNvSpPr>
            <a:spLocks noGrp="1"/>
          </p:cNvSpPr>
          <p:nvPr>
            <p:ph type="pic" sz="quarter" idx="15"/>
          </p:nvPr>
        </p:nvSpPr>
        <p:spPr>
          <a:xfrm>
            <a:off x="3951820" y="1846274"/>
            <a:ext cx="2160588" cy="2303462"/>
          </a:xfrm>
        </p:spPr>
        <p:txBody>
          <a:bodyPr/>
          <a:lstStyle/>
          <a:p>
            <a:endParaRPr lang="pl-PL"/>
          </a:p>
        </p:txBody>
      </p:sp>
      <p:sp>
        <p:nvSpPr>
          <p:cNvPr id="13" name="Symbol zastępczy obrazu 7"/>
          <p:cNvSpPr>
            <a:spLocks noGrp="1"/>
          </p:cNvSpPr>
          <p:nvPr>
            <p:ph type="pic" sz="quarter" idx="16"/>
          </p:nvPr>
        </p:nvSpPr>
        <p:spPr>
          <a:xfrm>
            <a:off x="6471232" y="1846274"/>
            <a:ext cx="2160588" cy="2303462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556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 userDrawn="1"/>
        </p:nvSpPr>
        <p:spPr>
          <a:xfrm>
            <a:off x="0" y="4494366"/>
            <a:ext cx="9144000" cy="649134"/>
          </a:xfrm>
          <a:prstGeom prst="rect">
            <a:avLst/>
          </a:prstGeom>
          <a:solidFill>
            <a:srgbClr val="FF1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431820" y="1055443"/>
            <a:ext cx="7200000" cy="7904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431822" y="1845900"/>
            <a:ext cx="7200000" cy="2303836"/>
          </a:xfrm>
          <a:prstGeom prst="rect">
            <a:avLst/>
          </a:prstGeom>
        </p:spPr>
        <p:txBody>
          <a:bodyPr vert="horz" lIns="0" tIns="4572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606345" y="4508645"/>
            <a:ext cx="5931310" cy="6457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  <p:pic>
        <p:nvPicPr>
          <p:cNvPr id="9" name="Obraz 8" descr="mza-logo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18" y="358794"/>
            <a:ext cx="1073003" cy="34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4" r:id="rId7"/>
    <p:sldLayoutId id="2147483656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Open Sans  "/>
          <a:ea typeface="+mj-ea"/>
          <a:cs typeface="Open Sans  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Open Sans Regular"/>
          <a:ea typeface="+mn-ea"/>
          <a:cs typeface="Open Sans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Open Sans Regular"/>
          <a:ea typeface="+mn-ea"/>
          <a:cs typeface="Open Sans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Open Sans  "/>
          <a:ea typeface="+mn-ea"/>
          <a:cs typeface="Open Sans  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Open Sans  "/>
          <a:ea typeface="+mn-ea"/>
          <a:cs typeface="Open Sans  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Open Sans  "/>
          <a:ea typeface="+mn-ea"/>
          <a:cs typeface="Open Sans  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Jan.Kuzminski@mza.waw.p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Bezemisyjne</a:t>
            </a:r>
            <a:r>
              <a:rPr lang="pl-PL" dirty="0"/>
              <a:t> autobusy miejskie od 2030 roku </a:t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Doświadczenia i plany  Warszawy</a:t>
            </a:r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44372ABD-0ADB-C7FD-9030-1CD91EB9B04B}"/>
              </a:ext>
            </a:extLst>
          </p:cNvPr>
          <p:cNvSpPr txBox="1">
            <a:spLocks/>
          </p:cNvSpPr>
          <p:nvPr/>
        </p:nvSpPr>
        <p:spPr>
          <a:xfrm>
            <a:off x="0" y="3852485"/>
            <a:ext cx="9144000" cy="13018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4572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dirty="0"/>
              <a:t>Konferencja „Neutralność klimatyczna” 21 maja 2024 r.</a:t>
            </a:r>
          </a:p>
        </p:txBody>
      </p:sp>
    </p:spTree>
    <p:extLst>
      <p:ext uri="{BB962C8B-B14F-4D97-AF65-F5344CB8AC3E}">
        <p14:creationId xmlns:p14="http://schemas.microsoft.com/office/powerpoint/2010/main" val="3854737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DD87FA30-2359-8C90-01AB-734C24EF2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244" y="777078"/>
            <a:ext cx="7200000" cy="790457"/>
          </a:xfrm>
        </p:spPr>
        <p:txBody>
          <a:bodyPr>
            <a:normAutofit fontScale="90000"/>
          </a:bodyPr>
          <a:lstStyle/>
          <a:p>
            <a:r>
              <a:rPr lang="pl-PL" sz="2800" b="1" dirty="0">
                <a:latin typeface="+mj-lt"/>
              </a:rPr>
              <a:t>Możliwość wykonania zadań przewozowych przez autobusy zeroemisyjne</a:t>
            </a:r>
            <a:endParaRPr lang="pl-PL" dirty="0"/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8C864C41-DEB4-765E-B530-3CD00F5D76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3628533"/>
              </p:ext>
            </p:extLst>
          </p:nvPr>
        </p:nvGraphicFramePr>
        <p:xfrm>
          <a:off x="4244765" y="1673526"/>
          <a:ext cx="4508723" cy="2700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4B0ACA84-4A7A-12F7-8882-032AC253E6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1150569"/>
              </p:ext>
            </p:extLst>
          </p:nvPr>
        </p:nvGraphicFramePr>
        <p:xfrm>
          <a:off x="311445" y="1673526"/>
          <a:ext cx="4050506" cy="2700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21B3E2BE-E05B-C2F5-9377-582301E44DC8}"/>
              </a:ext>
            </a:extLst>
          </p:cNvPr>
          <p:cNvSpPr txBox="1">
            <a:spLocks/>
          </p:cNvSpPr>
          <p:nvPr/>
        </p:nvSpPr>
        <p:spPr>
          <a:xfrm>
            <a:off x="1606345" y="4508645"/>
            <a:ext cx="5931310" cy="6457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4572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Konferencja „Neutralność klimatyczna” 21 maja 2024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6712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DD87FA30-2359-8C90-01AB-734C24EF2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244" y="777078"/>
            <a:ext cx="7200000" cy="790457"/>
          </a:xfrm>
        </p:spPr>
        <p:txBody>
          <a:bodyPr>
            <a:noAutofit/>
          </a:bodyPr>
          <a:lstStyle/>
          <a:p>
            <a:r>
              <a:rPr lang="pl-PL" sz="1800" b="1" dirty="0">
                <a:latin typeface="+mj-lt"/>
              </a:rPr>
              <a:t>Rozkład 15-minutowy tankowania wodoru w godzinach magazynowych dla wartości średnich i szczytowych (symulacja)</a:t>
            </a:r>
            <a:endParaRPr lang="pl-PL" sz="1800" dirty="0"/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DDF27C1B-5E10-0E78-D2CA-EF68FC878C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5096790"/>
              </p:ext>
            </p:extLst>
          </p:nvPr>
        </p:nvGraphicFramePr>
        <p:xfrm>
          <a:off x="323530" y="1421571"/>
          <a:ext cx="3816423" cy="2214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04A02A2C-939B-BFAE-19F1-BFD631260D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3199225"/>
              </p:ext>
            </p:extLst>
          </p:nvPr>
        </p:nvGraphicFramePr>
        <p:xfrm>
          <a:off x="4572000" y="1421571"/>
          <a:ext cx="3838575" cy="2160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13CE695A-E903-BF90-14DB-E1582B365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3651871"/>
            <a:ext cx="8291264" cy="9427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500" dirty="0">
                <a:latin typeface="+mj-lt"/>
                <a:ea typeface="Cambria" panose="02040503050406030204" pitchFamily="18" charset="0"/>
              </a:rPr>
              <a:t>W technologii tankowania autobusów bezpośrednio po zjeździe z linii niezbędna wydajność stacji tankowania wodorem to 2000 kg/godzinę (tylko trakcja) do 2500 kg/godzinę (trakcja + klimatyzacja). </a:t>
            </a:r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DEFB9775-1ECD-BA5B-1E59-AF3C1AC9DC88}"/>
              </a:ext>
            </a:extLst>
          </p:cNvPr>
          <p:cNvSpPr txBox="1">
            <a:spLocks/>
          </p:cNvSpPr>
          <p:nvPr/>
        </p:nvSpPr>
        <p:spPr>
          <a:xfrm>
            <a:off x="1606345" y="4508645"/>
            <a:ext cx="5931310" cy="6457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4572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Konferencja „Neutralność klimatyczna” 21 maja 2024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2957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DD87FA30-2359-8C90-01AB-734C24EF2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243" y="777079"/>
            <a:ext cx="7290915" cy="531516"/>
          </a:xfrm>
        </p:spPr>
        <p:txBody>
          <a:bodyPr>
            <a:normAutofit fontScale="90000"/>
          </a:bodyPr>
          <a:lstStyle/>
          <a:p>
            <a:r>
              <a:rPr lang="pl-PL" sz="2800" b="1" dirty="0">
                <a:latin typeface="+mj-lt"/>
              </a:rPr>
              <a:t>Udział kosztu paliwa/energii w cenie </a:t>
            </a:r>
            <a:r>
              <a:rPr lang="pl-PL" sz="2800" b="1" dirty="0" err="1">
                <a:latin typeface="+mj-lt"/>
              </a:rPr>
              <a:t>wzkm</a:t>
            </a:r>
            <a:r>
              <a:rPr lang="pl-PL" sz="2800" b="1" dirty="0">
                <a:latin typeface="+mj-lt"/>
              </a:rPr>
              <a:t> (2021-2024)</a:t>
            </a:r>
            <a:endParaRPr lang="pl-PL" dirty="0"/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2819009"/>
              </p:ext>
            </p:extLst>
          </p:nvPr>
        </p:nvGraphicFramePr>
        <p:xfrm>
          <a:off x="359151" y="1098572"/>
          <a:ext cx="8429429" cy="3357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ymbol zastępczy stopki 4">
            <a:extLst>
              <a:ext uri="{FF2B5EF4-FFF2-40B4-BE49-F238E27FC236}">
                <a16:creationId xmlns:a16="http://schemas.microsoft.com/office/drawing/2014/main" id="{CF75F951-267F-AB5E-208C-A1A0C7AA3B90}"/>
              </a:ext>
            </a:extLst>
          </p:cNvPr>
          <p:cNvSpPr txBox="1">
            <a:spLocks/>
          </p:cNvSpPr>
          <p:nvPr/>
        </p:nvSpPr>
        <p:spPr>
          <a:xfrm>
            <a:off x="1606345" y="4508645"/>
            <a:ext cx="5931310" cy="6457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4572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Konferencja „Neutralność klimatyczna” 21 maja 2024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6543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DD87FA30-2359-8C90-01AB-734C24EF2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243" y="777079"/>
            <a:ext cx="7290915" cy="531516"/>
          </a:xfrm>
        </p:spPr>
        <p:txBody>
          <a:bodyPr>
            <a:normAutofit fontScale="90000"/>
          </a:bodyPr>
          <a:lstStyle/>
          <a:p>
            <a:r>
              <a:rPr lang="pl-PL" sz="2800" b="1" dirty="0">
                <a:latin typeface="+mj-lt"/>
              </a:rPr>
              <a:t>Udział kosztu paliwa/energii w cenie </a:t>
            </a:r>
            <a:r>
              <a:rPr lang="pl-PL" sz="2800" b="1" dirty="0" err="1">
                <a:latin typeface="+mj-lt"/>
              </a:rPr>
              <a:t>wzkm</a:t>
            </a:r>
            <a:r>
              <a:rPr lang="pl-PL" sz="2800" b="1" dirty="0">
                <a:latin typeface="+mj-lt"/>
              </a:rPr>
              <a:t> (2023-2024)</a:t>
            </a:r>
            <a:endParaRPr lang="pl-PL" dirty="0"/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09878984-23BC-4037-9A61-A208EF7F27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66827"/>
              </p:ext>
            </p:extLst>
          </p:nvPr>
        </p:nvGraphicFramePr>
        <p:xfrm>
          <a:off x="392679" y="1101958"/>
          <a:ext cx="8308661" cy="3130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id="{3704399C-3F80-9E29-151C-EACDBE7BFD09}"/>
              </a:ext>
            </a:extLst>
          </p:cNvPr>
          <p:cNvSpPr txBox="1">
            <a:spLocks/>
          </p:cNvSpPr>
          <p:nvPr/>
        </p:nvSpPr>
        <p:spPr>
          <a:xfrm>
            <a:off x="1606345" y="4508645"/>
            <a:ext cx="5931310" cy="6457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4572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Konferencja „Neutralność klimatyczna” 21 maja 2024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4049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DD87FA30-2359-8C90-01AB-734C24EF2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244" y="777078"/>
            <a:ext cx="7200000" cy="790457"/>
          </a:xfrm>
        </p:spPr>
        <p:txBody>
          <a:bodyPr>
            <a:noAutofit/>
          </a:bodyPr>
          <a:lstStyle/>
          <a:p>
            <a:r>
              <a:rPr lang="pl-PL" sz="1800" b="1" dirty="0">
                <a:latin typeface="+mj-lt"/>
              </a:rPr>
              <a:t>PROJEKT ZADASZENIA STANOWISK PARKINGOWYCH DLA AUTOBUSÓW WRAZ Z INSTALACJĄ FOTOWOLTAICZNĄ ORAZ PRODUKCJĄ WODORU</a:t>
            </a:r>
            <a:endParaRPr lang="pl-PL" sz="1800" dirty="0"/>
          </a:p>
        </p:txBody>
      </p:sp>
      <p:pic>
        <p:nvPicPr>
          <p:cNvPr id="3" name="Symbol zastępczy zawartości 4">
            <a:extLst>
              <a:ext uri="{FF2B5EF4-FFF2-40B4-BE49-F238E27FC236}">
                <a16:creationId xmlns:a16="http://schemas.microsoft.com/office/drawing/2014/main" id="{CACE1A9F-9BC4-322A-58DD-78099C6729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8750" y="1351737"/>
            <a:ext cx="5366499" cy="3067074"/>
          </a:xfrm>
          <a:prstGeom prst="rect">
            <a:avLst/>
          </a:prstGeom>
        </p:spPr>
      </p:pic>
      <p:sp>
        <p:nvSpPr>
          <p:cNvPr id="5" name="Dowolny kształt 4">
            <a:extLst>
              <a:ext uri="{FF2B5EF4-FFF2-40B4-BE49-F238E27FC236}">
                <a16:creationId xmlns:a16="http://schemas.microsoft.com/office/drawing/2014/main" id="{A94930D1-B52C-4C43-29CD-830CDD707222}"/>
              </a:ext>
            </a:extLst>
          </p:cNvPr>
          <p:cNvSpPr/>
          <p:nvPr/>
        </p:nvSpPr>
        <p:spPr>
          <a:xfrm>
            <a:off x="3252017" y="1689863"/>
            <a:ext cx="4003232" cy="2067901"/>
          </a:xfrm>
          <a:custGeom>
            <a:avLst/>
            <a:gdLst>
              <a:gd name="connsiteX0" fmla="*/ 247650 w 4171950"/>
              <a:gd name="connsiteY0" fmla="*/ 0 h 3000375"/>
              <a:gd name="connsiteX1" fmla="*/ 2733675 w 4171950"/>
              <a:gd name="connsiteY1" fmla="*/ 114300 h 3000375"/>
              <a:gd name="connsiteX2" fmla="*/ 4171950 w 4171950"/>
              <a:gd name="connsiteY2" fmla="*/ 1133475 h 3000375"/>
              <a:gd name="connsiteX3" fmla="*/ 4000500 w 4171950"/>
              <a:gd name="connsiteY3" fmla="*/ 2133600 h 3000375"/>
              <a:gd name="connsiteX4" fmla="*/ 3971925 w 4171950"/>
              <a:gd name="connsiteY4" fmla="*/ 2133600 h 3000375"/>
              <a:gd name="connsiteX5" fmla="*/ 3867150 w 4171950"/>
              <a:gd name="connsiteY5" fmla="*/ 2619375 h 3000375"/>
              <a:gd name="connsiteX6" fmla="*/ 3629025 w 4171950"/>
              <a:gd name="connsiteY6" fmla="*/ 2571750 h 3000375"/>
              <a:gd name="connsiteX7" fmla="*/ 3562350 w 4171950"/>
              <a:gd name="connsiteY7" fmla="*/ 2962275 h 3000375"/>
              <a:gd name="connsiteX8" fmla="*/ 2771775 w 4171950"/>
              <a:gd name="connsiteY8" fmla="*/ 3000375 h 3000375"/>
              <a:gd name="connsiteX9" fmla="*/ 1047750 w 4171950"/>
              <a:gd name="connsiteY9" fmla="*/ 2733675 h 3000375"/>
              <a:gd name="connsiteX10" fmla="*/ 0 w 4171950"/>
              <a:gd name="connsiteY10" fmla="*/ 1400175 h 3000375"/>
              <a:gd name="connsiteX11" fmla="*/ 57150 w 4171950"/>
              <a:gd name="connsiteY11" fmla="*/ 180975 h 3000375"/>
              <a:gd name="connsiteX12" fmla="*/ 247650 w 4171950"/>
              <a:gd name="connsiteY12" fmla="*/ 0 h 3000375"/>
              <a:gd name="connsiteX0" fmla="*/ 247650 w 4238625"/>
              <a:gd name="connsiteY0" fmla="*/ 0 h 3000375"/>
              <a:gd name="connsiteX1" fmla="*/ 2733675 w 4238625"/>
              <a:gd name="connsiteY1" fmla="*/ 114300 h 3000375"/>
              <a:gd name="connsiteX2" fmla="*/ 4238625 w 4238625"/>
              <a:gd name="connsiteY2" fmla="*/ 1123950 h 3000375"/>
              <a:gd name="connsiteX3" fmla="*/ 4000500 w 4238625"/>
              <a:gd name="connsiteY3" fmla="*/ 2133600 h 3000375"/>
              <a:gd name="connsiteX4" fmla="*/ 3971925 w 4238625"/>
              <a:gd name="connsiteY4" fmla="*/ 2133600 h 3000375"/>
              <a:gd name="connsiteX5" fmla="*/ 3867150 w 4238625"/>
              <a:gd name="connsiteY5" fmla="*/ 2619375 h 3000375"/>
              <a:gd name="connsiteX6" fmla="*/ 3629025 w 4238625"/>
              <a:gd name="connsiteY6" fmla="*/ 2571750 h 3000375"/>
              <a:gd name="connsiteX7" fmla="*/ 3562350 w 4238625"/>
              <a:gd name="connsiteY7" fmla="*/ 2962275 h 3000375"/>
              <a:gd name="connsiteX8" fmla="*/ 2771775 w 4238625"/>
              <a:gd name="connsiteY8" fmla="*/ 3000375 h 3000375"/>
              <a:gd name="connsiteX9" fmla="*/ 1047750 w 4238625"/>
              <a:gd name="connsiteY9" fmla="*/ 2733675 h 3000375"/>
              <a:gd name="connsiteX10" fmla="*/ 0 w 4238625"/>
              <a:gd name="connsiteY10" fmla="*/ 1400175 h 3000375"/>
              <a:gd name="connsiteX11" fmla="*/ 57150 w 4238625"/>
              <a:gd name="connsiteY11" fmla="*/ 180975 h 3000375"/>
              <a:gd name="connsiteX12" fmla="*/ 247650 w 4238625"/>
              <a:gd name="connsiteY12" fmla="*/ 0 h 3000375"/>
              <a:gd name="connsiteX0" fmla="*/ 247650 w 4238625"/>
              <a:gd name="connsiteY0" fmla="*/ 0 h 3000375"/>
              <a:gd name="connsiteX1" fmla="*/ 2733675 w 4238625"/>
              <a:gd name="connsiteY1" fmla="*/ 114300 h 3000375"/>
              <a:gd name="connsiteX2" fmla="*/ 4238625 w 4238625"/>
              <a:gd name="connsiteY2" fmla="*/ 1123950 h 3000375"/>
              <a:gd name="connsiteX3" fmla="*/ 4048125 w 4238625"/>
              <a:gd name="connsiteY3" fmla="*/ 2152650 h 3000375"/>
              <a:gd name="connsiteX4" fmla="*/ 3971925 w 4238625"/>
              <a:gd name="connsiteY4" fmla="*/ 2133600 h 3000375"/>
              <a:gd name="connsiteX5" fmla="*/ 3867150 w 4238625"/>
              <a:gd name="connsiteY5" fmla="*/ 2619375 h 3000375"/>
              <a:gd name="connsiteX6" fmla="*/ 3629025 w 4238625"/>
              <a:gd name="connsiteY6" fmla="*/ 2571750 h 3000375"/>
              <a:gd name="connsiteX7" fmla="*/ 3562350 w 4238625"/>
              <a:gd name="connsiteY7" fmla="*/ 2962275 h 3000375"/>
              <a:gd name="connsiteX8" fmla="*/ 2771775 w 4238625"/>
              <a:gd name="connsiteY8" fmla="*/ 3000375 h 3000375"/>
              <a:gd name="connsiteX9" fmla="*/ 1047750 w 4238625"/>
              <a:gd name="connsiteY9" fmla="*/ 2733675 h 3000375"/>
              <a:gd name="connsiteX10" fmla="*/ 0 w 4238625"/>
              <a:gd name="connsiteY10" fmla="*/ 1400175 h 3000375"/>
              <a:gd name="connsiteX11" fmla="*/ 57150 w 4238625"/>
              <a:gd name="connsiteY11" fmla="*/ 180975 h 3000375"/>
              <a:gd name="connsiteX12" fmla="*/ 247650 w 4238625"/>
              <a:gd name="connsiteY12" fmla="*/ 0 h 3000375"/>
              <a:gd name="connsiteX0" fmla="*/ 247650 w 4238625"/>
              <a:gd name="connsiteY0" fmla="*/ 0 h 3000375"/>
              <a:gd name="connsiteX1" fmla="*/ 2733675 w 4238625"/>
              <a:gd name="connsiteY1" fmla="*/ 114300 h 3000375"/>
              <a:gd name="connsiteX2" fmla="*/ 4238625 w 4238625"/>
              <a:gd name="connsiteY2" fmla="*/ 1123950 h 3000375"/>
              <a:gd name="connsiteX3" fmla="*/ 4048125 w 4238625"/>
              <a:gd name="connsiteY3" fmla="*/ 2152650 h 3000375"/>
              <a:gd name="connsiteX4" fmla="*/ 4005263 w 4238625"/>
              <a:gd name="connsiteY4" fmla="*/ 2147888 h 3000375"/>
              <a:gd name="connsiteX5" fmla="*/ 3867150 w 4238625"/>
              <a:gd name="connsiteY5" fmla="*/ 2619375 h 3000375"/>
              <a:gd name="connsiteX6" fmla="*/ 3629025 w 4238625"/>
              <a:gd name="connsiteY6" fmla="*/ 2571750 h 3000375"/>
              <a:gd name="connsiteX7" fmla="*/ 3562350 w 4238625"/>
              <a:gd name="connsiteY7" fmla="*/ 2962275 h 3000375"/>
              <a:gd name="connsiteX8" fmla="*/ 2771775 w 4238625"/>
              <a:gd name="connsiteY8" fmla="*/ 3000375 h 3000375"/>
              <a:gd name="connsiteX9" fmla="*/ 1047750 w 4238625"/>
              <a:gd name="connsiteY9" fmla="*/ 2733675 h 3000375"/>
              <a:gd name="connsiteX10" fmla="*/ 0 w 4238625"/>
              <a:gd name="connsiteY10" fmla="*/ 1400175 h 3000375"/>
              <a:gd name="connsiteX11" fmla="*/ 57150 w 4238625"/>
              <a:gd name="connsiteY11" fmla="*/ 180975 h 3000375"/>
              <a:gd name="connsiteX12" fmla="*/ 247650 w 4238625"/>
              <a:gd name="connsiteY12" fmla="*/ 0 h 3000375"/>
              <a:gd name="connsiteX0" fmla="*/ 247650 w 4238625"/>
              <a:gd name="connsiteY0" fmla="*/ 0 h 3000375"/>
              <a:gd name="connsiteX1" fmla="*/ 2733675 w 4238625"/>
              <a:gd name="connsiteY1" fmla="*/ 114300 h 3000375"/>
              <a:gd name="connsiteX2" fmla="*/ 4238625 w 4238625"/>
              <a:gd name="connsiteY2" fmla="*/ 1123950 h 3000375"/>
              <a:gd name="connsiteX3" fmla="*/ 4048125 w 4238625"/>
              <a:gd name="connsiteY3" fmla="*/ 2152650 h 3000375"/>
              <a:gd name="connsiteX4" fmla="*/ 4005263 w 4238625"/>
              <a:gd name="connsiteY4" fmla="*/ 2147888 h 3000375"/>
              <a:gd name="connsiteX5" fmla="*/ 3933825 w 4238625"/>
              <a:gd name="connsiteY5" fmla="*/ 2647950 h 3000375"/>
              <a:gd name="connsiteX6" fmla="*/ 3629025 w 4238625"/>
              <a:gd name="connsiteY6" fmla="*/ 2571750 h 3000375"/>
              <a:gd name="connsiteX7" fmla="*/ 3562350 w 4238625"/>
              <a:gd name="connsiteY7" fmla="*/ 2962275 h 3000375"/>
              <a:gd name="connsiteX8" fmla="*/ 2771775 w 4238625"/>
              <a:gd name="connsiteY8" fmla="*/ 3000375 h 3000375"/>
              <a:gd name="connsiteX9" fmla="*/ 1047750 w 4238625"/>
              <a:gd name="connsiteY9" fmla="*/ 2733675 h 3000375"/>
              <a:gd name="connsiteX10" fmla="*/ 0 w 4238625"/>
              <a:gd name="connsiteY10" fmla="*/ 1400175 h 3000375"/>
              <a:gd name="connsiteX11" fmla="*/ 57150 w 4238625"/>
              <a:gd name="connsiteY11" fmla="*/ 180975 h 3000375"/>
              <a:gd name="connsiteX12" fmla="*/ 247650 w 4238625"/>
              <a:gd name="connsiteY12" fmla="*/ 0 h 3000375"/>
              <a:gd name="connsiteX0" fmla="*/ 247650 w 4238625"/>
              <a:gd name="connsiteY0" fmla="*/ 0 h 3000375"/>
              <a:gd name="connsiteX1" fmla="*/ 2733675 w 4238625"/>
              <a:gd name="connsiteY1" fmla="*/ 114300 h 3000375"/>
              <a:gd name="connsiteX2" fmla="*/ 4238625 w 4238625"/>
              <a:gd name="connsiteY2" fmla="*/ 1123950 h 3000375"/>
              <a:gd name="connsiteX3" fmla="*/ 4048125 w 4238625"/>
              <a:gd name="connsiteY3" fmla="*/ 2152650 h 3000375"/>
              <a:gd name="connsiteX4" fmla="*/ 4005263 w 4238625"/>
              <a:gd name="connsiteY4" fmla="*/ 2147888 h 3000375"/>
              <a:gd name="connsiteX5" fmla="*/ 3933825 w 4238625"/>
              <a:gd name="connsiteY5" fmla="*/ 2647950 h 3000375"/>
              <a:gd name="connsiteX6" fmla="*/ 3667125 w 4238625"/>
              <a:gd name="connsiteY6" fmla="*/ 2628900 h 3000375"/>
              <a:gd name="connsiteX7" fmla="*/ 3562350 w 4238625"/>
              <a:gd name="connsiteY7" fmla="*/ 2962275 h 3000375"/>
              <a:gd name="connsiteX8" fmla="*/ 2771775 w 4238625"/>
              <a:gd name="connsiteY8" fmla="*/ 3000375 h 3000375"/>
              <a:gd name="connsiteX9" fmla="*/ 1047750 w 4238625"/>
              <a:gd name="connsiteY9" fmla="*/ 2733675 h 3000375"/>
              <a:gd name="connsiteX10" fmla="*/ 0 w 4238625"/>
              <a:gd name="connsiteY10" fmla="*/ 1400175 h 3000375"/>
              <a:gd name="connsiteX11" fmla="*/ 57150 w 4238625"/>
              <a:gd name="connsiteY11" fmla="*/ 180975 h 3000375"/>
              <a:gd name="connsiteX12" fmla="*/ 247650 w 4238625"/>
              <a:gd name="connsiteY12" fmla="*/ 0 h 3000375"/>
              <a:gd name="connsiteX0" fmla="*/ 247650 w 4238625"/>
              <a:gd name="connsiteY0" fmla="*/ 0 h 3038475"/>
              <a:gd name="connsiteX1" fmla="*/ 2733675 w 4238625"/>
              <a:gd name="connsiteY1" fmla="*/ 114300 h 3038475"/>
              <a:gd name="connsiteX2" fmla="*/ 4238625 w 4238625"/>
              <a:gd name="connsiteY2" fmla="*/ 1123950 h 3038475"/>
              <a:gd name="connsiteX3" fmla="*/ 4048125 w 4238625"/>
              <a:gd name="connsiteY3" fmla="*/ 2152650 h 3038475"/>
              <a:gd name="connsiteX4" fmla="*/ 4005263 w 4238625"/>
              <a:gd name="connsiteY4" fmla="*/ 2147888 h 3038475"/>
              <a:gd name="connsiteX5" fmla="*/ 3933825 w 4238625"/>
              <a:gd name="connsiteY5" fmla="*/ 2647950 h 3038475"/>
              <a:gd name="connsiteX6" fmla="*/ 3667125 w 4238625"/>
              <a:gd name="connsiteY6" fmla="*/ 2628900 h 3038475"/>
              <a:gd name="connsiteX7" fmla="*/ 3605213 w 4238625"/>
              <a:gd name="connsiteY7" fmla="*/ 3038475 h 3038475"/>
              <a:gd name="connsiteX8" fmla="*/ 2771775 w 4238625"/>
              <a:gd name="connsiteY8" fmla="*/ 3000375 h 3038475"/>
              <a:gd name="connsiteX9" fmla="*/ 1047750 w 4238625"/>
              <a:gd name="connsiteY9" fmla="*/ 2733675 h 3038475"/>
              <a:gd name="connsiteX10" fmla="*/ 0 w 4238625"/>
              <a:gd name="connsiteY10" fmla="*/ 1400175 h 3038475"/>
              <a:gd name="connsiteX11" fmla="*/ 57150 w 4238625"/>
              <a:gd name="connsiteY11" fmla="*/ 180975 h 3038475"/>
              <a:gd name="connsiteX12" fmla="*/ 247650 w 4238625"/>
              <a:gd name="connsiteY12" fmla="*/ 0 h 3038475"/>
              <a:gd name="connsiteX0" fmla="*/ 247650 w 4238625"/>
              <a:gd name="connsiteY0" fmla="*/ 0 h 3038475"/>
              <a:gd name="connsiteX1" fmla="*/ 2733675 w 4238625"/>
              <a:gd name="connsiteY1" fmla="*/ 114300 h 3038475"/>
              <a:gd name="connsiteX2" fmla="*/ 4238625 w 4238625"/>
              <a:gd name="connsiteY2" fmla="*/ 1123950 h 3038475"/>
              <a:gd name="connsiteX3" fmla="*/ 4048125 w 4238625"/>
              <a:gd name="connsiteY3" fmla="*/ 2152650 h 3038475"/>
              <a:gd name="connsiteX4" fmla="*/ 4005263 w 4238625"/>
              <a:gd name="connsiteY4" fmla="*/ 2147888 h 3038475"/>
              <a:gd name="connsiteX5" fmla="*/ 3933825 w 4238625"/>
              <a:gd name="connsiteY5" fmla="*/ 2647950 h 3038475"/>
              <a:gd name="connsiteX6" fmla="*/ 3667125 w 4238625"/>
              <a:gd name="connsiteY6" fmla="*/ 2628900 h 3038475"/>
              <a:gd name="connsiteX7" fmla="*/ 3605213 w 4238625"/>
              <a:gd name="connsiteY7" fmla="*/ 3038475 h 3038475"/>
              <a:gd name="connsiteX8" fmla="*/ 2652712 w 4238625"/>
              <a:gd name="connsiteY8" fmla="*/ 3009900 h 3038475"/>
              <a:gd name="connsiteX9" fmla="*/ 1047750 w 4238625"/>
              <a:gd name="connsiteY9" fmla="*/ 2733675 h 3038475"/>
              <a:gd name="connsiteX10" fmla="*/ 0 w 4238625"/>
              <a:gd name="connsiteY10" fmla="*/ 1400175 h 3038475"/>
              <a:gd name="connsiteX11" fmla="*/ 57150 w 4238625"/>
              <a:gd name="connsiteY11" fmla="*/ 180975 h 3038475"/>
              <a:gd name="connsiteX12" fmla="*/ 247650 w 4238625"/>
              <a:gd name="connsiteY12" fmla="*/ 0 h 3038475"/>
              <a:gd name="connsiteX0" fmla="*/ 247650 w 4238625"/>
              <a:gd name="connsiteY0" fmla="*/ 0 h 3038475"/>
              <a:gd name="connsiteX1" fmla="*/ 2733675 w 4238625"/>
              <a:gd name="connsiteY1" fmla="*/ 114300 h 3038475"/>
              <a:gd name="connsiteX2" fmla="*/ 4238625 w 4238625"/>
              <a:gd name="connsiteY2" fmla="*/ 1123950 h 3038475"/>
              <a:gd name="connsiteX3" fmla="*/ 4048125 w 4238625"/>
              <a:gd name="connsiteY3" fmla="*/ 2152650 h 3038475"/>
              <a:gd name="connsiteX4" fmla="*/ 4005263 w 4238625"/>
              <a:gd name="connsiteY4" fmla="*/ 2147888 h 3038475"/>
              <a:gd name="connsiteX5" fmla="*/ 3933825 w 4238625"/>
              <a:gd name="connsiteY5" fmla="*/ 2647950 h 3038475"/>
              <a:gd name="connsiteX6" fmla="*/ 3667125 w 4238625"/>
              <a:gd name="connsiteY6" fmla="*/ 2628900 h 3038475"/>
              <a:gd name="connsiteX7" fmla="*/ 3605213 w 4238625"/>
              <a:gd name="connsiteY7" fmla="*/ 3038475 h 3038475"/>
              <a:gd name="connsiteX8" fmla="*/ 3119438 w 4238625"/>
              <a:gd name="connsiteY8" fmla="*/ 3014663 h 3038475"/>
              <a:gd name="connsiteX9" fmla="*/ 2652712 w 4238625"/>
              <a:gd name="connsiteY9" fmla="*/ 3009900 h 3038475"/>
              <a:gd name="connsiteX10" fmla="*/ 1047750 w 4238625"/>
              <a:gd name="connsiteY10" fmla="*/ 2733675 h 3038475"/>
              <a:gd name="connsiteX11" fmla="*/ 0 w 4238625"/>
              <a:gd name="connsiteY11" fmla="*/ 1400175 h 3038475"/>
              <a:gd name="connsiteX12" fmla="*/ 57150 w 4238625"/>
              <a:gd name="connsiteY12" fmla="*/ 180975 h 3038475"/>
              <a:gd name="connsiteX13" fmla="*/ 247650 w 4238625"/>
              <a:gd name="connsiteY13" fmla="*/ 0 h 3038475"/>
              <a:gd name="connsiteX0" fmla="*/ 247650 w 4238625"/>
              <a:gd name="connsiteY0" fmla="*/ 0 h 3052763"/>
              <a:gd name="connsiteX1" fmla="*/ 2733675 w 4238625"/>
              <a:gd name="connsiteY1" fmla="*/ 114300 h 3052763"/>
              <a:gd name="connsiteX2" fmla="*/ 4238625 w 4238625"/>
              <a:gd name="connsiteY2" fmla="*/ 1123950 h 3052763"/>
              <a:gd name="connsiteX3" fmla="*/ 4048125 w 4238625"/>
              <a:gd name="connsiteY3" fmla="*/ 2152650 h 3052763"/>
              <a:gd name="connsiteX4" fmla="*/ 4005263 w 4238625"/>
              <a:gd name="connsiteY4" fmla="*/ 2147888 h 3052763"/>
              <a:gd name="connsiteX5" fmla="*/ 3933825 w 4238625"/>
              <a:gd name="connsiteY5" fmla="*/ 2647950 h 3052763"/>
              <a:gd name="connsiteX6" fmla="*/ 3667125 w 4238625"/>
              <a:gd name="connsiteY6" fmla="*/ 2628900 h 3052763"/>
              <a:gd name="connsiteX7" fmla="*/ 3605213 w 4238625"/>
              <a:gd name="connsiteY7" fmla="*/ 3038475 h 3052763"/>
              <a:gd name="connsiteX8" fmla="*/ 3062288 w 4238625"/>
              <a:gd name="connsiteY8" fmla="*/ 3052763 h 3052763"/>
              <a:gd name="connsiteX9" fmla="*/ 2652712 w 4238625"/>
              <a:gd name="connsiteY9" fmla="*/ 3009900 h 3052763"/>
              <a:gd name="connsiteX10" fmla="*/ 1047750 w 4238625"/>
              <a:gd name="connsiteY10" fmla="*/ 2733675 h 3052763"/>
              <a:gd name="connsiteX11" fmla="*/ 0 w 4238625"/>
              <a:gd name="connsiteY11" fmla="*/ 1400175 h 3052763"/>
              <a:gd name="connsiteX12" fmla="*/ 57150 w 4238625"/>
              <a:gd name="connsiteY12" fmla="*/ 180975 h 3052763"/>
              <a:gd name="connsiteX13" fmla="*/ 247650 w 4238625"/>
              <a:gd name="connsiteY13" fmla="*/ 0 h 3052763"/>
              <a:gd name="connsiteX0" fmla="*/ 247650 w 4238625"/>
              <a:gd name="connsiteY0" fmla="*/ 0 h 3052763"/>
              <a:gd name="connsiteX1" fmla="*/ 2733675 w 4238625"/>
              <a:gd name="connsiteY1" fmla="*/ 114300 h 3052763"/>
              <a:gd name="connsiteX2" fmla="*/ 4238625 w 4238625"/>
              <a:gd name="connsiteY2" fmla="*/ 1123950 h 3052763"/>
              <a:gd name="connsiteX3" fmla="*/ 4048125 w 4238625"/>
              <a:gd name="connsiteY3" fmla="*/ 2152650 h 3052763"/>
              <a:gd name="connsiteX4" fmla="*/ 4005263 w 4238625"/>
              <a:gd name="connsiteY4" fmla="*/ 2147888 h 3052763"/>
              <a:gd name="connsiteX5" fmla="*/ 3933825 w 4238625"/>
              <a:gd name="connsiteY5" fmla="*/ 2647950 h 3052763"/>
              <a:gd name="connsiteX6" fmla="*/ 3667125 w 4238625"/>
              <a:gd name="connsiteY6" fmla="*/ 2628900 h 3052763"/>
              <a:gd name="connsiteX7" fmla="*/ 3609975 w 4238625"/>
              <a:gd name="connsiteY7" fmla="*/ 2952750 h 3052763"/>
              <a:gd name="connsiteX8" fmla="*/ 3605213 w 4238625"/>
              <a:gd name="connsiteY8" fmla="*/ 3038475 h 3052763"/>
              <a:gd name="connsiteX9" fmla="*/ 3062288 w 4238625"/>
              <a:gd name="connsiteY9" fmla="*/ 3052763 h 3052763"/>
              <a:gd name="connsiteX10" fmla="*/ 2652712 w 4238625"/>
              <a:gd name="connsiteY10" fmla="*/ 3009900 h 3052763"/>
              <a:gd name="connsiteX11" fmla="*/ 1047750 w 4238625"/>
              <a:gd name="connsiteY11" fmla="*/ 2733675 h 3052763"/>
              <a:gd name="connsiteX12" fmla="*/ 0 w 4238625"/>
              <a:gd name="connsiteY12" fmla="*/ 1400175 h 3052763"/>
              <a:gd name="connsiteX13" fmla="*/ 57150 w 4238625"/>
              <a:gd name="connsiteY13" fmla="*/ 180975 h 3052763"/>
              <a:gd name="connsiteX14" fmla="*/ 247650 w 4238625"/>
              <a:gd name="connsiteY14" fmla="*/ 0 h 3052763"/>
              <a:gd name="connsiteX0" fmla="*/ 247650 w 4238625"/>
              <a:gd name="connsiteY0" fmla="*/ 0 h 3052763"/>
              <a:gd name="connsiteX1" fmla="*/ 2733675 w 4238625"/>
              <a:gd name="connsiteY1" fmla="*/ 114300 h 3052763"/>
              <a:gd name="connsiteX2" fmla="*/ 4238625 w 4238625"/>
              <a:gd name="connsiteY2" fmla="*/ 1123950 h 3052763"/>
              <a:gd name="connsiteX3" fmla="*/ 4048125 w 4238625"/>
              <a:gd name="connsiteY3" fmla="*/ 2152650 h 3052763"/>
              <a:gd name="connsiteX4" fmla="*/ 4005263 w 4238625"/>
              <a:gd name="connsiteY4" fmla="*/ 2147888 h 3052763"/>
              <a:gd name="connsiteX5" fmla="*/ 3933825 w 4238625"/>
              <a:gd name="connsiteY5" fmla="*/ 2647950 h 3052763"/>
              <a:gd name="connsiteX6" fmla="*/ 3667125 w 4238625"/>
              <a:gd name="connsiteY6" fmla="*/ 2628900 h 3052763"/>
              <a:gd name="connsiteX7" fmla="*/ 3590925 w 4238625"/>
              <a:gd name="connsiteY7" fmla="*/ 2976562 h 3052763"/>
              <a:gd name="connsiteX8" fmla="*/ 3605213 w 4238625"/>
              <a:gd name="connsiteY8" fmla="*/ 3038475 h 3052763"/>
              <a:gd name="connsiteX9" fmla="*/ 3062288 w 4238625"/>
              <a:gd name="connsiteY9" fmla="*/ 3052763 h 3052763"/>
              <a:gd name="connsiteX10" fmla="*/ 2652712 w 4238625"/>
              <a:gd name="connsiteY10" fmla="*/ 3009900 h 3052763"/>
              <a:gd name="connsiteX11" fmla="*/ 1047750 w 4238625"/>
              <a:gd name="connsiteY11" fmla="*/ 2733675 h 3052763"/>
              <a:gd name="connsiteX12" fmla="*/ 0 w 4238625"/>
              <a:gd name="connsiteY12" fmla="*/ 1400175 h 3052763"/>
              <a:gd name="connsiteX13" fmla="*/ 57150 w 4238625"/>
              <a:gd name="connsiteY13" fmla="*/ 180975 h 3052763"/>
              <a:gd name="connsiteX14" fmla="*/ 247650 w 4238625"/>
              <a:gd name="connsiteY14" fmla="*/ 0 h 3052763"/>
              <a:gd name="connsiteX0" fmla="*/ 247650 w 4238625"/>
              <a:gd name="connsiteY0" fmla="*/ 0 h 3052763"/>
              <a:gd name="connsiteX1" fmla="*/ 2733675 w 4238625"/>
              <a:gd name="connsiteY1" fmla="*/ 114300 h 3052763"/>
              <a:gd name="connsiteX2" fmla="*/ 4238625 w 4238625"/>
              <a:gd name="connsiteY2" fmla="*/ 1123950 h 3052763"/>
              <a:gd name="connsiteX3" fmla="*/ 4048125 w 4238625"/>
              <a:gd name="connsiteY3" fmla="*/ 2152650 h 3052763"/>
              <a:gd name="connsiteX4" fmla="*/ 4005263 w 4238625"/>
              <a:gd name="connsiteY4" fmla="*/ 2147888 h 3052763"/>
              <a:gd name="connsiteX5" fmla="*/ 3933825 w 4238625"/>
              <a:gd name="connsiteY5" fmla="*/ 2647950 h 3052763"/>
              <a:gd name="connsiteX6" fmla="*/ 3667125 w 4238625"/>
              <a:gd name="connsiteY6" fmla="*/ 2628900 h 3052763"/>
              <a:gd name="connsiteX7" fmla="*/ 3590925 w 4238625"/>
              <a:gd name="connsiteY7" fmla="*/ 2976562 h 3052763"/>
              <a:gd name="connsiteX8" fmla="*/ 3605213 w 4238625"/>
              <a:gd name="connsiteY8" fmla="*/ 3038475 h 3052763"/>
              <a:gd name="connsiteX9" fmla="*/ 3062288 w 4238625"/>
              <a:gd name="connsiteY9" fmla="*/ 3052763 h 3052763"/>
              <a:gd name="connsiteX10" fmla="*/ 2652712 w 4238625"/>
              <a:gd name="connsiteY10" fmla="*/ 3009900 h 3052763"/>
              <a:gd name="connsiteX11" fmla="*/ 1023937 w 4238625"/>
              <a:gd name="connsiteY11" fmla="*/ 2757487 h 3052763"/>
              <a:gd name="connsiteX12" fmla="*/ 0 w 4238625"/>
              <a:gd name="connsiteY12" fmla="*/ 1400175 h 3052763"/>
              <a:gd name="connsiteX13" fmla="*/ 57150 w 4238625"/>
              <a:gd name="connsiteY13" fmla="*/ 180975 h 3052763"/>
              <a:gd name="connsiteX14" fmla="*/ 247650 w 4238625"/>
              <a:gd name="connsiteY14" fmla="*/ 0 h 3052763"/>
              <a:gd name="connsiteX0" fmla="*/ 257175 w 4248150"/>
              <a:gd name="connsiteY0" fmla="*/ 0 h 3052763"/>
              <a:gd name="connsiteX1" fmla="*/ 2743200 w 4248150"/>
              <a:gd name="connsiteY1" fmla="*/ 114300 h 3052763"/>
              <a:gd name="connsiteX2" fmla="*/ 4248150 w 4248150"/>
              <a:gd name="connsiteY2" fmla="*/ 1123950 h 3052763"/>
              <a:gd name="connsiteX3" fmla="*/ 4057650 w 4248150"/>
              <a:gd name="connsiteY3" fmla="*/ 2152650 h 3052763"/>
              <a:gd name="connsiteX4" fmla="*/ 4014788 w 4248150"/>
              <a:gd name="connsiteY4" fmla="*/ 2147888 h 3052763"/>
              <a:gd name="connsiteX5" fmla="*/ 3943350 w 4248150"/>
              <a:gd name="connsiteY5" fmla="*/ 2647950 h 3052763"/>
              <a:gd name="connsiteX6" fmla="*/ 3676650 w 4248150"/>
              <a:gd name="connsiteY6" fmla="*/ 2628900 h 3052763"/>
              <a:gd name="connsiteX7" fmla="*/ 3600450 w 4248150"/>
              <a:gd name="connsiteY7" fmla="*/ 2976562 h 3052763"/>
              <a:gd name="connsiteX8" fmla="*/ 3614738 w 4248150"/>
              <a:gd name="connsiteY8" fmla="*/ 3038475 h 3052763"/>
              <a:gd name="connsiteX9" fmla="*/ 3071813 w 4248150"/>
              <a:gd name="connsiteY9" fmla="*/ 3052763 h 3052763"/>
              <a:gd name="connsiteX10" fmla="*/ 2662237 w 4248150"/>
              <a:gd name="connsiteY10" fmla="*/ 3009900 h 3052763"/>
              <a:gd name="connsiteX11" fmla="*/ 1033462 w 4248150"/>
              <a:gd name="connsiteY11" fmla="*/ 2757487 h 3052763"/>
              <a:gd name="connsiteX12" fmla="*/ 0 w 4248150"/>
              <a:gd name="connsiteY12" fmla="*/ 1423988 h 3052763"/>
              <a:gd name="connsiteX13" fmla="*/ 66675 w 4248150"/>
              <a:gd name="connsiteY13" fmla="*/ 180975 h 3052763"/>
              <a:gd name="connsiteX14" fmla="*/ 257175 w 4248150"/>
              <a:gd name="connsiteY14" fmla="*/ 0 h 3052763"/>
              <a:gd name="connsiteX0" fmla="*/ 257175 w 4248150"/>
              <a:gd name="connsiteY0" fmla="*/ 0 h 3052763"/>
              <a:gd name="connsiteX1" fmla="*/ 2743200 w 4248150"/>
              <a:gd name="connsiteY1" fmla="*/ 114300 h 3052763"/>
              <a:gd name="connsiteX2" fmla="*/ 4248150 w 4248150"/>
              <a:gd name="connsiteY2" fmla="*/ 1123950 h 3052763"/>
              <a:gd name="connsiteX3" fmla="*/ 4057650 w 4248150"/>
              <a:gd name="connsiteY3" fmla="*/ 2152650 h 3052763"/>
              <a:gd name="connsiteX4" fmla="*/ 4014788 w 4248150"/>
              <a:gd name="connsiteY4" fmla="*/ 2147888 h 3052763"/>
              <a:gd name="connsiteX5" fmla="*/ 3943350 w 4248150"/>
              <a:gd name="connsiteY5" fmla="*/ 2647950 h 3052763"/>
              <a:gd name="connsiteX6" fmla="*/ 3676650 w 4248150"/>
              <a:gd name="connsiteY6" fmla="*/ 2628900 h 3052763"/>
              <a:gd name="connsiteX7" fmla="*/ 3600450 w 4248150"/>
              <a:gd name="connsiteY7" fmla="*/ 2976562 h 3052763"/>
              <a:gd name="connsiteX8" fmla="*/ 3614738 w 4248150"/>
              <a:gd name="connsiteY8" fmla="*/ 3038475 h 3052763"/>
              <a:gd name="connsiteX9" fmla="*/ 3071813 w 4248150"/>
              <a:gd name="connsiteY9" fmla="*/ 3052763 h 3052763"/>
              <a:gd name="connsiteX10" fmla="*/ 2662237 w 4248150"/>
              <a:gd name="connsiteY10" fmla="*/ 3009900 h 3052763"/>
              <a:gd name="connsiteX11" fmla="*/ 1033462 w 4248150"/>
              <a:gd name="connsiteY11" fmla="*/ 2757487 h 3052763"/>
              <a:gd name="connsiteX12" fmla="*/ 0 w 4248150"/>
              <a:gd name="connsiteY12" fmla="*/ 1423988 h 3052763"/>
              <a:gd name="connsiteX13" fmla="*/ 52387 w 4248150"/>
              <a:gd name="connsiteY13" fmla="*/ 138113 h 3052763"/>
              <a:gd name="connsiteX14" fmla="*/ 257175 w 4248150"/>
              <a:gd name="connsiteY14" fmla="*/ 0 h 3052763"/>
              <a:gd name="connsiteX0" fmla="*/ 233362 w 4248150"/>
              <a:gd name="connsiteY0" fmla="*/ 0 h 3081338"/>
              <a:gd name="connsiteX1" fmla="*/ 2743200 w 4248150"/>
              <a:gd name="connsiteY1" fmla="*/ 142875 h 3081338"/>
              <a:gd name="connsiteX2" fmla="*/ 4248150 w 4248150"/>
              <a:gd name="connsiteY2" fmla="*/ 1152525 h 3081338"/>
              <a:gd name="connsiteX3" fmla="*/ 4057650 w 4248150"/>
              <a:gd name="connsiteY3" fmla="*/ 2181225 h 3081338"/>
              <a:gd name="connsiteX4" fmla="*/ 4014788 w 4248150"/>
              <a:gd name="connsiteY4" fmla="*/ 2176463 h 3081338"/>
              <a:gd name="connsiteX5" fmla="*/ 3943350 w 4248150"/>
              <a:gd name="connsiteY5" fmla="*/ 2676525 h 3081338"/>
              <a:gd name="connsiteX6" fmla="*/ 3676650 w 4248150"/>
              <a:gd name="connsiteY6" fmla="*/ 2657475 h 3081338"/>
              <a:gd name="connsiteX7" fmla="*/ 3600450 w 4248150"/>
              <a:gd name="connsiteY7" fmla="*/ 3005137 h 3081338"/>
              <a:gd name="connsiteX8" fmla="*/ 3614738 w 4248150"/>
              <a:gd name="connsiteY8" fmla="*/ 3067050 h 3081338"/>
              <a:gd name="connsiteX9" fmla="*/ 3071813 w 4248150"/>
              <a:gd name="connsiteY9" fmla="*/ 3081338 h 3081338"/>
              <a:gd name="connsiteX10" fmla="*/ 2662237 w 4248150"/>
              <a:gd name="connsiteY10" fmla="*/ 3038475 h 3081338"/>
              <a:gd name="connsiteX11" fmla="*/ 1033462 w 4248150"/>
              <a:gd name="connsiteY11" fmla="*/ 2786062 h 3081338"/>
              <a:gd name="connsiteX12" fmla="*/ 0 w 4248150"/>
              <a:gd name="connsiteY12" fmla="*/ 1452563 h 3081338"/>
              <a:gd name="connsiteX13" fmla="*/ 52387 w 4248150"/>
              <a:gd name="connsiteY13" fmla="*/ 166688 h 3081338"/>
              <a:gd name="connsiteX14" fmla="*/ 233362 w 4248150"/>
              <a:gd name="connsiteY14" fmla="*/ 0 h 3081338"/>
              <a:gd name="connsiteX0" fmla="*/ 233362 w 4248150"/>
              <a:gd name="connsiteY0" fmla="*/ 0 h 3081338"/>
              <a:gd name="connsiteX1" fmla="*/ 2743200 w 4248150"/>
              <a:gd name="connsiteY1" fmla="*/ 142875 h 3081338"/>
              <a:gd name="connsiteX2" fmla="*/ 4248150 w 4248150"/>
              <a:gd name="connsiteY2" fmla="*/ 1152525 h 3081338"/>
              <a:gd name="connsiteX3" fmla="*/ 4057650 w 4248150"/>
              <a:gd name="connsiteY3" fmla="*/ 2181225 h 3081338"/>
              <a:gd name="connsiteX4" fmla="*/ 4014788 w 4248150"/>
              <a:gd name="connsiteY4" fmla="*/ 2176463 h 3081338"/>
              <a:gd name="connsiteX5" fmla="*/ 3943350 w 4248150"/>
              <a:gd name="connsiteY5" fmla="*/ 2676525 h 3081338"/>
              <a:gd name="connsiteX6" fmla="*/ 3676650 w 4248150"/>
              <a:gd name="connsiteY6" fmla="*/ 2657475 h 3081338"/>
              <a:gd name="connsiteX7" fmla="*/ 3600450 w 4248150"/>
              <a:gd name="connsiteY7" fmla="*/ 3005137 h 3081338"/>
              <a:gd name="connsiteX8" fmla="*/ 3614738 w 4248150"/>
              <a:gd name="connsiteY8" fmla="*/ 3067050 h 3081338"/>
              <a:gd name="connsiteX9" fmla="*/ 3071813 w 4248150"/>
              <a:gd name="connsiteY9" fmla="*/ 3081338 h 3081338"/>
              <a:gd name="connsiteX10" fmla="*/ 2662237 w 4248150"/>
              <a:gd name="connsiteY10" fmla="*/ 3038475 h 3081338"/>
              <a:gd name="connsiteX11" fmla="*/ 1042987 w 4248150"/>
              <a:gd name="connsiteY11" fmla="*/ 2786062 h 3081338"/>
              <a:gd name="connsiteX12" fmla="*/ 0 w 4248150"/>
              <a:gd name="connsiteY12" fmla="*/ 1452563 h 3081338"/>
              <a:gd name="connsiteX13" fmla="*/ 52387 w 4248150"/>
              <a:gd name="connsiteY13" fmla="*/ 166688 h 3081338"/>
              <a:gd name="connsiteX14" fmla="*/ 233362 w 4248150"/>
              <a:gd name="connsiteY14" fmla="*/ 0 h 3081338"/>
              <a:gd name="connsiteX0" fmla="*/ 233362 w 4248150"/>
              <a:gd name="connsiteY0" fmla="*/ 0 h 3081338"/>
              <a:gd name="connsiteX1" fmla="*/ 2743200 w 4248150"/>
              <a:gd name="connsiteY1" fmla="*/ 142875 h 3081338"/>
              <a:gd name="connsiteX2" fmla="*/ 4248150 w 4248150"/>
              <a:gd name="connsiteY2" fmla="*/ 1152525 h 3081338"/>
              <a:gd name="connsiteX3" fmla="*/ 4057650 w 4248150"/>
              <a:gd name="connsiteY3" fmla="*/ 2181225 h 3081338"/>
              <a:gd name="connsiteX4" fmla="*/ 4014788 w 4248150"/>
              <a:gd name="connsiteY4" fmla="*/ 2176463 h 3081338"/>
              <a:gd name="connsiteX5" fmla="*/ 3943350 w 4248150"/>
              <a:gd name="connsiteY5" fmla="*/ 2676525 h 3081338"/>
              <a:gd name="connsiteX6" fmla="*/ 3676650 w 4248150"/>
              <a:gd name="connsiteY6" fmla="*/ 2657475 h 3081338"/>
              <a:gd name="connsiteX7" fmla="*/ 3600450 w 4248150"/>
              <a:gd name="connsiteY7" fmla="*/ 3005137 h 3081338"/>
              <a:gd name="connsiteX8" fmla="*/ 3614738 w 4248150"/>
              <a:gd name="connsiteY8" fmla="*/ 3067050 h 3081338"/>
              <a:gd name="connsiteX9" fmla="*/ 3071813 w 4248150"/>
              <a:gd name="connsiteY9" fmla="*/ 3081338 h 3081338"/>
              <a:gd name="connsiteX10" fmla="*/ 2662237 w 4248150"/>
              <a:gd name="connsiteY10" fmla="*/ 3038475 h 3081338"/>
              <a:gd name="connsiteX11" fmla="*/ 1047750 w 4248150"/>
              <a:gd name="connsiteY11" fmla="*/ 2781300 h 3081338"/>
              <a:gd name="connsiteX12" fmla="*/ 0 w 4248150"/>
              <a:gd name="connsiteY12" fmla="*/ 1452563 h 3081338"/>
              <a:gd name="connsiteX13" fmla="*/ 52387 w 4248150"/>
              <a:gd name="connsiteY13" fmla="*/ 166688 h 3081338"/>
              <a:gd name="connsiteX14" fmla="*/ 233362 w 4248150"/>
              <a:gd name="connsiteY14" fmla="*/ 0 h 3081338"/>
              <a:gd name="connsiteX0" fmla="*/ 228599 w 4243387"/>
              <a:gd name="connsiteY0" fmla="*/ 0 h 3081338"/>
              <a:gd name="connsiteX1" fmla="*/ 2738437 w 4243387"/>
              <a:gd name="connsiteY1" fmla="*/ 142875 h 3081338"/>
              <a:gd name="connsiteX2" fmla="*/ 4243387 w 4243387"/>
              <a:gd name="connsiteY2" fmla="*/ 1152525 h 3081338"/>
              <a:gd name="connsiteX3" fmla="*/ 4052887 w 4243387"/>
              <a:gd name="connsiteY3" fmla="*/ 2181225 h 3081338"/>
              <a:gd name="connsiteX4" fmla="*/ 4010025 w 4243387"/>
              <a:gd name="connsiteY4" fmla="*/ 2176463 h 3081338"/>
              <a:gd name="connsiteX5" fmla="*/ 3938587 w 4243387"/>
              <a:gd name="connsiteY5" fmla="*/ 2676525 h 3081338"/>
              <a:gd name="connsiteX6" fmla="*/ 3671887 w 4243387"/>
              <a:gd name="connsiteY6" fmla="*/ 2657475 h 3081338"/>
              <a:gd name="connsiteX7" fmla="*/ 3595687 w 4243387"/>
              <a:gd name="connsiteY7" fmla="*/ 3005137 h 3081338"/>
              <a:gd name="connsiteX8" fmla="*/ 3609975 w 4243387"/>
              <a:gd name="connsiteY8" fmla="*/ 3067050 h 3081338"/>
              <a:gd name="connsiteX9" fmla="*/ 3067050 w 4243387"/>
              <a:gd name="connsiteY9" fmla="*/ 3081338 h 3081338"/>
              <a:gd name="connsiteX10" fmla="*/ 2657474 w 4243387"/>
              <a:gd name="connsiteY10" fmla="*/ 3038475 h 3081338"/>
              <a:gd name="connsiteX11" fmla="*/ 1042987 w 4243387"/>
              <a:gd name="connsiteY11" fmla="*/ 2781300 h 3081338"/>
              <a:gd name="connsiteX12" fmla="*/ 0 w 4243387"/>
              <a:gd name="connsiteY12" fmla="*/ 1452563 h 3081338"/>
              <a:gd name="connsiteX13" fmla="*/ 47624 w 4243387"/>
              <a:gd name="connsiteY13" fmla="*/ 166688 h 3081338"/>
              <a:gd name="connsiteX14" fmla="*/ 228599 w 4243387"/>
              <a:gd name="connsiteY14" fmla="*/ 0 h 3081338"/>
              <a:gd name="connsiteX0" fmla="*/ 242886 w 4257674"/>
              <a:gd name="connsiteY0" fmla="*/ 0 h 3081338"/>
              <a:gd name="connsiteX1" fmla="*/ 2752724 w 4257674"/>
              <a:gd name="connsiteY1" fmla="*/ 142875 h 3081338"/>
              <a:gd name="connsiteX2" fmla="*/ 4257674 w 4257674"/>
              <a:gd name="connsiteY2" fmla="*/ 1152525 h 3081338"/>
              <a:gd name="connsiteX3" fmla="*/ 4067174 w 4257674"/>
              <a:gd name="connsiteY3" fmla="*/ 2181225 h 3081338"/>
              <a:gd name="connsiteX4" fmla="*/ 4024312 w 4257674"/>
              <a:gd name="connsiteY4" fmla="*/ 2176463 h 3081338"/>
              <a:gd name="connsiteX5" fmla="*/ 3952874 w 4257674"/>
              <a:gd name="connsiteY5" fmla="*/ 2676525 h 3081338"/>
              <a:gd name="connsiteX6" fmla="*/ 3686174 w 4257674"/>
              <a:gd name="connsiteY6" fmla="*/ 2657475 h 3081338"/>
              <a:gd name="connsiteX7" fmla="*/ 3609974 w 4257674"/>
              <a:gd name="connsiteY7" fmla="*/ 3005137 h 3081338"/>
              <a:gd name="connsiteX8" fmla="*/ 3624262 w 4257674"/>
              <a:gd name="connsiteY8" fmla="*/ 3067050 h 3081338"/>
              <a:gd name="connsiteX9" fmla="*/ 3081337 w 4257674"/>
              <a:gd name="connsiteY9" fmla="*/ 3081338 h 3081338"/>
              <a:gd name="connsiteX10" fmla="*/ 2671761 w 4257674"/>
              <a:gd name="connsiteY10" fmla="*/ 3038475 h 3081338"/>
              <a:gd name="connsiteX11" fmla="*/ 1057274 w 4257674"/>
              <a:gd name="connsiteY11" fmla="*/ 2781300 h 3081338"/>
              <a:gd name="connsiteX12" fmla="*/ 0 w 4257674"/>
              <a:gd name="connsiteY12" fmla="*/ 1443038 h 3081338"/>
              <a:gd name="connsiteX13" fmla="*/ 61911 w 4257674"/>
              <a:gd name="connsiteY13" fmla="*/ 166688 h 3081338"/>
              <a:gd name="connsiteX14" fmla="*/ 242886 w 4257674"/>
              <a:gd name="connsiteY14" fmla="*/ 0 h 3081338"/>
              <a:gd name="connsiteX0" fmla="*/ 242886 w 4257674"/>
              <a:gd name="connsiteY0" fmla="*/ 0 h 3048000"/>
              <a:gd name="connsiteX1" fmla="*/ 2752724 w 4257674"/>
              <a:gd name="connsiteY1" fmla="*/ 109537 h 3048000"/>
              <a:gd name="connsiteX2" fmla="*/ 4257674 w 4257674"/>
              <a:gd name="connsiteY2" fmla="*/ 1119187 h 3048000"/>
              <a:gd name="connsiteX3" fmla="*/ 4067174 w 4257674"/>
              <a:gd name="connsiteY3" fmla="*/ 2147887 h 3048000"/>
              <a:gd name="connsiteX4" fmla="*/ 4024312 w 4257674"/>
              <a:gd name="connsiteY4" fmla="*/ 2143125 h 3048000"/>
              <a:gd name="connsiteX5" fmla="*/ 3952874 w 4257674"/>
              <a:gd name="connsiteY5" fmla="*/ 2643187 h 3048000"/>
              <a:gd name="connsiteX6" fmla="*/ 3686174 w 4257674"/>
              <a:gd name="connsiteY6" fmla="*/ 2624137 h 3048000"/>
              <a:gd name="connsiteX7" fmla="*/ 3609974 w 4257674"/>
              <a:gd name="connsiteY7" fmla="*/ 2971799 h 3048000"/>
              <a:gd name="connsiteX8" fmla="*/ 3624262 w 4257674"/>
              <a:gd name="connsiteY8" fmla="*/ 3033712 h 3048000"/>
              <a:gd name="connsiteX9" fmla="*/ 3081337 w 4257674"/>
              <a:gd name="connsiteY9" fmla="*/ 3048000 h 3048000"/>
              <a:gd name="connsiteX10" fmla="*/ 2671761 w 4257674"/>
              <a:gd name="connsiteY10" fmla="*/ 3005137 h 3048000"/>
              <a:gd name="connsiteX11" fmla="*/ 1057274 w 4257674"/>
              <a:gd name="connsiteY11" fmla="*/ 2747962 h 3048000"/>
              <a:gd name="connsiteX12" fmla="*/ 0 w 4257674"/>
              <a:gd name="connsiteY12" fmla="*/ 1409700 h 3048000"/>
              <a:gd name="connsiteX13" fmla="*/ 61911 w 4257674"/>
              <a:gd name="connsiteY13" fmla="*/ 133350 h 3048000"/>
              <a:gd name="connsiteX14" fmla="*/ 242886 w 4257674"/>
              <a:gd name="connsiteY14" fmla="*/ 0 h 3048000"/>
              <a:gd name="connsiteX0" fmla="*/ 247648 w 4257674"/>
              <a:gd name="connsiteY0" fmla="*/ 0 h 3067050"/>
              <a:gd name="connsiteX1" fmla="*/ 2752724 w 4257674"/>
              <a:gd name="connsiteY1" fmla="*/ 128587 h 3067050"/>
              <a:gd name="connsiteX2" fmla="*/ 4257674 w 4257674"/>
              <a:gd name="connsiteY2" fmla="*/ 1138237 h 3067050"/>
              <a:gd name="connsiteX3" fmla="*/ 4067174 w 4257674"/>
              <a:gd name="connsiteY3" fmla="*/ 2166937 h 3067050"/>
              <a:gd name="connsiteX4" fmla="*/ 4024312 w 4257674"/>
              <a:gd name="connsiteY4" fmla="*/ 2162175 h 3067050"/>
              <a:gd name="connsiteX5" fmla="*/ 3952874 w 4257674"/>
              <a:gd name="connsiteY5" fmla="*/ 2662237 h 3067050"/>
              <a:gd name="connsiteX6" fmla="*/ 3686174 w 4257674"/>
              <a:gd name="connsiteY6" fmla="*/ 2643187 h 3067050"/>
              <a:gd name="connsiteX7" fmla="*/ 3609974 w 4257674"/>
              <a:gd name="connsiteY7" fmla="*/ 2990849 h 3067050"/>
              <a:gd name="connsiteX8" fmla="*/ 3624262 w 4257674"/>
              <a:gd name="connsiteY8" fmla="*/ 3052762 h 3067050"/>
              <a:gd name="connsiteX9" fmla="*/ 3081337 w 4257674"/>
              <a:gd name="connsiteY9" fmla="*/ 3067050 h 3067050"/>
              <a:gd name="connsiteX10" fmla="*/ 2671761 w 4257674"/>
              <a:gd name="connsiteY10" fmla="*/ 3024187 h 3067050"/>
              <a:gd name="connsiteX11" fmla="*/ 1057274 w 4257674"/>
              <a:gd name="connsiteY11" fmla="*/ 2767012 h 3067050"/>
              <a:gd name="connsiteX12" fmla="*/ 0 w 4257674"/>
              <a:gd name="connsiteY12" fmla="*/ 1428750 h 3067050"/>
              <a:gd name="connsiteX13" fmla="*/ 61911 w 4257674"/>
              <a:gd name="connsiteY13" fmla="*/ 152400 h 3067050"/>
              <a:gd name="connsiteX14" fmla="*/ 247648 w 4257674"/>
              <a:gd name="connsiteY14" fmla="*/ 0 h 3067050"/>
              <a:gd name="connsiteX0" fmla="*/ 242886 w 4257674"/>
              <a:gd name="connsiteY0" fmla="*/ 0 h 3057525"/>
              <a:gd name="connsiteX1" fmla="*/ 2752724 w 4257674"/>
              <a:gd name="connsiteY1" fmla="*/ 119062 h 3057525"/>
              <a:gd name="connsiteX2" fmla="*/ 4257674 w 4257674"/>
              <a:gd name="connsiteY2" fmla="*/ 1128712 h 3057525"/>
              <a:gd name="connsiteX3" fmla="*/ 4067174 w 4257674"/>
              <a:gd name="connsiteY3" fmla="*/ 2157412 h 3057525"/>
              <a:gd name="connsiteX4" fmla="*/ 4024312 w 4257674"/>
              <a:gd name="connsiteY4" fmla="*/ 2152650 h 3057525"/>
              <a:gd name="connsiteX5" fmla="*/ 3952874 w 4257674"/>
              <a:gd name="connsiteY5" fmla="*/ 2652712 h 3057525"/>
              <a:gd name="connsiteX6" fmla="*/ 3686174 w 4257674"/>
              <a:gd name="connsiteY6" fmla="*/ 2633662 h 3057525"/>
              <a:gd name="connsiteX7" fmla="*/ 3609974 w 4257674"/>
              <a:gd name="connsiteY7" fmla="*/ 2981324 h 3057525"/>
              <a:gd name="connsiteX8" fmla="*/ 3624262 w 4257674"/>
              <a:gd name="connsiteY8" fmla="*/ 3043237 h 3057525"/>
              <a:gd name="connsiteX9" fmla="*/ 3081337 w 4257674"/>
              <a:gd name="connsiteY9" fmla="*/ 3057525 h 3057525"/>
              <a:gd name="connsiteX10" fmla="*/ 2671761 w 4257674"/>
              <a:gd name="connsiteY10" fmla="*/ 3014662 h 3057525"/>
              <a:gd name="connsiteX11" fmla="*/ 1057274 w 4257674"/>
              <a:gd name="connsiteY11" fmla="*/ 2757487 h 3057525"/>
              <a:gd name="connsiteX12" fmla="*/ 0 w 4257674"/>
              <a:gd name="connsiteY12" fmla="*/ 1419225 h 3057525"/>
              <a:gd name="connsiteX13" fmla="*/ 61911 w 4257674"/>
              <a:gd name="connsiteY13" fmla="*/ 142875 h 3057525"/>
              <a:gd name="connsiteX14" fmla="*/ 242886 w 4257674"/>
              <a:gd name="connsiteY14" fmla="*/ 0 h 3057525"/>
              <a:gd name="connsiteX0" fmla="*/ 242886 w 4257674"/>
              <a:gd name="connsiteY0" fmla="*/ 0 h 3057525"/>
              <a:gd name="connsiteX1" fmla="*/ 2752724 w 4257674"/>
              <a:gd name="connsiteY1" fmla="*/ 119062 h 3057525"/>
              <a:gd name="connsiteX2" fmla="*/ 4257674 w 4257674"/>
              <a:gd name="connsiteY2" fmla="*/ 1128712 h 3057525"/>
              <a:gd name="connsiteX3" fmla="*/ 4067174 w 4257674"/>
              <a:gd name="connsiteY3" fmla="*/ 2157412 h 3057525"/>
              <a:gd name="connsiteX4" fmla="*/ 4024312 w 4257674"/>
              <a:gd name="connsiteY4" fmla="*/ 2152650 h 3057525"/>
              <a:gd name="connsiteX5" fmla="*/ 3952874 w 4257674"/>
              <a:gd name="connsiteY5" fmla="*/ 2652712 h 3057525"/>
              <a:gd name="connsiteX6" fmla="*/ 3686174 w 4257674"/>
              <a:gd name="connsiteY6" fmla="*/ 2633662 h 3057525"/>
              <a:gd name="connsiteX7" fmla="*/ 3609974 w 4257674"/>
              <a:gd name="connsiteY7" fmla="*/ 2981324 h 3057525"/>
              <a:gd name="connsiteX8" fmla="*/ 3624262 w 4257674"/>
              <a:gd name="connsiteY8" fmla="*/ 3043237 h 3057525"/>
              <a:gd name="connsiteX9" fmla="*/ 3081337 w 4257674"/>
              <a:gd name="connsiteY9" fmla="*/ 3057525 h 3057525"/>
              <a:gd name="connsiteX10" fmla="*/ 2671761 w 4257674"/>
              <a:gd name="connsiteY10" fmla="*/ 3014662 h 3057525"/>
              <a:gd name="connsiteX11" fmla="*/ 1057274 w 4257674"/>
              <a:gd name="connsiteY11" fmla="*/ 2757487 h 3057525"/>
              <a:gd name="connsiteX12" fmla="*/ 0 w 4257674"/>
              <a:gd name="connsiteY12" fmla="*/ 1419225 h 3057525"/>
              <a:gd name="connsiteX13" fmla="*/ 61911 w 4257674"/>
              <a:gd name="connsiteY13" fmla="*/ 142875 h 3057525"/>
              <a:gd name="connsiteX14" fmla="*/ 242886 w 4257674"/>
              <a:gd name="connsiteY14" fmla="*/ 0 h 3057525"/>
              <a:gd name="connsiteX0" fmla="*/ 242886 w 4257674"/>
              <a:gd name="connsiteY0" fmla="*/ 0 h 3057525"/>
              <a:gd name="connsiteX1" fmla="*/ 2752724 w 4257674"/>
              <a:gd name="connsiteY1" fmla="*/ 119062 h 3057525"/>
              <a:gd name="connsiteX2" fmla="*/ 3614737 w 4257674"/>
              <a:gd name="connsiteY2" fmla="*/ 704850 h 3057525"/>
              <a:gd name="connsiteX3" fmla="*/ 4257674 w 4257674"/>
              <a:gd name="connsiteY3" fmla="*/ 1128712 h 3057525"/>
              <a:gd name="connsiteX4" fmla="*/ 4067174 w 4257674"/>
              <a:gd name="connsiteY4" fmla="*/ 2157412 h 3057525"/>
              <a:gd name="connsiteX5" fmla="*/ 4024312 w 4257674"/>
              <a:gd name="connsiteY5" fmla="*/ 2152650 h 3057525"/>
              <a:gd name="connsiteX6" fmla="*/ 3952874 w 4257674"/>
              <a:gd name="connsiteY6" fmla="*/ 2652712 h 3057525"/>
              <a:gd name="connsiteX7" fmla="*/ 3686174 w 4257674"/>
              <a:gd name="connsiteY7" fmla="*/ 2633662 h 3057525"/>
              <a:gd name="connsiteX8" fmla="*/ 3609974 w 4257674"/>
              <a:gd name="connsiteY8" fmla="*/ 2981324 h 3057525"/>
              <a:gd name="connsiteX9" fmla="*/ 3624262 w 4257674"/>
              <a:gd name="connsiteY9" fmla="*/ 3043237 h 3057525"/>
              <a:gd name="connsiteX10" fmla="*/ 3081337 w 4257674"/>
              <a:gd name="connsiteY10" fmla="*/ 3057525 h 3057525"/>
              <a:gd name="connsiteX11" fmla="*/ 2671761 w 4257674"/>
              <a:gd name="connsiteY11" fmla="*/ 3014662 h 3057525"/>
              <a:gd name="connsiteX12" fmla="*/ 1057274 w 4257674"/>
              <a:gd name="connsiteY12" fmla="*/ 2757487 h 3057525"/>
              <a:gd name="connsiteX13" fmla="*/ 0 w 4257674"/>
              <a:gd name="connsiteY13" fmla="*/ 1419225 h 3057525"/>
              <a:gd name="connsiteX14" fmla="*/ 61911 w 4257674"/>
              <a:gd name="connsiteY14" fmla="*/ 142875 h 3057525"/>
              <a:gd name="connsiteX15" fmla="*/ 242886 w 4257674"/>
              <a:gd name="connsiteY15" fmla="*/ 0 h 3057525"/>
              <a:gd name="connsiteX0" fmla="*/ 242886 w 4257674"/>
              <a:gd name="connsiteY0" fmla="*/ 0 h 3057525"/>
              <a:gd name="connsiteX1" fmla="*/ 2752724 w 4257674"/>
              <a:gd name="connsiteY1" fmla="*/ 119062 h 3057525"/>
              <a:gd name="connsiteX2" fmla="*/ 3629024 w 4257674"/>
              <a:gd name="connsiteY2" fmla="*/ 681037 h 3057525"/>
              <a:gd name="connsiteX3" fmla="*/ 4257674 w 4257674"/>
              <a:gd name="connsiteY3" fmla="*/ 1128712 h 3057525"/>
              <a:gd name="connsiteX4" fmla="*/ 4067174 w 4257674"/>
              <a:gd name="connsiteY4" fmla="*/ 2157412 h 3057525"/>
              <a:gd name="connsiteX5" fmla="*/ 4024312 w 4257674"/>
              <a:gd name="connsiteY5" fmla="*/ 2152650 h 3057525"/>
              <a:gd name="connsiteX6" fmla="*/ 3952874 w 4257674"/>
              <a:gd name="connsiteY6" fmla="*/ 2652712 h 3057525"/>
              <a:gd name="connsiteX7" fmla="*/ 3686174 w 4257674"/>
              <a:gd name="connsiteY7" fmla="*/ 2633662 h 3057525"/>
              <a:gd name="connsiteX8" fmla="*/ 3609974 w 4257674"/>
              <a:gd name="connsiteY8" fmla="*/ 2981324 h 3057525"/>
              <a:gd name="connsiteX9" fmla="*/ 3624262 w 4257674"/>
              <a:gd name="connsiteY9" fmla="*/ 3043237 h 3057525"/>
              <a:gd name="connsiteX10" fmla="*/ 3081337 w 4257674"/>
              <a:gd name="connsiteY10" fmla="*/ 3057525 h 3057525"/>
              <a:gd name="connsiteX11" fmla="*/ 2671761 w 4257674"/>
              <a:gd name="connsiteY11" fmla="*/ 3014662 h 3057525"/>
              <a:gd name="connsiteX12" fmla="*/ 1057274 w 4257674"/>
              <a:gd name="connsiteY12" fmla="*/ 2757487 h 3057525"/>
              <a:gd name="connsiteX13" fmla="*/ 0 w 4257674"/>
              <a:gd name="connsiteY13" fmla="*/ 1419225 h 3057525"/>
              <a:gd name="connsiteX14" fmla="*/ 61911 w 4257674"/>
              <a:gd name="connsiteY14" fmla="*/ 142875 h 3057525"/>
              <a:gd name="connsiteX15" fmla="*/ 242886 w 4257674"/>
              <a:gd name="connsiteY15" fmla="*/ 0 h 3057525"/>
              <a:gd name="connsiteX0" fmla="*/ 363481 w 4378269"/>
              <a:gd name="connsiteY0" fmla="*/ 0 h 3057525"/>
              <a:gd name="connsiteX1" fmla="*/ 2873319 w 4378269"/>
              <a:gd name="connsiteY1" fmla="*/ 119062 h 3057525"/>
              <a:gd name="connsiteX2" fmla="*/ 3749619 w 4378269"/>
              <a:gd name="connsiteY2" fmla="*/ 681037 h 3057525"/>
              <a:gd name="connsiteX3" fmla="*/ 4378269 w 4378269"/>
              <a:gd name="connsiteY3" fmla="*/ 1128712 h 3057525"/>
              <a:gd name="connsiteX4" fmla="*/ 4187769 w 4378269"/>
              <a:gd name="connsiteY4" fmla="*/ 2157412 h 3057525"/>
              <a:gd name="connsiteX5" fmla="*/ 4144907 w 4378269"/>
              <a:gd name="connsiteY5" fmla="*/ 2152650 h 3057525"/>
              <a:gd name="connsiteX6" fmla="*/ 4073469 w 4378269"/>
              <a:gd name="connsiteY6" fmla="*/ 2652712 h 3057525"/>
              <a:gd name="connsiteX7" fmla="*/ 3806769 w 4378269"/>
              <a:gd name="connsiteY7" fmla="*/ 2633662 h 3057525"/>
              <a:gd name="connsiteX8" fmla="*/ 3730569 w 4378269"/>
              <a:gd name="connsiteY8" fmla="*/ 2981324 h 3057525"/>
              <a:gd name="connsiteX9" fmla="*/ 3744857 w 4378269"/>
              <a:gd name="connsiteY9" fmla="*/ 3043237 h 3057525"/>
              <a:gd name="connsiteX10" fmla="*/ 3201932 w 4378269"/>
              <a:gd name="connsiteY10" fmla="*/ 3057525 h 3057525"/>
              <a:gd name="connsiteX11" fmla="*/ 2792356 w 4378269"/>
              <a:gd name="connsiteY11" fmla="*/ 3014662 h 3057525"/>
              <a:gd name="connsiteX12" fmla="*/ 1177869 w 4378269"/>
              <a:gd name="connsiteY12" fmla="*/ 2757487 h 3057525"/>
              <a:gd name="connsiteX13" fmla="*/ 120595 w 4378269"/>
              <a:gd name="connsiteY13" fmla="*/ 1419225 h 3057525"/>
              <a:gd name="connsiteX14" fmla="*/ 0 w 4378269"/>
              <a:gd name="connsiteY14" fmla="*/ 238930 h 3057525"/>
              <a:gd name="connsiteX15" fmla="*/ 363481 w 4378269"/>
              <a:gd name="connsiteY15" fmla="*/ 0 h 3057525"/>
              <a:gd name="connsiteX0" fmla="*/ 363481 w 4378269"/>
              <a:gd name="connsiteY0" fmla="*/ 0 h 3057525"/>
              <a:gd name="connsiteX1" fmla="*/ 2873319 w 4378269"/>
              <a:gd name="connsiteY1" fmla="*/ 119062 h 3057525"/>
              <a:gd name="connsiteX2" fmla="*/ 3749619 w 4378269"/>
              <a:gd name="connsiteY2" fmla="*/ 681037 h 3057525"/>
              <a:gd name="connsiteX3" fmla="*/ 4378269 w 4378269"/>
              <a:gd name="connsiteY3" fmla="*/ 1128712 h 3057525"/>
              <a:gd name="connsiteX4" fmla="*/ 4187769 w 4378269"/>
              <a:gd name="connsiteY4" fmla="*/ 2157412 h 3057525"/>
              <a:gd name="connsiteX5" fmla="*/ 4144907 w 4378269"/>
              <a:gd name="connsiteY5" fmla="*/ 2152650 h 3057525"/>
              <a:gd name="connsiteX6" fmla="*/ 4073469 w 4378269"/>
              <a:gd name="connsiteY6" fmla="*/ 2652712 h 3057525"/>
              <a:gd name="connsiteX7" fmla="*/ 3806769 w 4378269"/>
              <a:gd name="connsiteY7" fmla="*/ 2633662 h 3057525"/>
              <a:gd name="connsiteX8" fmla="*/ 3730569 w 4378269"/>
              <a:gd name="connsiteY8" fmla="*/ 2981324 h 3057525"/>
              <a:gd name="connsiteX9" fmla="*/ 3744857 w 4378269"/>
              <a:gd name="connsiteY9" fmla="*/ 3043237 h 3057525"/>
              <a:gd name="connsiteX10" fmla="*/ 3201932 w 4378269"/>
              <a:gd name="connsiteY10" fmla="*/ 3057525 h 3057525"/>
              <a:gd name="connsiteX11" fmla="*/ 2792356 w 4378269"/>
              <a:gd name="connsiteY11" fmla="*/ 3014662 h 3057525"/>
              <a:gd name="connsiteX12" fmla="*/ 1177869 w 4378269"/>
              <a:gd name="connsiteY12" fmla="*/ 2757487 h 3057525"/>
              <a:gd name="connsiteX13" fmla="*/ 62962 w 4378269"/>
              <a:gd name="connsiteY13" fmla="*/ 1457648 h 3057525"/>
              <a:gd name="connsiteX14" fmla="*/ 0 w 4378269"/>
              <a:gd name="connsiteY14" fmla="*/ 238930 h 3057525"/>
              <a:gd name="connsiteX15" fmla="*/ 363481 w 4378269"/>
              <a:gd name="connsiteY15" fmla="*/ 0 h 3057525"/>
              <a:gd name="connsiteX0" fmla="*/ 363481 w 4378269"/>
              <a:gd name="connsiteY0" fmla="*/ 0 h 3057525"/>
              <a:gd name="connsiteX1" fmla="*/ 2873319 w 4378269"/>
              <a:gd name="connsiteY1" fmla="*/ 119062 h 3057525"/>
              <a:gd name="connsiteX2" fmla="*/ 3749619 w 4378269"/>
              <a:gd name="connsiteY2" fmla="*/ 681037 h 3057525"/>
              <a:gd name="connsiteX3" fmla="*/ 4378269 w 4378269"/>
              <a:gd name="connsiteY3" fmla="*/ 1128712 h 3057525"/>
              <a:gd name="connsiteX4" fmla="*/ 4187769 w 4378269"/>
              <a:gd name="connsiteY4" fmla="*/ 2157412 h 3057525"/>
              <a:gd name="connsiteX5" fmla="*/ 4144907 w 4378269"/>
              <a:gd name="connsiteY5" fmla="*/ 2152650 h 3057525"/>
              <a:gd name="connsiteX6" fmla="*/ 4073469 w 4378269"/>
              <a:gd name="connsiteY6" fmla="*/ 2652712 h 3057525"/>
              <a:gd name="connsiteX7" fmla="*/ 3806769 w 4378269"/>
              <a:gd name="connsiteY7" fmla="*/ 2633662 h 3057525"/>
              <a:gd name="connsiteX8" fmla="*/ 3730569 w 4378269"/>
              <a:gd name="connsiteY8" fmla="*/ 2981324 h 3057525"/>
              <a:gd name="connsiteX9" fmla="*/ 3744857 w 4378269"/>
              <a:gd name="connsiteY9" fmla="*/ 3043237 h 3057525"/>
              <a:gd name="connsiteX10" fmla="*/ 3201932 w 4378269"/>
              <a:gd name="connsiteY10" fmla="*/ 3057525 h 3057525"/>
              <a:gd name="connsiteX11" fmla="*/ 2792356 w 4378269"/>
              <a:gd name="connsiteY11" fmla="*/ 3014662 h 3057525"/>
              <a:gd name="connsiteX12" fmla="*/ 1994343 w 4378269"/>
              <a:gd name="connsiteY12" fmla="*/ 2306025 h 3057525"/>
              <a:gd name="connsiteX13" fmla="*/ 62962 w 4378269"/>
              <a:gd name="connsiteY13" fmla="*/ 1457648 h 3057525"/>
              <a:gd name="connsiteX14" fmla="*/ 0 w 4378269"/>
              <a:gd name="connsiteY14" fmla="*/ 238930 h 3057525"/>
              <a:gd name="connsiteX15" fmla="*/ 363481 w 4378269"/>
              <a:gd name="connsiteY15" fmla="*/ 0 h 3057525"/>
              <a:gd name="connsiteX0" fmla="*/ 363481 w 5223560"/>
              <a:gd name="connsiteY0" fmla="*/ 0 h 3057525"/>
              <a:gd name="connsiteX1" fmla="*/ 2873319 w 5223560"/>
              <a:gd name="connsiteY1" fmla="*/ 119062 h 3057525"/>
              <a:gd name="connsiteX2" fmla="*/ 3749619 w 5223560"/>
              <a:gd name="connsiteY2" fmla="*/ 681037 h 3057525"/>
              <a:gd name="connsiteX3" fmla="*/ 5223560 w 5223560"/>
              <a:gd name="connsiteY3" fmla="*/ 1215162 h 3057525"/>
              <a:gd name="connsiteX4" fmla="*/ 4187769 w 5223560"/>
              <a:gd name="connsiteY4" fmla="*/ 2157412 h 3057525"/>
              <a:gd name="connsiteX5" fmla="*/ 4144907 w 5223560"/>
              <a:gd name="connsiteY5" fmla="*/ 2152650 h 3057525"/>
              <a:gd name="connsiteX6" fmla="*/ 4073469 w 5223560"/>
              <a:gd name="connsiteY6" fmla="*/ 2652712 h 3057525"/>
              <a:gd name="connsiteX7" fmla="*/ 3806769 w 5223560"/>
              <a:gd name="connsiteY7" fmla="*/ 2633662 h 3057525"/>
              <a:gd name="connsiteX8" fmla="*/ 3730569 w 5223560"/>
              <a:gd name="connsiteY8" fmla="*/ 2981324 h 3057525"/>
              <a:gd name="connsiteX9" fmla="*/ 3744857 w 5223560"/>
              <a:gd name="connsiteY9" fmla="*/ 3043237 h 3057525"/>
              <a:gd name="connsiteX10" fmla="*/ 3201932 w 5223560"/>
              <a:gd name="connsiteY10" fmla="*/ 3057525 h 3057525"/>
              <a:gd name="connsiteX11" fmla="*/ 2792356 w 5223560"/>
              <a:gd name="connsiteY11" fmla="*/ 3014662 h 3057525"/>
              <a:gd name="connsiteX12" fmla="*/ 1994343 w 5223560"/>
              <a:gd name="connsiteY12" fmla="*/ 2306025 h 3057525"/>
              <a:gd name="connsiteX13" fmla="*/ 62962 w 5223560"/>
              <a:gd name="connsiteY13" fmla="*/ 1457648 h 3057525"/>
              <a:gd name="connsiteX14" fmla="*/ 0 w 5223560"/>
              <a:gd name="connsiteY14" fmla="*/ 238930 h 3057525"/>
              <a:gd name="connsiteX15" fmla="*/ 363481 w 5223560"/>
              <a:gd name="connsiteY15" fmla="*/ 0 h 3057525"/>
              <a:gd name="connsiteX0" fmla="*/ 363481 w 5223560"/>
              <a:gd name="connsiteY0" fmla="*/ 0 h 3057525"/>
              <a:gd name="connsiteX1" fmla="*/ 2873319 w 5223560"/>
              <a:gd name="connsiteY1" fmla="*/ 119062 h 3057525"/>
              <a:gd name="connsiteX2" fmla="*/ 4124237 w 5223560"/>
              <a:gd name="connsiteY2" fmla="*/ 604192 h 3057525"/>
              <a:gd name="connsiteX3" fmla="*/ 5223560 w 5223560"/>
              <a:gd name="connsiteY3" fmla="*/ 1215162 h 3057525"/>
              <a:gd name="connsiteX4" fmla="*/ 4187769 w 5223560"/>
              <a:gd name="connsiteY4" fmla="*/ 2157412 h 3057525"/>
              <a:gd name="connsiteX5" fmla="*/ 4144907 w 5223560"/>
              <a:gd name="connsiteY5" fmla="*/ 2152650 h 3057525"/>
              <a:gd name="connsiteX6" fmla="*/ 4073469 w 5223560"/>
              <a:gd name="connsiteY6" fmla="*/ 2652712 h 3057525"/>
              <a:gd name="connsiteX7" fmla="*/ 3806769 w 5223560"/>
              <a:gd name="connsiteY7" fmla="*/ 2633662 h 3057525"/>
              <a:gd name="connsiteX8" fmla="*/ 3730569 w 5223560"/>
              <a:gd name="connsiteY8" fmla="*/ 2981324 h 3057525"/>
              <a:gd name="connsiteX9" fmla="*/ 3744857 w 5223560"/>
              <a:gd name="connsiteY9" fmla="*/ 3043237 h 3057525"/>
              <a:gd name="connsiteX10" fmla="*/ 3201932 w 5223560"/>
              <a:gd name="connsiteY10" fmla="*/ 3057525 h 3057525"/>
              <a:gd name="connsiteX11" fmla="*/ 2792356 w 5223560"/>
              <a:gd name="connsiteY11" fmla="*/ 3014662 h 3057525"/>
              <a:gd name="connsiteX12" fmla="*/ 1994343 w 5223560"/>
              <a:gd name="connsiteY12" fmla="*/ 2306025 h 3057525"/>
              <a:gd name="connsiteX13" fmla="*/ 62962 w 5223560"/>
              <a:gd name="connsiteY13" fmla="*/ 1457648 h 3057525"/>
              <a:gd name="connsiteX14" fmla="*/ 0 w 5223560"/>
              <a:gd name="connsiteY14" fmla="*/ 238930 h 3057525"/>
              <a:gd name="connsiteX15" fmla="*/ 363481 w 5223560"/>
              <a:gd name="connsiteY15" fmla="*/ 0 h 3057525"/>
              <a:gd name="connsiteX0" fmla="*/ 1333644 w 5223560"/>
              <a:gd name="connsiteY0" fmla="*/ 0 h 3384115"/>
              <a:gd name="connsiteX1" fmla="*/ 2873319 w 5223560"/>
              <a:gd name="connsiteY1" fmla="*/ 445652 h 3384115"/>
              <a:gd name="connsiteX2" fmla="*/ 4124237 w 5223560"/>
              <a:gd name="connsiteY2" fmla="*/ 930782 h 3384115"/>
              <a:gd name="connsiteX3" fmla="*/ 5223560 w 5223560"/>
              <a:gd name="connsiteY3" fmla="*/ 1541752 h 3384115"/>
              <a:gd name="connsiteX4" fmla="*/ 4187769 w 5223560"/>
              <a:gd name="connsiteY4" fmla="*/ 2484002 h 3384115"/>
              <a:gd name="connsiteX5" fmla="*/ 4144907 w 5223560"/>
              <a:gd name="connsiteY5" fmla="*/ 2479240 h 3384115"/>
              <a:gd name="connsiteX6" fmla="*/ 4073469 w 5223560"/>
              <a:gd name="connsiteY6" fmla="*/ 2979302 h 3384115"/>
              <a:gd name="connsiteX7" fmla="*/ 3806769 w 5223560"/>
              <a:gd name="connsiteY7" fmla="*/ 2960252 h 3384115"/>
              <a:gd name="connsiteX8" fmla="*/ 3730569 w 5223560"/>
              <a:gd name="connsiteY8" fmla="*/ 3307914 h 3384115"/>
              <a:gd name="connsiteX9" fmla="*/ 3744857 w 5223560"/>
              <a:gd name="connsiteY9" fmla="*/ 3369827 h 3384115"/>
              <a:gd name="connsiteX10" fmla="*/ 3201932 w 5223560"/>
              <a:gd name="connsiteY10" fmla="*/ 3384115 h 3384115"/>
              <a:gd name="connsiteX11" fmla="*/ 2792356 w 5223560"/>
              <a:gd name="connsiteY11" fmla="*/ 3341252 h 3384115"/>
              <a:gd name="connsiteX12" fmla="*/ 1994343 w 5223560"/>
              <a:gd name="connsiteY12" fmla="*/ 2632615 h 3384115"/>
              <a:gd name="connsiteX13" fmla="*/ 62962 w 5223560"/>
              <a:gd name="connsiteY13" fmla="*/ 1784238 h 3384115"/>
              <a:gd name="connsiteX14" fmla="*/ 0 w 5223560"/>
              <a:gd name="connsiteY14" fmla="*/ 565520 h 3384115"/>
              <a:gd name="connsiteX15" fmla="*/ 1333644 w 5223560"/>
              <a:gd name="connsiteY15" fmla="*/ 0 h 3384115"/>
              <a:gd name="connsiteX0" fmla="*/ 1333644 w 5223560"/>
              <a:gd name="connsiteY0" fmla="*/ 0 h 3384115"/>
              <a:gd name="connsiteX1" fmla="*/ 2873319 w 5223560"/>
              <a:gd name="connsiteY1" fmla="*/ 445652 h 3384115"/>
              <a:gd name="connsiteX2" fmla="*/ 4124237 w 5223560"/>
              <a:gd name="connsiteY2" fmla="*/ 930782 h 3384115"/>
              <a:gd name="connsiteX3" fmla="*/ 5223560 w 5223560"/>
              <a:gd name="connsiteY3" fmla="*/ 1541752 h 3384115"/>
              <a:gd name="connsiteX4" fmla="*/ 4187769 w 5223560"/>
              <a:gd name="connsiteY4" fmla="*/ 2484002 h 3384115"/>
              <a:gd name="connsiteX5" fmla="*/ 4144907 w 5223560"/>
              <a:gd name="connsiteY5" fmla="*/ 2479240 h 3384115"/>
              <a:gd name="connsiteX6" fmla="*/ 4073469 w 5223560"/>
              <a:gd name="connsiteY6" fmla="*/ 2979302 h 3384115"/>
              <a:gd name="connsiteX7" fmla="*/ 3806769 w 5223560"/>
              <a:gd name="connsiteY7" fmla="*/ 2960252 h 3384115"/>
              <a:gd name="connsiteX8" fmla="*/ 3730569 w 5223560"/>
              <a:gd name="connsiteY8" fmla="*/ 3307914 h 3384115"/>
              <a:gd name="connsiteX9" fmla="*/ 3744857 w 5223560"/>
              <a:gd name="connsiteY9" fmla="*/ 3369827 h 3384115"/>
              <a:gd name="connsiteX10" fmla="*/ 3201932 w 5223560"/>
              <a:gd name="connsiteY10" fmla="*/ 3384115 h 3384115"/>
              <a:gd name="connsiteX11" fmla="*/ 2792356 w 5223560"/>
              <a:gd name="connsiteY11" fmla="*/ 3341252 h 3384115"/>
              <a:gd name="connsiteX12" fmla="*/ 1994343 w 5223560"/>
              <a:gd name="connsiteY12" fmla="*/ 2632615 h 3384115"/>
              <a:gd name="connsiteX13" fmla="*/ 62962 w 5223560"/>
              <a:gd name="connsiteY13" fmla="*/ 1784238 h 3384115"/>
              <a:gd name="connsiteX14" fmla="*/ 0 w 5223560"/>
              <a:gd name="connsiteY14" fmla="*/ 565520 h 3384115"/>
              <a:gd name="connsiteX15" fmla="*/ 1035529 w 5223560"/>
              <a:gd name="connsiteY15" fmla="*/ 134480 h 3384115"/>
              <a:gd name="connsiteX16" fmla="*/ 1333644 w 5223560"/>
              <a:gd name="connsiteY16" fmla="*/ 0 h 3384115"/>
              <a:gd name="connsiteX0" fmla="*/ 1333644 w 5223560"/>
              <a:gd name="connsiteY0" fmla="*/ 19210 h 3403325"/>
              <a:gd name="connsiteX1" fmla="*/ 2873319 w 5223560"/>
              <a:gd name="connsiteY1" fmla="*/ 464862 h 3403325"/>
              <a:gd name="connsiteX2" fmla="*/ 4124237 w 5223560"/>
              <a:gd name="connsiteY2" fmla="*/ 949992 h 3403325"/>
              <a:gd name="connsiteX3" fmla="*/ 5223560 w 5223560"/>
              <a:gd name="connsiteY3" fmla="*/ 1560962 h 3403325"/>
              <a:gd name="connsiteX4" fmla="*/ 4187769 w 5223560"/>
              <a:gd name="connsiteY4" fmla="*/ 2503212 h 3403325"/>
              <a:gd name="connsiteX5" fmla="*/ 4144907 w 5223560"/>
              <a:gd name="connsiteY5" fmla="*/ 2498450 h 3403325"/>
              <a:gd name="connsiteX6" fmla="*/ 4073469 w 5223560"/>
              <a:gd name="connsiteY6" fmla="*/ 2998512 h 3403325"/>
              <a:gd name="connsiteX7" fmla="*/ 3806769 w 5223560"/>
              <a:gd name="connsiteY7" fmla="*/ 2979462 h 3403325"/>
              <a:gd name="connsiteX8" fmla="*/ 3730569 w 5223560"/>
              <a:gd name="connsiteY8" fmla="*/ 3327124 h 3403325"/>
              <a:gd name="connsiteX9" fmla="*/ 3744857 w 5223560"/>
              <a:gd name="connsiteY9" fmla="*/ 3389037 h 3403325"/>
              <a:gd name="connsiteX10" fmla="*/ 3201932 w 5223560"/>
              <a:gd name="connsiteY10" fmla="*/ 3403325 h 3403325"/>
              <a:gd name="connsiteX11" fmla="*/ 2792356 w 5223560"/>
              <a:gd name="connsiteY11" fmla="*/ 3360462 h 3403325"/>
              <a:gd name="connsiteX12" fmla="*/ 1994343 w 5223560"/>
              <a:gd name="connsiteY12" fmla="*/ 2651825 h 3403325"/>
              <a:gd name="connsiteX13" fmla="*/ 62962 w 5223560"/>
              <a:gd name="connsiteY13" fmla="*/ 1803448 h 3403325"/>
              <a:gd name="connsiteX14" fmla="*/ 0 w 5223560"/>
              <a:gd name="connsiteY14" fmla="*/ 584730 h 3403325"/>
              <a:gd name="connsiteX15" fmla="*/ 910657 w 5223560"/>
              <a:gd name="connsiteY15" fmla="*/ 0 h 3403325"/>
              <a:gd name="connsiteX16" fmla="*/ 1333644 w 5223560"/>
              <a:gd name="connsiteY16" fmla="*/ 19210 h 3403325"/>
              <a:gd name="connsiteX0" fmla="*/ 1333644 w 5223560"/>
              <a:gd name="connsiteY0" fmla="*/ 19210 h 3403325"/>
              <a:gd name="connsiteX1" fmla="*/ 2873319 w 5223560"/>
              <a:gd name="connsiteY1" fmla="*/ 464862 h 3403325"/>
              <a:gd name="connsiteX2" fmla="*/ 4124237 w 5223560"/>
              <a:gd name="connsiteY2" fmla="*/ 949992 h 3403325"/>
              <a:gd name="connsiteX3" fmla="*/ 5223560 w 5223560"/>
              <a:gd name="connsiteY3" fmla="*/ 1560962 h 3403325"/>
              <a:gd name="connsiteX4" fmla="*/ 4754498 w 5223560"/>
              <a:gd name="connsiteY4" fmla="*/ 1984511 h 3403325"/>
              <a:gd name="connsiteX5" fmla="*/ 4144907 w 5223560"/>
              <a:gd name="connsiteY5" fmla="*/ 2498450 h 3403325"/>
              <a:gd name="connsiteX6" fmla="*/ 4073469 w 5223560"/>
              <a:gd name="connsiteY6" fmla="*/ 2998512 h 3403325"/>
              <a:gd name="connsiteX7" fmla="*/ 3806769 w 5223560"/>
              <a:gd name="connsiteY7" fmla="*/ 2979462 h 3403325"/>
              <a:gd name="connsiteX8" fmla="*/ 3730569 w 5223560"/>
              <a:gd name="connsiteY8" fmla="*/ 3327124 h 3403325"/>
              <a:gd name="connsiteX9" fmla="*/ 3744857 w 5223560"/>
              <a:gd name="connsiteY9" fmla="*/ 3389037 h 3403325"/>
              <a:gd name="connsiteX10" fmla="*/ 3201932 w 5223560"/>
              <a:gd name="connsiteY10" fmla="*/ 3403325 h 3403325"/>
              <a:gd name="connsiteX11" fmla="*/ 2792356 w 5223560"/>
              <a:gd name="connsiteY11" fmla="*/ 3360462 h 3403325"/>
              <a:gd name="connsiteX12" fmla="*/ 1994343 w 5223560"/>
              <a:gd name="connsiteY12" fmla="*/ 2651825 h 3403325"/>
              <a:gd name="connsiteX13" fmla="*/ 62962 w 5223560"/>
              <a:gd name="connsiteY13" fmla="*/ 1803448 h 3403325"/>
              <a:gd name="connsiteX14" fmla="*/ 0 w 5223560"/>
              <a:gd name="connsiteY14" fmla="*/ 584730 h 3403325"/>
              <a:gd name="connsiteX15" fmla="*/ 910657 w 5223560"/>
              <a:gd name="connsiteY15" fmla="*/ 0 h 3403325"/>
              <a:gd name="connsiteX16" fmla="*/ 1333644 w 5223560"/>
              <a:gd name="connsiteY16" fmla="*/ 19210 h 3403325"/>
              <a:gd name="connsiteX0" fmla="*/ 1333644 w 5521333"/>
              <a:gd name="connsiteY0" fmla="*/ 19210 h 3403325"/>
              <a:gd name="connsiteX1" fmla="*/ 2873319 w 5521333"/>
              <a:gd name="connsiteY1" fmla="*/ 464862 h 3403325"/>
              <a:gd name="connsiteX2" fmla="*/ 4124237 w 5521333"/>
              <a:gd name="connsiteY2" fmla="*/ 949992 h 3403325"/>
              <a:gd name="connsiteX3" fmla="*/ 5521333 w 5521333"/>
              <a:gd name="connsiteY3" fmla="*/ 1637807 h 3403325"/>
              <a:gd name="connsiteX4" fmla="*/ 4754498 w 5521333"/>
              <a:gd name="connsiteY4" fmla="*/ 1984511 h 3403325"/>
              <a:gd name="connsiteX5" fmla="*/ 4144907 w 5521333"/>
              <a:gd name="connsiteY5" fmla="*/ 2498450 h 3403325"/>
              <a:gd name="connsiteX6" fmla="*/ 4073469 w 5521333"/>
              <a:gd name="connsiteY6" fmla="*/ 2998512 h 3403325"/>
              <a:gd name="connsiteX7" fmla="*/ 3806769 w 5521333"/>
              <a:gd name="connsiteY7" fmla="*/ 2979462 h 3403325"/>
              <a:gd name="connsiteX8" fmla="*/ 3730569 w 5521333"/>
              <a:gd name="connsiteY8" fmla="*/ 3327124 h 3403325"/>
              <a:gd name="connsiteX9" fmla="*/ 3744857 w 5521333"/>
              <a:gd name="connsiteY9" fmla="*/ 3389037 h 3403325"/>
              <a:gd name="connsiteX10" fmla="*/ 3201932 w 5521333"/>
              <a:gd name="connsiteY10" fmla="*/ 3403325 h 3403325"/>
              <a:gd name="connsiteX11" fmla="*/ 2792356 w 5521333"/>
              <a:gd name="connsiteY11" fmla="*/ 3360462 h 3403325"/>
              <a:gd name="connsiteX12" fmla="*/ 1994343 w 5521333"/>
              <a:gd name="connsiteY12" fmla="*/ 2651825 h 3403325"/>
              <a:gd name="connsiteX13" fmla="*/ 62962 w 5521333"/>
              <a:gd name="connsiteY13" fmla="*/ 1803448 h 3403325"/>
              <a:gd name="connsiteX14" fmla="*/ 0 w 5521333"/>
              <a:gd name="connsiteY14" fmla="*/ 584730 h 3403325"/>
              <a:gd name="connsiteX15" fmla="*/ 910657 w 5521333"/>
              <a:gd name="connsiteY15" fmla="*/ 0 h 3403325"/>
              <a:gd name="connsiteX16" fmla="*/ 1333644 w 5521333"/>
              <a:gd name="connsiteY16" fmla="*/ 19210 h 3403325"/>
              <a:gd name="connsiteX0" fmla="*/ 1333644 w 5521333"/>
              <a:gd name="connsiteY0" fmla="*/ 19210 h 3403325"/>
              <a:gd name="connsiteX1" fmla="*/ 2873319 w 5521333"/>
              <a:gd name="connsiteY1" fmla="*/ 464862 h 3403325"/>
              <a:gd name="connsiteX2" fmla="*/ 4124237 w 5521333"/>
              <a:gd name="connsiteY2" fmla="*/ 949992 h 3403325"/>
              <a:gd name="connsiteX3" fmla="*/ 5521333 w 5521333"/>
              <a:gd name="connsiteY3" fmla="*/ 1637807 h 3403325"/>
              <a:gd name="connsiteX4" fmla="*/ 5004243 w 5521333"/>
              <a:gd name="connsiteY4" fmla="*/ 2387945 h 3403325"/>
              <a:gd name="connsiteX5" fmla="*/ 4144907 w 5521333"/>
              <a:gd name="connsiteY5" fmla="*/ 2498450 h 3403325"/>
              <a:gd name="connsiteX6" fmla="*/ 4073469 w 5521333"/>
              <a:gd name="connsiteY6" fmla="*/ 2998512 h 3403325"/>
              <a:gd name="connsiteX7" fmla="*/ 3806769 w 5521333"/>
              <a:gd name="connsiteY7" fmla="*/ 2979462 h 3403325"/>
              <a:gd name="connsiteX8" fmla="*/ 3730569 w 5521333"/>
              <a:gd name="connsiteY8" fmla="*/ 3327124 h 3403325"/>
              <a:gd name="connsiteX9" fmla="*/ 3744857 w 5521333"/>
              <a:gd name="connsiteY9" fmla="*/ 3389037 h 3403325"/>
              <a:gd name="connsiteX10" fmla="*/ 3201932 w 5521333"/>
              <a:gd name="connsiteY10" fmla="*/ 3403325 h 3403325"/>
              <a:gd name="connsiteX11" fmla="*/ 2792356 w 5521333"/>
              <a:gd name="connsiteY11" fmla="*/ 3360462 h 3403325"/>
              <a:gd name="connsiteX12" fmla="*/ 1994343 w 5521333"/>
              <a:gd name="connsiteY12" fmla="*/ 2651825 h 3403325"/>
              <a:gd name="connsiteX13" fmla="*/ 62962 w 5521333"/>
              <a:gd name="connsiteY13" fmla="*/ 1803448 h 3403325"/>
              <a:gd name="connsiteX14" fmla="*/ 0 w 5521333"/>
              <a:gd name="connsiteY14" fmla="*/ 584730 h 3403325"/>
              <a:gd name="connsiteX15" fmla="*/ 910657 w 5521333"/>
              <a:gd name="connsiteY15" fmla="*/ 0 h 3403325"/>
              <a:gd name="connsiteX16" fmla="*/ 1333644 w 5521333"/>
              <a:gd name="connsiteY16" fmla="*/ 19210 h 3403325"/>
              <a:gd name="connsiteX0" fmla="*/ 1333644 w 5521333"/>
              <a:gd name="connsiteY0" fmla="*/ 19210 h 3403325"/>
              <a:gd name="connsiteX1" fmla="*/ 2873319 w 5521333"/>
              <a:gd name="connsiteY1" fmla="*/ 464862 h 3403325"/>
              <a:gd name="connsiteX2" fmla="*/ 4124237 w 5521333"/>
              <a:gd name="connsiteY2" fmla="*/ 949992 h 3403325"/>
              <a:gd name="connsiteX3" fmla="*/ 5521333 w 5521333"/>
              <a:gd name="connsiteY3" fmla="*/ 1637807 h 3403325"/>
              <a:gd name="connsiteX4" fmla="*/ 5004243 w 5521333"/>
              <a:gd name="connsiteY4" fmla="*/ 2387945 h 3403325"/>
              <a:gd name="connsiteX5" fmla="*/ 4826904 w 5521333"/>
              <a:gd name="connsiteY5" fmla="*/ 2296734 h 3403325"/>
              <a:gd name="connsiteX6" fmla="*/ 4073469 w 5521333"/>
              <a:gd name="connsiteY6" fmla="*/ 2998512 h 3403325"/>
              <a:gd name="connsiteX7" fmla="*/ 3806769 w 5521333"/>
              <a:gd name="connsiteY7" fmla="*/ 2979462 h 3403325"/>
              <a:gd name="connsiteX8" fmla="*/ 3730569 w 5521333"/>
              <a:gd name="connsiteY8" fmla="*/ 3327124 h 3403325"/>
              <a:gd name="connsiteX9" fmla="*/ 3744857 w 5521333"/>
              <a:gd name="connsiteY9" fmla="*/ 3389037 h 3403325"/>
              <a:gd name="connsiteX10" fmla="*/ 3201932 w 5521333"/>
              <a:gd name="connsiteY10" fmla="*/ 3403325 h 3403325"/>
              <a:gd name="connsiteX11" fmla="*/ 2792356 w 5521333"/>
              <a:gd name="connsiteY11" fmla="*/ 3360462 h 3403325"/>
              <a:gd name="connsiteX12" fmla="*/ 1994343 w 5521333"/>
              <a:gd name="connsiteY12" fmla="*/ 2651825 h 3403325"/>
              <a:gd name="connsiteX13" fmla="*/ 62962 w 5521333"/>
              <a:gd name="connsiteY13" fmla="*/ 1803448 h 3403325"/>
              <a:gd name="connsiteX14" fmla="*/ 0 w 5521333"/>
              <a:gd name="connsiteY14" fmla="*/ 584730 h 3403325"/>
              <a:gd name="connsiteX15" fmla="*/ 910657 w 5521333"/>
              <a:gd name="connsiteY15" fmla="*/ 0 h 3403325"/>
              <a:gd name="connsiteX16" fmla="*/ 1333644 w 5521333"/>
              <a:gd name="connsiteY16" fmla="*/ 19210 h 3403325"/>
              <a:gd name="connsiteX0" fmla="*/ 1333644 w 5521333"/>
              <a:gd name="connsiteY0" fmla="*/ 19210 h 3403325"/>
              <a:gd name="connsiteX1" fmla="*/ 2873319 w 5521333"/>
              <a:gd name="connsiteY1" fmla="*/ 464862 h 3403325"/>
              <a:gd name="connsiteX2" fmla="*/ 4124237 w 5521333"/>
              <a:gd name="connsiteY2" fmla="*/ 949992 h 3403325"/>
              <a:gd name="connsiteX3" fmla="*/ 5521333 w 5521333"/>
              <a:gd name="connsiteY3" fmla="*/ 1637807 h 3403325"/>
              <a:gd name="connsiteX4" fmla="*/ 5004243 w 5521333"/>
              <a:gd name="connsiteY4" fmla="*/ 2387945 h 3403325"/>
              <a:gd name="connsiteX5" fmla="*/ 4826904 w 5521333"/>
              <a:gd name="connsiteY5" fmla="*/ 2296734 h 3403325"/>
              <a:gd name="connsiteX6" fmla="*/ 4505720 w 5521333"/>
              <a:gd name="connsiteY6" fmla="*/ 2748768 h 3403325"/>
              <a:gd name="connsiteX7" fmla="*/ 3806769 w 5521333"/>
              <a:gd name="connsiteY7" fmla="*/ 2979462 h 3403325"/>
              <a:gd name="connsiteX8" fmla="*/ 3730569 w 5521333"/>
              <a:gd name="connsiteY8" fmla="*/ 3327124 h 3403325"/>
              <a:gd name="connsiteX9" fmla="*/ 3744857 w 5521333"/>
              <a:gd name="connsiteY9" fmla="*/ 3389037 h 3403325"/>
              <a:gd name="connsiteX10" fmla="*/ 3201932 w 5521333"/>
              <a:gd name="connsiteY10" fmla="*/ 3403325 h 3403325"/>
              <a:gd name="connsiteX11" fmla="*/ 2792356 w 5521333"/>
              <a:gd name="connsiteY11" fmla="*/ 3360462 h 3403325"/>
              <a:gd name="connsiteX12" fmla="*/ 1994343 w 5521333"/>
              <a:gd name="connsiteY12" fmla="*/ 2651825 h 3403325"/>
              <a:gd name="connsiteX13" fmla="*/ 62962 w 5521333"/>
              <a:gd name="connsiteY13" fmla="*/ 1803448 h 3403325"/>
              <a:gd name="connsiteX14" fmla="*/ 0 w 5521333"/>
              <a:gd name="connsiteY14" fmla="*/ 584730 h 3403325"/>
              <a:gd name="connsiteX15" fmla="*/ 910657 w 5521333"/>
              <a:gd name="connsiteY15" fmla="*/ 0 h 3403325"/>
              <a:gd name="connsiteX16" fmla="*/ 1333644 w 5521333"/>
              <a:gd name="connsiteY16" fmla="*/ 19210 h 3403325"/>
              <a:gd name="connsiteX0" fmla="*/ 1333644 w 5521333"/>
              <a:gd name="connsiteY0" fmla="*/ 19210 h 3403325"/>
              <a:gd name="connsiteX1" fmla="*/ 2873319 w 5521333"/>
              <a:gd name="connsiteY1" fmla="*/ 464862 h 3403325"/>
              <a:gd name="connsiteX2" fmla="*/ 4124237 w 5521333"/>
              <a:gd name="connsiteY2" fmla="*/ 949992 h 3403325"/>
              <a:gd name="connsiteX3" fmla="*/ 5521333 w 5521333"/>
              <a:gd name="connsiteY3" fmla="*/ 1637807 h 3403325"/>
              <a:gd name="connsiteX4" fmla="*/ 5004243 w 5521333"/>
              <a:gd name="connsiteY4" fmla="*/ 2387945 h 3403325"/>
              <a:gd name="connsiteX5" fmla="*/ 4826904 w 5521333"/>
              <a:gd name="connsiteY5" fmla="*/ 2296734 h 3403325"/>
              <a:gd name="connsiteX6" fmla="*/ 4505720 w 5521333"/>
              <a:gd name="connsiteY6" fmla="*/ 2748768 h 3403325"/>
              <a:gd name="connsiteX7" fmla="*/ 4210202 w 5521333"/>
              <a:gd name="connsiteY7" fmla="*/ 2662478 h 3403325"/>
              <a:gd name="connsiteX8" fmla="*/ 3730569 w 5521333"/>
              <a:gd name="connsiteY8" fmla="*/ 3327124 h 3403325"/>
              <a:gd name="connsiteX9" fmla="*/ 3744857 w 5521333"/>
              <a:gd name="connsiteY9" fmla="*/ 3389037 h 3403325"/>
              <a:gd name="connsiteX10" fmla="*/ 3201932 w 5521333"/>
              <a:gd name="connsiteY10" fmla="*/ 3403325 h 3403325"/>
              <a:gd name="connsiteX11" fmla="*/ 2792356 w 5521333"/>
              <a:gd name="connsiteY11" fmla="*/ 3360462 h 3403325"/>
              <a:gd name="connsiteX12" fmla="*/ 1994343 w 5521333"/>
              <a:gd name="connsiteY12" fmla="*/ 2651825 h 3403325"/>
              <a:gd name="connsiteX13" fmla="*/ 62962 w 5521333"/>
              <a:gd name="connsiteY13" fmla="*/ 1803448 h 3403325"/>
              <a:gd name="connsiteX14" fmla="*/ 0 w 5521333"/>
              <a:gd name="connsiteY14" fmla="*/ 584730 h 3403325"/>
              <a:gd name="connsiteX15" fmla="*/ 910657 w 5521333"/>
              <a:gd name="connsiteY15" fmla="*/ 0 h 3403325"/>
              <a:gd name="connsiteX16" fmla="*/ 1333644 w 5521333"/>
              <a:gd name="connsiteY16" fmla="*/ 19210 h 3403325"/>
              <a:gd name="connsiteX0" fmla="*/ 1333644 w 5521333"/>
              <a:gd name="connsiteY0" fmla="*/ 19210 h 3403325"/>
              <a:gd name="connsiteX1" fmla="*/ 2873319 w 5521333"/>
              <a:gd name="connsiteY1" fmla="*/ 464862 h 3403325"/>
              <a:gd name="connsiteX2" fmla="*/ 4124237 w 5521333"/>
              <a:gd name="connsiteY2" fmla="*/ 949992 h 3403325"/>
              <a:gd name="connsiteX3" fmla="*/ 5521333 w 5521333"/>
              <a:gd name="connsiteY3" fmla="*/ 1637807 h 3403325"/>
              <a:gd name="connsiteX4" fmla="*/ 5004243 w 5521333"/>
              <a:gd name="connsiteY4" fmla="*/ 2387945 h 3403325"/>
              <a:gd name="connsiteX5" fmla="*/ 4826904 w 5521333"/>
              <a:gd name="connsiteY5" fmla="*/ 2296734 h 3403325"/>
              <a:gd name="connsiteX6" fmla="*/ 4505720 w 5521333"/>
              <a:gd name="connsiteY6" fmla="*/ 2748768 h 3403325"/>
              <a:gd name="connsiteX7" fmla="*/ 4210202 w 5521333"/>
              <a:gd name="connsiteY7" fmla="*/ 2662478 h 3403325"/>
              <a:gd name="connsiteX8" fmla="*/ 3941892 w 5521333"/>
              <a:gd name="connsiteY8" fmla="*/ 3269491 h 3403325"/>
              <a:gd name="connsiteX9" fmla="*/ 3744857 w 5521333"/>
              <a:gd name="connsiteY9" fmla="*/ 3389037 h 3403325"/>
              <a:gd name="connsiteX10" fmla="*/ 3201932 w 5521333"/>
              <a:gd name="connsiteY10" fmla="*/ 3403325 h 3403325"/>
              <a:gd name="connsiteX11" fmla="*/ 2792356 w 5521333"/>
              <a:gd name="connsiteY11" fmla="*/ 3360462 h 3403325"/>
              <a:gd name="connsiteX12" fmla="*/ 1994343 w 5521333"/>
              <a:gd name="connsiteY12" fmla="*/ 2651825 h 3403325"/>
              <a:gd name="connsiteX13" fmla="*/ 62962 w 5521333"/>
              <a:gd name="connsiteY13" fmla="*/ 1803448 h 3403325"/>
              <a:gd name="connsiteX14" fmla="*/ 0 w 5521333"/>
              <a:gd name="connsiteY14" fmla="*/ 584730 h 3403325"/>
              <a:gd name="connsiteX15" fmla="*/ 910657 w 5521333"/>
              <a:gd name="connsiteY15" fmla="*/ 0 h 3403325"/>
              <a:gd name="connsiteX16" fmla="*/ 1333644 w 5521333"/>
              <a:gd name="connsiteY16" fmla="*/ 19210 h 3403325"/>
              <a:gd name="connsiteX0" fmla="*/ 1333644 w 5521333"/>
              <a:gd name="connsiteY0" fmla="*/ 19210 h 3403325"/>
              <a:gd name="connsiteX1" fmla="*/ 2873319 w 5521333"/>
              <a:gd name="connsiteY1" fmla="*/ 464862 h 3403325"/>
              <a:gd name="connsiteX2" fmla="*/ 4124237 w 5521333"/>
              <a:gd name="connsiteY2" fmla="*/ 949992 h 3403325"/>
              <a:gd name="connsiteX3" fmla="*/ 5521333 w 5521333"/>
              <a:gd name="connsiteY3" fmla="*/ 1637807 h 3403325"/>
              <a:gd name="connsiteX4" fmla="*/ 5004243 w 5521333"/>
              <a:gd name="connsiteY4" fmla="*/ 2387945 h 3403325"/>
              <a:gd name="connsiteX5" fmla="*/ 4826904 w 5521333"/>
              <a:gd name="connsiteY5" fmla="*/ 2296734 h 3403325"/>
              <a:gd name="connsiteX6" fmla="*/ 4505720 w 5521333"/>
              <a:gd name="connsiteY6" fmla="*/ 2748768 h 3403325"/>
              <a:gd name="connsiteX7" fmla="*/ 4133358 w 5521333"/>
              <a:gd name="connsiteY7" fmla="*/ 2643266 h 3403325"/>
              <a:gd name="connsiteX8" fmla="*/ 3941892 w 5521333"/>
              <a:gd name="connsiteY8" fmla="*/ 3269491 h 3403325"/>
              <a:gd name="connsiteX9" fmla="*/ 3744857 w 5521333"/>
              <a:gd name="connsiteY9" fmla="*/ 3389037 h 3403325"/>
              <a:gd name="connsiteX10" fmla="*/ 3201932 w 5521333"/>
              <a:gd name="connsiteY10" fmla="*/ 3403325 h 3403325"/>
              <a:gd name="connsiteX11" fmla="*/ 2792356 w 5521333"/>
              <a:gd name="connsiteY11" fmla="*/ 3360462 h 3403325"/>
              <a:gd name="connsiteX12" fmla="*/ 1994343 w 5521333"/>
              <a:gd name="connsiteY12" fmla="*/ 2651825 h 3403325"/>
              <a:gd name="connsiteX13" fmla="*/ 62962 w 5521333"/>
              <a:gd name="connsiteY13" fmla="*/ 1803448 h 3403325"/>
              <a:gd name="connsiteX14" fmla="*/ 0 w 5521333"/>
              <a:gd name="connsiteY14" fmla="*/ 584730 h 3403325"/>
              <a:gd name="connsiteX15" fmla="*/ 910657 w 5521333"/>
              <a:gd name="connsiteY15" fmla="*/ 0 h 3403325"/>
              <a:gd name="connsiteX16" fmla="*/ 1333644 w 5521333"/>
              <a:gd name="connsiteY16" fmla="*/ 19210 h 3403325"/>
              <a:gd name="connsiteX0" fmla="*/ 1333644 w 5521333"/>
              <a:gd name="connsiteY0" fmla="*/ 19210 h 3403325"/>
              <a:gd name="connsiteX1" fmla="*/ 2873319 w 5521333"/>
              <a:gd name="connsiteY1" fmla="*/ 464862 h 3403325"/>
              <a:gd name="connsiteX2" fmla="*/ 4124237 w 5521333"/>
              <a:gd name="connsiteY2" fmla="*/ 949992 h 3403325"/>
              <a:gd name="connsiteX3" fmla="*/ 5521333 w 5521333"/>
              <a:gd name="connsiteY3" fmla="*/ 1637807 h 3403325"/>
              <a:gd name="connsiteX4" fmla="*/ 5004243 w 5521333"/>
              <a:gd name="connsiteY4" fmla="*/ 2387945 h 3403325"/>
              <a:gd name="connsiteX5" fmla="*/ 4826904 w 5521333"/>
              <a:gd name="connsiteY5" fmla="*/ 2296734 h 3403325"/>
              <a:gd name="connsiteX6" fmla="*/ 4505720 w 5521333"/>
              <a:gd name="connsiteY6" fmla="*/ 2748768 h 3403325"/>
              <a:gd name="connsiteX7" fmla="*/ 4133358 w 5521333"/>
              <a:gd name="connsiteY7" fmla="*/ 2643266 h 3403325"/>
              <a:gd name="connsiteX8" fmla="*/ 3817019 w 5521333"/>
              <a:gd name="connsiteY8" fmla="*/ 3135012 h 3403325"/>
              <a:gd name="connsiteX9" fmla="*/ 3744857 w 5521333"/>
              <a:gd name="connsiteY9" fmla="*/ 3389037 h 3403325"/>
              <a:gd name="connsiteX10" fmla="*/ 3201932 w 5521333"/>
              <a:gd name="connsiteY10" fmla="*/ 3403325 h 3403325"/>
              <a:gd name="connsiteX11" fmla="*/ 2792356 w 5521333"/>
              <a:gd name="connsiteY11" fmla="*/ 3360462 h 3403325"/>
              <a:gd name="connsiteX12" fmla="*/ 1994343 w 5521333"/>
              <a:gd name="connsiteY12" fmla="*/ 2651825 h 3403325"/>
              <a:gd name="connsiteX13" fmla="*/ 62962 w 5521333"/>
              <a:gd name="connsiteY13" fmla="*/ 1803448 h 3403325"/>
              <a:gd name="connsiteX14" fmla="*/ 0 w 5521333"/>
              <a:gd name="connsiteY14" fmla="*/ 584730 h 3403325"/>
              <a:gd name="connsiteX15" fmla="*/ 910657 w 5521333"/>
              <a:gd name="connsiteY15" fmla="*/ 0 h 3403325"/>
              <a:gd name="connsiteX16" fmla="*/ 1333644 w 5521333"/>
              <a:gd name="connsiteY16" fmla="*/ 19210 h 3403325"/>
              <a:gd name="connsiteX0" fmla="*/ 1333644 w 5521333"/>
              <a:gd name="connsiteY0" fmla="*/ 19210 h 3403325"/>
              <a:gd name="connsiteX1" fmla="*/ 2873319 w 5521333"/>
              <a:gd name="connsiteY1" fmla="*/ 464862 h 3403325"/>
              <a:gd name="connsiteX2" fmla="*/ 4124237 w 5521333"/>
              <a:gd name="connsiteY2" fmla="*/ 949992 h 3403325"/>
              <a:gd name="connsiteX3" fmla="*/ 5521333 w 5521333"/>
              <a:gd name="connsiteY3" fmla="*/ 1637807 h 3403325"/>
              <a:gd name="connsiteX4" fmla="*/ 5004243 w 5521333"/>
              <a:gd name="connsiteY4" fmla="*/ 2387945 h 3403325"/>
              <a:gd name="connsiteX5" fmla="*/ 4826904 w 5521333"/>
              <a:gd name="connsiteY5" fmla="*/ 2296734 h 3403325"/>
              <a:gd name="connsiteX6" fmla="*/ 4505720 w 5521333"/>
              <a:gd name="connsiteY6" fmla="*/ 2748768 h 3403325"/>
              <a:gd name="connsiteX7" fmla="*/ 4133358 w 5521333"/>
              <a:gd name="connsiteY7" fmla="*/ 2643266 h 3403325"/>
              <a:gd name="connsiteX8" fmla="*/ 3817019 w 5521333"/>
              <a:gd name="connsiteY8" fmla="*/ 3135012 h 3403325"/>
              <a:gd name="connsiteX9" fmla="*/ 3619984 w 5521333"/>
              <a:gd name="connsiteY9" fmla="*/ 3273770 h 3403325"/>
              <a:gd name="connsiteX10" fmla="*/ 3201932 w 5521333"/>
              <a:gd name="connsiteY10" fmla="*/ 3403325 h 3403325"/>
              <a:gd name="connsiteX11" fmla="*/ 2792356 w 5521333"/>
              <a:gd name="connsiteY11" fmla="*/ 3360462 h 3403325"/>
              <a:gd name="connsiteX12" fmla="*/ 1994343 w 5521333"/>
              <a:gd name="connsiteY12" fmla="*/ 2651825 h 3403325"/>
              <a:gd name="connsiteX13" fmla="*/ 62962 w 5521333"/>
              <a:gd name="connsiteY13" fmla="*/ 1803448 h 3403325"/>
              <a:gd name="connsiteX14" fmla="*/ 0 w 5521333"/>
              <a:gd name="connsiteY14" fmla="*/ 584730 h 3403325"/>
              <a:gd name="connsiteX15" fmla="*/ 910657 w 5521333"/>
              <a:gd name="connsiteY15" fmla="*/ 0 h 3403325"/>
              <a:gd name="connsiteX16" fmla="*/ 1333644 w 5521333"/>
              <a:gd name="connsiteY16" fmla="*/ 19210 h 3403325"/>
              <a:gd name="connsiteX0" fmla="*/ 1333644 w 5521333"/>
              <a:gd name="connsiteY0" fmla="*/ 19210 h 3360462"/>
              <a:gd name="connsiteX1" fmla="*/ 2873319 w 5521333"/>
              <a:gd name="connsiteY1" fmla="*/ 464862 h 3360462"/>
              <a:gd name="connsiteX2" fmla="*/ 4124237 w 5521333"/>
              <a:gd name="connsiteY2" fmla="*/ 949992 h 3360462"/>
              <a:gd name="connsiteX3" fmla="*/ 5521333 w 5521333"/>
              <a:gd name="connsiteY3" fmla="*/ 1637807 h 3360462"/>
              <a:gd name="connsiteX4" fmla="*/ 5004243 w 5521333"/>
              <a:gd name="connsiteY4" fmla="*/ 2387945 h 3360462"/>
              <a:gd name="connsiteX5" fmla="*/ 4826904 w 5521333"/>
              <a:gd name="connsiteY5" fmla="*/ 2296734 h 3360462"/>
              <a:gd name="connsiteX6" fmla="*/ 4505720 w 5521333"/>
              <a:gd name="connsiteY6" fmla="*/ 2748768 h 3360462"/>
              <a:gd name="connsiteX7" fmla="*/ 4133358 w 5521333"/>
              <a:gd name="connsiteY7" fmla="*/ 2643266 h 3360462"/>
              <a:gd name="connsiteX8" fmla="*/ 3817019 w 5521333"/>
              <a:gd name="connsiteY8" fmla="*/ 3135012 h 3360462"/>
              <a:gd name="connsiteX9" fmla="*/ 3619984 w 5521333"/>
              <a:gd name="connsiteY9" fmla="*/ 3273770 h 3360462"/>
              <a:gd name="connsiteX10" fmla="*/ 3182721 w 5521333"/>
              <a:gd name="connsiteY10" fmla="*/ 3134369 h 3360462"/>
              <a:gd name="connsiteX11" fmla="*/ 2792356 w 5521333"/>
              <a:gd name="connsiteY11" fmla="*/ 3360462 h 3360462"/>
              <a:gd name="connsiteX12" fmla="*/ 1994343 w 5521333"/>
              <a:gd name="connsiteY12" fmla="*/ 2651825 h 3360462"/>
              <a:gd name="connsiteX13" fmla="*/ 62962 w 5521333"/>
              <a:gd name="connsiteY13" fmla="*/ 1803448 h 3360462"/>
              <a:gd name="connsiteX14" fmla="*/ 0 w 5521333"/>
              <a:gd name="connsiteY14" fmla="*/ 584730 h 3360462"/>
              <a:gd name="connsiteX15" fmla="*/ 910657 w 5521333"/>
              <a:gd name="connsiteY15" fmla="*/ 0 h 3360462"/>
              <a:gd name="connsiteX16" fmla="*/ 1333644 w 5521333"/>
              <a:gd name="connsiteY16" fmla="*/ 19210 h 3360462"/>
              <a:gd name="connsiteX0" fmla="*/ 1333644 w 5521333"/>
              <a:gd name="connsiteY0" fmla="*/ 19210 h 3273770"/>
              <a:gd name="connsiteX1" fmla="*/ 2873319 w 5521333"/>
              <a:gd name="connsiteY1" fmla="*/ 464862 h 3273770"/>
              <a:gd name="connsiteX2" fmla="*/ 4124237 w 5521333"/>
              <a:gd name="connsiteY2" fmla="*/ 949992 h 3273770"/>
              <a:gd name="connsiteX3" fmla="*/ 5521333 w 5521333"/>
              <a:gd name="connsiteY3" fmla="*/ 1637807 h 3273770"/>
              <a:gd name="connsiteX4" fmla="*/ 5004243 w 5521333"/>
              <a:gd name="connsiteY4" fmla="*/ 2387945 h 3273770"/>
              <a:gd name="connsiteX5" fmla="*/ 4826904 w 5521333"/>
              <a:gd name="connsiteY5" fmla="*/ 2296734 h 3273770"/>
              <a:gd name="connsiteX6" fmla="*/ 4505720 w 5521333"/>
              <a:gd name="connsiteY6" fmla="*/ 2748768 h 3273770"/>
              <a:gd name="connsiteX7" fmla="*/ 4133358 w 5521333"/>
              <a:gd name="connsiteY7" fmla="*/ 2643266 h 3273770"/>
              <a:gd name="connsiteX8" fmla="*/ 3817019 w 5521333"/>
              <a:gd name="connsiteY8" fmla="*/ 3135012 h 3273770"/>
              <a:gd name="connsiteX9" fmla="*/ 3619984 w 5521333"/>
              <a:gd name="connsiteY9" fmla="*/ 3273770 h 3273770"/>
              <a:gd name="connsiteX10" fmla="*/ 3182721 w 5521333"/>
              <a:gd name="connsiteY10" fmla="*/ 3134369 h 3273770"/>
              <a:gd name="connsiteX11" fmla="*/ 2609850 w 5521333"/>
              <a:gd name="connsiteY11" fmla="*/ 2899395 h 3273770"/>
              <a:gd name="connsiteX12" fmla="*/ 1994343 w 5521333"/>
              <a:gd name="connsiteY12" fmla="*/ 2651825 h 3273770"/>
              <a:gd name="connsiteX13" fmla="*/ 62962 w 5521333"/>
              <a:gd name="connsiteY13" fmla="*/ 1803448 h 3273770"/>
              <a:gd name="connsiteX14" fmla="*/ 0 w 5521333"/>
              <a:gd name="connsiteY14" fmla="*/ 584730 h 3273770"/>
              <a:gd name="connsiteX15" fmla="*/ 910657 w 5521333"/>
              <a:gd name="connsiteY15" fmla="*/ 0 h 3273770"/>
              <a:gd name="connsiteX16" fmla="*/ 1333644 w 5521333"/>
              <a:gd name="connsiteY16" fmla="*/ 19210 h 3273770"/>
              <a:gd name="connsiteX0" fmla="*/ 1333644 w 5521333"/>
              <a:gd name="connsiteY0" fmla="*/ 19210 h 3273770"/>
              <a:gd name="connsiteX1" fmla="*/ 3632160 w 5521333"/>
              <a:gd name="connsiteY1" fmla="*/ 474468 h 3273770"/>
              <a:gd name="connsiteX2" fmla="*/ 4124237 w 5521333"/>
              <a:gd name="connsiteY2" fmla="*/ 949992 h 3273770"/>
              <a:gd name="connsiteX3" fmla="*/ 5521333 w 5521333"/>
              <a:gd name="connsiteY3" fmla="*/ 1637807 h 3273770"/>
              <a:gd name="connsiteX4" fmla="*/ 5004243 w 5521333"/>
              <a:gd name="connsiteY4" fmla="*/ 2387945 h 3273770"/>
              <a:gd name="connsiteX5" fmla="*/ 4826904 w 5521333"/>
              <a:gd name="connsiteY5" fmla="*/ 2296734 h 3273770"/>
              <a:gd name="connsiteX6" fmla="*/ 4505720 w 5521333"/>
              <a:gd name="connsiteY6" fmla="*/ 2748768 h 3273770"/>
              <a:gd name="connsiteX7" fmla="*/ 4133358 w 5521333"/>
              <a:gd name="connsiteY7" fmla="*/ 2643266 h 3273770"/>
              <a:gd name="connsiteX8" fmla="*/ 3817019 w 5521333"/>
              <a:gd name="connsiteY8" fmla="*/ 3135012 h 3273770"/>
              <a:gd name="connsiteX9" fmla="*/ 3619984 w 5521333"/>
              <a:gd name="connsiteY9" fmla="*/ 3273770 h 3273770"/>
              <a:gd name="connsiteX10" fmla="*/ 3182721 w 5521333"/>
              <a:gd name="connsiteY10" fmla="*/ 3134369 h 3273770"/>
              <a:gd name="connsiteX11" fmla="*/ 2609850 w 5521333"/>
              <a:gd name="connsiteY11" fmla="*/ 2899395 h 3273770"/>
              <a:gd name="connsiteX12" fmla="*/ 1994343 w 5521333"/>
              <a:gd name="connsiteY12" fmla="*/ 2651825 h 3273770"/>
              <a:gd name="connsiteX13" fmla="*/ 62962 w 5521333"/>
              <a:gd name="connsiteY13" fmla="*/ 1803448 h 3273770"/>
              <a:gd name="connsiteX14" fmla="*/ 0 w 5521333"/>
              <a:gd name="connsiteY14" fmla="*/ 584730 h 3273770"/>
              <a:gd name="connsiteX15" fmla="*/ 910657 w 5521333"/>
              <a:gd name="connsiteY15" fmla="*/ 0 h 3273770"/>
              <a:gd name="connsiteX16" fmla="*/ 1333644 w 5521333"/>
              <a:gd name="connsiteY16" fmla="*/ 19210 h 3273770"/>
              <a:gd name="connsiteX0" fmla="*/ 1333644 w 5521333"/>
              <a:gd name="connsiteY0" fmla="*/ 19210 h 3273770"/>
              <a:gd name="connsiteX1" fmla="*/ 3632160 w 5521333"/>
              <a:gd name="connsiteY1" fmla="*/ 474468 h 3273770"/>
              <a:gd name="connsiteX2" fmla="*/ 4527671 w 5521333"/>
              <a:gd name="connsiteY2" fmla="*/ 786697 h 3273770"/>
              <a:gd name="connsiteX3" fmla="*/ 5521333 w 5521333"/>
              <a:gd name="connsiteY3" fmla="*/ 1637807 h 3273770"/>
              <a:gd name="connsiteX4" fmla="*/ 5004243 w 5521333"/>
              <a:gd name="connsiteY4" fmla="*/ 2387945 h 3273770"/>
              <a:gd name="connsiteX5" fmla="*/ 4826904 w 5521333"/>
              <a:gd name="connsiteY5" fmla="*/ 2296734 h 3273770"/>
              <a:gd name="connsiteX6" fmla="*/ 4505720 w 5521333"/>
              <a:gd name="connsiteY6" fmla="*/ 2748768 h 3273770"/>
              <a:gd name="connsiteX7" fmla="*/ 4133358 w 5521333"/>
              <a:gd name="connsiteY7" fmla="*/ 2643266 h 3273770"/>
              <a:gd name="connsiteX8" fmla="*/ 3817019 w 5521333"/>
              <a:gd name="connsiteY8" fmla="*/ 3135012 h 3273770"/>
              <a:gd name="connsiteX9" fmla="*/ 3619984 w 5521333"/>
              <a:gd name="connsiteY9" fmla="*/ 3273770 h 3273770"/>
              <a:gd name="connsiteX10" fmla="*/ 3182721 w 5521333"/>
              <a:gd name="connsiteY10" fmla="*/ 3134369 h 3273770"/>
              <a:gd name="connsiteX11" fmla="*/ 2609850 w 5521333"/>
              <a:gd name="connsiteY11" fmla="*/ 2899395 h 3273770"/>
              <a:gd name="connsiteX12" fmla="*/ 1994343 w 5521333"/>
              <a:gd name="connsiteY12" fmla="*/ 2651825 h 3273770"/>
              <a:gd name="connsiteX13" fmla="*/ 62962 w 5521333"/>
              <a:gd name="connsiteY13" fmla="*/ 1803448 h 3273770"/>
              <a:gd name="connsiteX14" fmla="*/ 0 w 5521333"/>
              <a:gd name="connsiteY14" fmla="*/ 584730 h 3273770"/>
              <a:gd name="connsiteX15" fmla="*/ 910657 w 5521333"/>
              <a:gd name="connsiteY15" fmla="*/ 0 h 3273770"/>
              <a:gd name="connsiteX16" fmla="*/ 1333644 w 5521333"/>
              <a:gd name="connsiteY16" fmla="*/ 19210 h 3273770"/>
              <a:gd name="connsiteX0" fmla="*/ 1333644 w 5521333"/>
              <a:gd name="connsiteY0" fmla="*/ 19210 h 3273770"/>
              <a:gd name="connsiteX1" fmla="*/ 3632160 w 5521333"/>
              <a:gd name="connsiteY1" fmla="*/ 474468 h 3273770"/>
              <a:gd name="connsiteX2" fmla="*/ 4508460 w 5521333"/>
              <a:gd name="connsiteY2" fmla="*/ 940387 h 3273770"/>
              <a:gd name="connsiteX3" fmla="*/ 5521333 w 5521333"/>
              <a:gd name="connsiteY3" fmla="*/ 1637807 h 3273770"/>
              <a:gd name="connsiteX4" fmla="*/ 5004243 w 5521333"/>
              <a:gd name="connsiteY4" fmla="*/ 2387945 h 3273770"/>
              <a:gd name="connsiteX5" fmla="*/ 4826904 w 5521333"/>
              <a:gd name="connsiteY5" fmla="*/ 2296734 h 3273770"/>
              <a:gd name="connsiteX6" fmla="*/ 4505720 w 5521333"/>
              <a:gd name="connsiteY6" fmla="*/ 2748768 h 3273770"/>
              <a:gd name="connsiteX7" fmla="*/ 4133358 w 5521333"/>
              <a:gd name="connsiteY7" fmla="*/ 2643266 h 3273770"/>
              <a:gd name="connsiteX8" fmla="*/ 3817019 w 5521333"/>
              <a:gd name="connsiteY8" fmla="*/ 3135012 h 3273770"/>
              <a:gd name="connsiteX9" fmla="*/ 3619984 w 5521333"/>
              <a:gd name="connsiteY9" fmla="*/ 3273770 h 3273770"/>
              <a:gd name="connsiteX10" fmla="*/ 3182721 w 5521333"/>
              <a:gd name="connsiteY10" fmla="*/ 3134369 h 3273770"/>
              <a:gd name="connsiteX11" fmla="*/ 2609850 w 5521333"/>
              <a:gd name="connsiteY11" fmla="*/ 2899395 h 3273770"/>
              <a:gd name="connsiteX12" fmla="*/ 1994343 w 5521333"/>
              <a:gd name="connsiteY12" fmla="*/ 2651825 h 3273770"/>
              <a:gd name="connsiteX13" fmla="*/ 62962 w 5521333"/>
              <a:gd name="connsiteY13" fmla="*/ 1803448 h 3273770"/>
              <a:gd name="connsiteX14" fmla="*/ 0 w 5521333"/>
              <a:gd name="connsiteY14" fmla="*/ 584730 h 3273770"/>
              <a:gd name="connsiteX15" fmla="*/ 910657 w 5521333"/>
              <a:gd name="connsiteY15" fmla="*/ 0 h 3273770"/>
              <a:gd name="connsiteX16" fmla="*/ 1333644 w 5521333"/>
              <a:gd name="connsiteY16" fmla="*/ 19210 h 3273770"/>
              <a:gd name="connsiteX0" fmla="*/ 1179955 w 5521333"/>
              <a:gd name="connsiteY0" fmla="*/ 0 h 3312194"/>
              <a:gd name="connsiteX1" fmla="*/ 3632160 w 5521333"/>
              <a:gd name="connsiteY1" fmla="*/ 512892 h 3312194"/>
              <a:gd name="connsiteX2" fmla="*/ 4508460 w 5521333"/>
              <a:gd name="connsiteY2" fmla="*/ 978811 h 3312194"/>
              <a:gd name="connsiteX3" fmla="*/ 5521333 w 5521333"/>
              <a:gd name="connsiteY3" fmla="*/ 1676231 h 3312194"/>
              <a:gd name="connsiteX4" fmla="*/ 5004243 w 5521333"/>
              <a:gd name="connsiteY4" fmla="*/ 2426369 h 3312194"/>
              <a:gd name="connsiteX5" fmla="*/ 4826904 w 5521333"/>
              <a:gd name="connsiteY5" fmla="*/ 2335158 h 3312194"/>
              <a:gd name="connsiteX6" fmla="*/ 4505720 w 5521333"/>
              <a:gd name="connsiteY6" fmla="*/ 2787192 h 3312194"/>
              <a:gd name="connsiteX7" fmla="*/ 4133358 w 5521333"/>
              <a:gd name="connsiteY7" fmla="*/ 2681690 h 3312194"/>
              <a:gd name="connsiteX8" fmla="*/ 3817019 w 5521333"/>
              <a:gd name="connsiteY8" fmla="*/ 3173436 h 3312194"/>
              <a:gd name="connsiteX9" fmla="*/ 3619984 w 5521333"/>
              <a:gd name="connsiteY9" fmla="*/ 3312194 h 3312194"/>
              <a:gd name="connsiteX10" fmla="*/ 3182721 w 5521333"/>
              <a:gd name="connsiteY10" fmla="*/ 3172793 h 3312194"/>
              <a:gd name="connsiteX11" fmla="*/ 2609850 w 5521333"/>
              <a:gd name="connsiteY11" fmla="*/ 2937819 h 3312194"/>
              <a:gd name="connsiteX12" fmla="*/ 1994343 w 5521333"/>
              <a:gd name="connsiteY12" fmla="*/ 2690249 h 3312194"/>
              <a:gd name="connsiteX13" fmla="*/ 62962 w 5521333"/>
              <a:gd name="connsiteY13" fmla="*/ 1841872 h 3312194"/>
              <a:gd name="connsiteX14" fmla="*/ 0 w 5521333"/>
              <a:gd name="connsiteY14" fmla="*/ 623154 h 3312194"/>
              <a:gd name="connsiteX15" fmla="*/ 910657 w 5521333"/>
              <a:gd name="connsiteY15" fmla="*/ 38424 h 3312194"/>
              <a:gd name="connsiteX16" fmla="*/ 1179955 w 5521333"/>
              <a:gd name="connsiteY16" fmla="*/ 0 h 3312194"/>
              <a:gd name="connsiteX0" fmla="*/ 1179955 w 5521333"/>
              <a:gd name="connsiteY0" fmla="*/ 0 h 3312194"/>
              <a:gd name="connsiteX1" fmla="*/ 3632160 w 5521333"/>
              <a:gd name="connsiteY1" fmla="*/ 512892 h 3312194"/>
              <a:gd name="connsiteX2" fmla="*/ 4508460 w 5521333"/>
              <a:gd name="connsiteY2" fmla="*/ 978811 h 3312194"/>
              <a:gd name="connsiteX3" fmla="*/ 5521333 w 5521333"/>
              <a:gd name="connsiteY3" fmla="*/ 1676231 h 3312194"/>
              <a:gd name="connsiteX4" fmla="*/ 5004243 w 5521333"/>
              <a:gd name="connsiteY4" fmla="*/ 2426369 h 3312194"/>
              <a:gd name="connsiteX5" fmla="*/ 4826904 w 5521333"/>
              <a:gd name="connsiteY5" fmla="*/ 2335158 h 3312194"/>
              <a:gd name="connsiteX6" fmla="*/ 4505720 w 5521333"/>
              <a:gd name="connsiteY6" fmla="*/ 2787192 h 3312194"/>
              <a:gd name="connsiteX7" fmla="*/ 4133358 w 5521333"/>
              <a:gd name="connsiteY7" fmla="*/ 2681690 h 3312194"/>
              <a:gd name="connsiteX8" fmla="*/ 3817019 w 5521333"/>
              <a:gd name="connsiteY8" fmla="*/ 3173436 h 3312194"/>
              <a:gd name="connsiteX9" fmla="*/ 3619984 w 5521333"/>
              <a:gd name="connsiteY9" fmla="*/ 3312194 h 3312194"/>
              <a:gd name="connsiteX10" fmla="*/ 3182721 w 5521333"/>
              <a:gd name="connsiteY10" fmla="*/ 3172793 h 3312194"/>
              <a:gd name="connsiteX11" fmla="*/ 2609850 w 5521333"/>
              <a:gd name="connsiteY11" fmla="*/ 2937819 h 3312194"/>
              <a:gd name="connsiteX12" fmla="*/ 1590908 w 5521333"/>
              <a:gd name="connsiteY12" fmla="*/ 2555771 h 3312194"/>
              <a:gd name="connsiteX13" fmla="*/ 62962 w 5521333"/>
              <a:gd name="connsiteY13" fmla="*/ 1841872 h 3312194"/>
              <a:gd name="connsiteX14" fmla="*/ 0 w 5521333"/>
              <a:gd name="connsiteY14" fmla="*/ 623154 h 3312194"/>
              <a:gd name="connsiteX15" fmla="*/ 910657 w 5521333"/>
              <a:gd name="connsiteY15" fmla="*/ 38424 h 3312194"/>
              <a:gd name="connsiteX16" fmla="*/ 1179955 w 5521333"/>
              <a:gd name="connsiteY16" fmla="*/ 0 h 3312194"/>
              <a:gd name="connsiteX0" fmla="*/ 1179955 w 5521333"/>
              <a:gd name="connsiteY0" fmla="*/ 0 h 3312194"/>
              <a:gd name="connsiteX1" fmla="*/ 3632160 w 5521333"/>
              <a:gd name="connsiteY1" fmla="*/ 512892 h 3312194"/>
              <a:gd name="connsiteX2" fmla="*/ 4508460 w 5521333"/>
              <a:gd name="connsiteY2" fmla="*/ 978811 h 3312194"/>
              <a:gd name="connsiteX3" fmla="*/ 5521333 w 5521333"/>
              <a:gd name="connsiteY3" fmla="*/ 1676231 h 3312194"/>
              <a:gd name="connsiteX4" fmla="*/ 5004243 w 5521333"/>
              <a:gd name="connsiteY4" fmla="*/ 2426369 h 3312194"/>
              <a:gd name="connsiteX5" fmla="*/ 4826904 w 5521333"/>
              <a:gd name="connsiteY5" fmla="*/ 2335158 h 3312194"/>
              <a:gd name="connsiteX6" fmla="*/ 4505720 w 5521333"/>
              <a:gd name="connsiteY6" fmla="*/ 2787192 h 3312194"/>
              <a:gd name="connsiteX7" fmla="*/ 4133358 w 5521333"/>
              <a:gd name="connsiteY7" fmla="*/ 2681690 h 3312194"/>
              <a:gd name="connsiteX8" fmla="*/ 3817019 w 5521333"/>
              <a:gd name="connsiteY8" fmla="*/ 3173436 h 3312194"/>
              <a:gd name="connsiteX9" fmla="*/ 3619984 w 5521333"/>
              <a:gd name="connsiteY9" fmla="*/ 3312194 h 3312194"/>
              <a:gd name="connsiteX10" fmla="*/ 3182721 w 5521333"/>
              <a:gd name="connsiteY10" fmla="*/ 3172793 h 3312194"/>
              <a:gd name="connsiteX11" fmla="*/ 1590908 w 5521333"/>
              <a:gd name="connsiteY11" fmla="*/ 2555771 h 3312194"/>
              <a:gd name="connsiteX12" fmla="*/ 62962 w 5521333"/>
              <a:gd name="connsiteY12" fmla="*/ 1841872 h 3312194"/>
              <a:gd name="connsiteX13" fmla="*/ 0 w 5521333"/>
              <a:gd name="connsiteY13" fmla="*/ 623154 h 3312194"/>
              <a:gd name="connsiteX14" fmla="*/ 910657 w 5521333"/>
              <a:gd name="connsiteY14" fmla="*/ 38424 h 3312194"/>
              <a:gd name="connsiteX15" fmla="*/ 1179955 w 5521333"/>
              <a:gd name="connsiteY15" fmla="*/ 0 h 3312194"/>
              <a:gd name="connsiteX0" fmla="*/ 1179955 w 5521333"/>
              <a:gd name="connsiteY0" fmla="*/ 0 h 3312194"/>
              <a:gd name="connsiteX1" fmla="*/ 3632160 w 5521333"/>
              <a:gd name="connsiteY1" fmla="*/ 512892 h 3312194"/>
              <a:gd name="connsiteX2" fmla="*/ 4508460 w 5521333"/>
              <a:gd name="connsiteY2" fmla="*/ 978811 h 3312194"/>
              <a:gd name="connsiteX3" fmla="*/ 5521333 w 5521333"/>
              <a:gd name="connsiteY3" fmla="*/ 1676231 h 3312194"/>
              <a:gd name="connsiteX4" fmla="*/ 4927399 w 5521333"/>
              <a:gd name="connsiteY4" fmla="*/ 2464792 h 3312194"/>
              <a:gd name="connsiteX5" fmla="*/ 4826904 w 5521333"/>
              <a:gd name="connsiteY5" fmla="*/ 2335158 h 3312194"/>
              <a:gd name="connsiteX6" fmla="*/ 4505720 w 5521333"/>
              <a:gd name="connsiteY6" fmla="*/ 2787192 h 3312194"/>
              <a:gd name="connsiteX7" fmla="*/ 4133358 w 5521333"/>
              <a:gd name="connsiteY7" fmla="*/ 2681690 h 3312194"/>
              <a:gd name="connsiteX8" fmla="*/ 3817019 w 5521333"/>
              <a:gd name="connsiteY8" fmla="*/ 3173436 h 3312194"/>
              <a:gd name="connsiteX9" fmla="*/ 3619984 w 5521333"/>
              <a:gd name="connsiteY9" fmla="*/ 3312194 h 3312194"/>
              <a:gd name="connsiteX10" fmla="*/ 3182721 w 5521333"/>
              <a:gd name="connsiteY10" fmla="*/ 3172793 h 3312194"/>
              <a:gd name="connsiteX11" fmla="*/ 1590908 w 5521333"/>
              <a:gd name="connsiteY11" fmla="*/ 2555771 h 3312194"/>
              <a:gd name="connsiteX12" fmla="*/ 62962 w 5521333"/>
              <a:gd name="connsiteY12" fmla="*/ 1841872 h 3312194"/>
              <a:gd name="connsiteX13" fmla="*/ 0 w 5521333"/>
              <a:gd name="connsiteY13" fmla="*/ 623154 h 3312194"/>
              <a:gd name="connsiteX14" fmla="*/ 910657 w 5521333"/>
              <a:gd name="connsiteY14" fmla="*/ 38424 h 3312194"/>
              <a:gd name="connsiteX15" fmla="*/ 1179955 w 5521333"/>
              <a:gd name="connsiteY15" fmla="*/ 0 h 3312194"/>
              <a:gd name="connsiteX0" fmla="*/ 1179955 w 5521333"/>
              <a:gd name="connsiteY0" fmla="*/ 0 h 3312194"/>
              <a:gd name="connsiteX1" fmla="*/ 3632160 w 5521333"/>
              <a:gd name="connsiteY1" fmla="*/ 512892 h 3312194"/>
              <a:gd name="connsiteX2" fmla="*/ 4508460 w 5521333"/>
              <a:gd name="connsiteY2" fmla="*/ 978811 h 3312194"/>
              <a:gd name="connsiteX3" fmla="*/ 5521333 w 5521333"/>
              <a:gd name="connsiteY3" fmla="*/ 1676231 h 3312194"/>
              <a:gd name="connsiteX4" fmla="*/ 4927399 w 5521333"/>
              <a:gd name="connsiteY4" fmla="*/ 2464792 h 3312194"/>
              <a:gd name="connsiteX5" fmla="*/ 4807694 w 5521333"/>
              <a:gd name="connsiteY5" fmla="*/ 2383186 h 3312194"/>
              <a:gd name="connsiteX6" fmla="*/ 4505720 w 5521333"/>
              <a:gd name="connsiteY6" fmla="*/ 2787192 h 3312194"/>
              <a:gd name="connsiteX7" fmla="*/ 4133358 w 5521333"/>
              <a:gd name="connsiteY7" fmla="*/ 2681690 h 3312194"/>
              <a:gd name="connsiteX8" fmla="*/ 3817019 w 5521333"/>
              <a:gd name="connsiteY8" fmla="*/ 3173436 h 3312194"/>
              <a:gd name="connsiteX9" fmla="*/ 3619984 w 5521333"/>
              <a:gd name="connsiteY9" fmla="*/ 3312194 h 3312194"/>
              <a:gd name="connsiteX10" fmla="*/ 3182721 w 5521333"/>
              <a:gd name="connsiteY10" fmla="*/ 3172793 h 3312194"/>
              <a:gd name="connsiteX11" fmla="*/ 1590908 w 5521333"/>
              <a:gd name="connsiteY11" fmla="*/ 2555771 h 3312194"/>
              <a:gd name="connsiteX12" fmla="*/ 62962 w 5521333"/>
              <a:gd name="connsiteY12" fmla="*/ 1841872 h 3312194"/>
              <a:gd name="connsiteX13" fmla="*/ 0 w 5521333"/>
              <a:gd name="connsiteY13" fmla="*/ 623154 h 3312194"/>
              <a:gd name="connsiteX14" fmla="*/ 910657 w 5521333"/>
              <a:gd name="connsiteY14" fmla="*/ 38424 h 3312194"/>
              <a:gd name="connsiteX15" fmla="*/ 1179955 w 5521333"/>
              <a:gd name="connsiteY15" fmla="*/ 0 h 3312194"/>
              <a:gd name="connsiteX0" fmla="*/ 1179955 w 5444488"/>
              <a:gd name="connsiteY0" fmla="*/ 0 h 3312194"/>
              <a:gd name="connsiteX1" fmla="*/ 3632160 w 5444488"/>
              <a:gd name="connsiteY1" fmla="*/ 512892 h 3312194"/>
              <a:gd name="connsiteX2" fmla="*/ 4508460 w 5444488"/>
              <a:gd name="connsiteY2" fmla="*/ 978811 h 3312194"/>
              <a:gd name="connsiteX3" fmla="*/ 5444488 w 5444488"/>
              <a:gd name="connsiteY3" fmla="*/ 1666625 h 3312194"/>
              <a:gd name="connsiteX4" fmla="*/ 4927399 w 5444488"/>
              <a:gd name="connsiteY4" fmla="*/ 2464792 h 3312194"/>
              <a:gd name="connsiteX5" fmla="*/ 4807694 w 5444488"/>
              <a:gd name="connsiteY5" fmla="*/ 2383186 h 3312194"/>
              <a:gd name="connsiteX6" fmla="*/ 4505720 w 5444488"/>
              <a:gd name="connsiteY6" fmla="*/ 2787192 h 3312194"/>
              <a:gd name="connsiteX7" fmla="*/ 4133358 w 5444488"/>
              <a:gd name="connsiteY7" fmla="*/ 2681690 h 3312194"/>
              <a:gd name="connsiteX8" fmla="*/ 3817019 w 5444488"/>
              <a:gd name="connsiteY8" fmla="*/ 3173436 h 3312194"/>
              <a:gd name="connsiteX9" fmla="*/ 3619984 w 5444488"/>
              <a:gd name="connsiteY9" fmla="*/ 3312194 h 3312194"/>
              <a:gd name="connsiteX10" fmla="*/ 3182721 w 5444488"/>
              <a:gd name="connsiteY10" fmla="*/ 3172793 h 3312194"/>
              <a:gd name="connsiteX11" fmla="*/ 1590908 w 5444488"/>
              <a:gd name="connsiteY11" fmla="*/ 2555771 h 3312194"/>
              <a:gd name="connsiteX12" fmla="*/ 62962 w 5444488"/>
              <a:gd name="connsiteY12" fmla="*/ 1841872 h 3312194"/>
              <a:gd name="connsiteX13" fmla="*/ 0 w 5444488"/>
              <a:gd name="connsiteY13" fmla="*/ 623154 h 3312194"/>
              <a:gd name="connsiteX14" fmla="*/ 910657 w 5444488"/>
              <a:gd name="connsiteY14" fmla="*/ 38424 h 3312194"/>
              <a:gd name="connsiteX15" fmla="*/ 1179955 w 5444488"/>
              <a:gd name="connsiteY15" fmla="*/ 0 h 3312194"/>
              <a:gd name="connsiteX0" fmla="*/ 1179955 w 5444488"/>
              <a:gd name="connsiteY0" fmla="*/ 0 h 3312194"/>
              <a:gd name="connsiteX1" fmla="*/ 3632160 w 5444488"/>
              <a:gd name="connsiteY1" fmla="*/ 512892 h 3312194"/>
              <a:gd name="connsiteX2" fmla="*/ 5010511 w 5444488"/>
              <a:gd name="connsiteY2" fmla="*/ 1167080 h 3312194"/>
              <a:gd name="connsiteX3" fmla="*/ 5444488 w 5444488"/>
              <a:gd name="connsiteY3" fmla="*/ 1666625 h 3312194"/>
              <a:gd name="connsiteX4" fmla="*/ 4927399 w 5444488"/>
              <a:gd name="connsiteY4" fmla="*/ 2464792 h 3312194"/>
              <a:gd name="connsiteX5" fmla="*/ 4807694 w 5444488"/>
              <a:gd name="connsiteY5" fmla="*/ 2383186 h 3312194"/>
              <a:gd name="connsiteX6" fmla="*/ 4505720 w 5444488"/>
              <a:gd name="connsiteY6" fmla="*/ 2787192 h 3312194"/>
              <a:gd name="connsiteX7" fmla="*/ 4133358 w 5444488"/>
              <a:gd name="connsiteY7" fmla="*/ 2681690 h 3312194"/>
              <a:gd name="connsiteX8" fmla="*/ 3817019 w 5444488"/>
              <a:gd name="connsiteY8" fmla="*/ 3173436 h 3312194"/>
              <a:gd name="connsiteX9" fmla="*/ 3619984 w 5444488"/>
              <a:gd name="connsiteY9" fmla="*/ 3312194 h 3312194"/>
              <a:gd name="connsiteX10" fmla="*/ 3182721 w 5444488"/>
              <a:gd name="connsiteY10" fmla="*/ 3172793 h 3312194"/>
              <a:gd name="connsiteX11" fmla="*/ 1590908 w 5444488"/>
              <a:gd name="connsiteY11" fmla="*/ 2555771 h 3312194"/>
              <a:gd name="connsiteX12" fmla="*/ 62962 w 5444488"/>
              <a:gd name="connsiteY12" fmla="*/ 1841872 h 3312194"/>
              <a:gd name="connsiteX13" fmla="*/ 0 w 5444488"/>
              <a:gd name="connsiteY13" fmla="*/ 623154 h 3312194"/>
              <a:gd name="connsiteX14" fmla="*/ 910657 w 5444488"/>
              <a:gd name="connsiteY14" fmla="*/ 38424 h 3312194"/>
              <a:gd name="connsiteX15" fmla="*/ 1179955 w 5444488"/>
              <a:gd name="connsiteY15" fmla="*/ 0 h 3312194"/>
              <a:gd name="connsiteX0" fmla="*/ 1179955 w 5444488"/>
              <a:gd name="connsiteY0" fmla="*/ 0 h 3312194"/>
              <a:gd name="connsiteX1" fmla="*/ 4510751 w 5444488"/>
              <a:gd name="connsiteY1" fmla="*/ 732539 h 3312194"/>
              <a:gd name="connsiteX2" fmla="*/ 5010511 w 5444488"/>
              <a:gd name="connsiteY2" fmla="*/ 1167080 h 3312194"/>
              <a:gd name="connsiteX3" fmla="*/ 5444488 w 5444488"/>
              <a:gd name="connsiteY3" fmla="*/ 1666625 h 3312194"/>
              <a:gd name="connsiteX4" fmla="*/ 4927399 w 5444488"/>
              <a:gd name="connsiteY4" fmla="*/ 2464792 h 3312194"/>
              <a:gd name="connsiteX5" fmla="*/ 4807694 w 5444488"/>
              <a:gd name="connsiteY5" fmla="*/ 2383186 h 3312194"/>
              <a:gd name="connsiteX6" fmla="*/ 4505720 w 5444488"/>
              <a:gd name="connsiteY6" fmla="*/ 2787192 h 3312194"/>
              <a:gd name="connsiteX7" fmla="*/ 4133358 w 5444488"/>
              <a:gd name="connsiteY7" fmla="*/ 2681690 h 3312194"/>
              <a:gd name="connsiteX8" fmla="*/ 3817019 w 5444488"/>
              <a:gd name="connsiteY8" fmla="*/ 3173436 h 3312194"/>
              <a:gd name="connsiteX9" fmla="*/ 3619984 w 5444488"/>
              <a:gd name="connsiteY9" fmla="*/ 3312194 h 3312194"/>
              <a:gd name="connsiteX10" fmla="*/ 3182721 w 5444488"/>
              <a:gd name="connsiteY10" fmla="*/ 3172793 h 3312194"/>
              <a:gd name="connsiteX11" fmla="*/ 1590908 w 5444488"/>
              <a:gd name="connsiteY11" fmla="*/ 2555771 h 3312194"/>
              <a:gd name="connsiteX12" fmla="*/ 62962 w 5444488"/>
              <a:gd name="connsiteY12" fmla="*/ 1841872 h 3312194"/>
              <a:gd name="connsiteX13" fmla="*/ 0 w 5444488"/>
              <a:gd name="connsiteY13" fmla="*/ 623154 h 3312194"/>
              <a:gd name="connsiteX14" fmla="*/ 910657 w 5444488"/>
              <a:gd name="connsiteY14" fmla="*/ 38424 h 3312194"/>
              <a:gd name="connsiteX15" fmla="*/ 1179955 w 5444488"/>
              <a:gd name="connsiteY15" fmla="*/ 0 h 3312194"/>
              <a:gd name="connsiteX0" fmla="*/ 1179955 w 5444488"/>
              <a:gd name="connsiteY0" fmla="*/ 0 h 3312194"/>
              <a:gd name="connsiteX1" fmla="*/ 4910824 w 5444488"/>
              <a:gd name="connsiteY1" fmla="*/ 795296 h 3312194"/>
              <a:gd name="connsiteX2" fmla="*/ 5010511 w 5444488"/>
              <a:gd name="connsiteY2" fmla="*/ 1167080 h 3312194"/>
              <a:gd name="connsiteX3" fmla="*/ 5444488 w 5444488"/>
              <a:gd name="connsiteY3" fmla="*/ 1666625 h 3312194"/>
              <a:gd name="connsiteX4" fmla="*/ 4927399 w 5444488"/>
              <a:gd name="connsiteY4" fmla="*/ 2464792 h 3312194"/>
              <a:gd name="connsiteX5" fmla="*/ 4807694 w 5444488"/>
              <a:gd name="connsiteY5" fmla="*/ 2383186 h 3312194"/>
              <a:gd name="connsiteX6" fmla="*/ 4505720 w 5444488"/>
              <a:gd name="connsiteY6" fmla="*/ 2787192 h 3312194"/>
              <a:gd name="connsiteX7" fmla="*/ 4133358 w 5444488"/>
              <a:gd name="connsiteY7" fmla="*/ 2681690 h 3312194"/>
              <a:gd name="connsiteX8" fmla="*/ 3817019 w 5444488"/>
              <a:gd name="connsiteY8" fmla="*/ 3173436 h 3312194"/>
              <a:gd name="connsiteX9" fmla="*/ 3619984 w 5444488"/>
              <a:gd name="connsiteY9" fmla="*/ 3312194 h 3312194"/>
              <a:gd name="connsiteX10" fmla="*/ 3182721 w 5444488"/>
              <a:gd name="connsiteY10" fmla="*/ 3172793 h 3312194"/>
              <a:gd name="connsiteX11" fmla="*/ 1590908 w 5444488"/>
              <a:gd name="connsiteY11" fmla="*/ 2555771 h 3312194"/>
              <a:gd name="connsiteX12" fmla="*/ 62962 w 5444488"/>
              <a:gd name="connsiteY12" fmla="*/ 1841872 h 3312194"/>
              <a:gd name="connsiteX13" fmla="*/ 0 w 5444488"/>
              <a:gd name="connsiteY13" fmla="*/ 623154 h 3312194"/>
              <a:gd name="connsiteX14" fmla="*/ 910657 w 5444488"/>
              <a:gd name="connsiteY14" fmla="*/ 38424 h 3312194"/>
              <a:gd name="connsiteX15" fmla="*/ 1179955 w 5444488"/>
              <a:gd name="connsiteY15" fmla="*/ 0 h 3312194"/>
              <a:gd name="connsiteX0" fmla="*/ 1179955 w 5444488"/>
              <a:gd name="connsiteY0" fmla="*/ 0 h 3312194"/>
              <a:gd name="connsiteX1" fmla="*/ 4910824 w 5444488"/>
              <a:gd name="connsiteY1" fmla="*/ 795296 h 3312194"/>
              <a:gd name="connsiteX2" fmla="*/ 5010511 w 5444488"/>
              <a:gd name="connsiteY2" fmla="*/ 1010189 h 3312194"/>
              <a:gd name="connsiteX3" fmla="*/ 5444488 w 5444488"/>
              <a:gd name="connsiteY3" fmla="*/ 1666625 h 3312194"/>
              <a:gd name="connsiteX4" fmla="*/ 4927399 w 5444488"/>
              <a:gd name="connsiteY4" fmla="*/ 2464792 h 3312194"/>
              <a:gd name="connsiteX5" fmla="*/ 4807694 w 5444488"/>
              <a:gd name="connsiteY5" fmla="*/ 2383186 h 3312194"/>
              <a:gd name="connsiteX6" fmla="*/ 4505720 w 5444488"/>
              <a:gd name="connsiteY6" fmla="*/ 2787192 h 3312194"/>
              <a:gd name="connsiteX7" fmla="*/ 4133358 w 5444488"/>
              <a:gd name="connsiteY7" fmla="*/ 2681690 h 3312194"/>
              <a:gd name="connsiteX8" fmla="*/ 3817019 w 5444488"/>
              <a:gd name="connsiteY8" fmla="*/ 3173436 h 3312194"/>
              <a:gd name="connsiteX9" fmla="*/ 3619984 w 5444488"/>
              <a:gd name="connsiteY9" fmla="*/ 3312194 h 3312194"/>
              <a:gd name="connsiteX10" fmla="*/ 3182721 w 5444488"/>
              <a:gd name="connsiteY10" fmla="*/ 3172793 h 3312194"/>
              <a:gd name="connsiteX11" fmla="*/ 1590908 w 5444488"/>
              <a:gd name="connsiteY11" fmla="*/ 2555771 h 3312194"/>
              <a:gd name="connsiteX12" fmla="*/ 62962 w 5444488"/>
              <a:gd name="connsiteY12" fmla="*/ 1841872 h 3312194"/>
              <a:gd name="connsiteX13" fmla="*/ 0 w 5444488"/>
              <a:gd name="connsiteY13" fmla="*/ 623154 h 3312194"/>
              <a:gd name="connsiteX14" fmla="*/ 910657 w 5444488"/>
              <a:gd name="connsiteY14" fmla="*/ 38424 h 3312194"/>
              <a:gd name="connsiteX15" fmla="*/ 1179955 w 5444488"/>
              <a:gd name="connsiteY15" fmla="*/ 0 h 3312194"/>
              <a:gd name="connsiteX0" fmla="*/ 1179955 w 6479969"/>
              <a:gd name="connsiteY0" fmla="*/ 0 h 3312194"/>
              <a:gd name="connsiteX1" fmla="*/ 4910824 w 6479969"/>
              <a:gd name="connsiteY1" fmla="*/ 795296 h 3312194"/>
              <a:gd name="connsiteX2" fmla="*/ 5010511 w 6479969"/>
              <a:gd name="connsiteY2" fmla="*/ 1010189 h 3312194"/>
              <a:gd name="connsiteX3" fmla="*/ 6479969 w 6479969"/>
              <a:gd name="connsiteY3" fmla="*/ 1862739 h 3312194"/>
              <a:gd name="connsiteX4" fmla="*/ 4927399 w 6479969"/>
              <a:gd name="connsiteY4" fmla="*/ 2464792 h 3312194"/>
              <a:gd name="connsiteX5" fmla="*/ 4807694 w 6479969"/>
              <a:gd name="connsiteY5" fmla="*/ 2383186 h 3312194"/>
              <a:gd name="connsiteX6" fmla="*/ 4505720 w 6479969"/>
              <a:gd name="connsiteY6" fmla="*/ 2787192 h 3312194"/>
              <a:gd name="connsiteX7" fmla="*/ 4133358 w 6479969"/>
              <a:gd name="connsiteY7" fmla="*/ 2681690 h 3312194"/>
              <a:gd name="connsiteX8" fmla="*/ 3817019 w 6479969"/>
              <a:gd name="connsiteY8" fmla="*/ 3173436 h 3312194"/>
              <a:gd name="connsiteX9" fmla="*/ 3619984 w 6479969"/>
              <a:gd name="connsiteY9" fmla="*/ 3312194 h 3312194"/>
              <a:gd name="connsiteX10" fmla="*/ 3182721 w 6479969"/>
              <a:gd name="connsiteY10" fmla="*/ 3172793 h 3312194"/>
              <a:gd name="connsiteX11" fmla="*/ 1590908 w 6479969"/>
              <a:gd name="connsiteY11" fmla="*/ 2555771 h 3312194"/>
              <a:gd name="connsiteX12" fmla="*/ 62962 w 6479969"/>
              <a:gd name="connsiteY12" fmla="*/ 1841872 h 3312194"/>
              <a:gd name="connsiteX13" fmla="*/ 0 w 6479969"/>
              <a:gd name="connsiteY13" fmla="*/ 623154 h 3312194"/>
              <a:gd name="connsiteX14" fmla="*/ 910657 w 6479969"/>
              <a:gd name="connsiteY14" fmla="*/ 38424 h 3312194"/>
              <a:gd name="connsiteX15" fmla="*/ 1179955 w 6479969"/>
              <a:gd name="connsiteY15" fmla="*/ 0 h 3312194"/>
              <a:gd name="connsiteX0" fmla="*/ 1179955 w 6785907"/>
              <a:gd name="connsiteY0" fmla="*/ 0 h 3312194"/>
              <a:gd name="connsiteX1" fmla="*/ 4910824 w 6785907"/>
              <a:gd name="connsiteY1" fmla="*/ 795296 h 3312194"/>
              <a:gd name="connsiteX2" fmla="*/ 5010511 w 6785907"/>
              <a:gd name="connsiteY2" fmla="*/ 1010189 h 3312194"/>
              <a:gd name="connsiteX3" fmla="*/ 6785907 w 6785907"/>
              <a:gd name="connsiteY3" fmla="*/ 2129454 h 3312194"/>
              <a:gd name="connsiteX4" fmla="*/ 4927399 w 6785907"/>
              <a:gd name="connsiteY4" fmla="*/ 2464792 h 3312194"/>
              <a:gd name="connsiteX5" fmla="*/ 4807694 w 6785907"/>
              <a:gd name="connsiteY5" fmla="*/ 2383186 h 3312194"/>
              <a:gd name="connsiteX6" fmla="*/ 4505720 w 6785907"/>
              <a:gd name="connsiteY6" fmla="*/ 2787192 h 3312194"/>
              <a:gd name="connsiteX7" fmla="*/ 4133358 w 6785907"/>
              <a:gd name="connsiteY7" fmla="*/ 2681690 h 3312194"/>
              <a:gd name="connsiteX8" fmla="*/ 3817019 w 6785907"/>
              <a:gd name="connsiteY8" fmla="*/ 3173436 h 3312194"/>
              <a:gd name="connsiteX9" fmla="*/ 3619984 w 6785907"/>
              <a:gd name="connsiteY9" fmla="*/ 3312194 h 3312194"/>
              <a:gd name="connsiteX10" fmla="*/ 3182721 w 6785907"/>
              <a:gd name="connsiteY10" fmla="*/ 3172793 h 3312194"/>
              <a:gd name="connsiteX11" fmla="*/ 1590908 w 6785907"/>
              <a:gd name="connsiteY11" fmla="*/ 2555771 h 3312194"/>
              <a:gd name="connsiteX12" fmla="*/ 62962 w 6785907"/>
              <a:gd name="connsiteY12" fmla="*/ 1841872 h 3312194"/>
              <a:gd name="connsiteX13" fmla="*/ 0 w 6785907"/>
              <a:gd name="connsiteY13" fmla="*/ 623154 h 3312194"/>
              <a:gd name="connsiteX14" fmla="*/ 910657 w 6785907"/>
              <a:gd name="connsiteY14" fmla="*/ 38424 h 3312194"/>
              <a:gd name="connsiteX15" fmla="*/ 1179955 w 6785907"/>
              <a:gd name="connsiteY15" fmla="*/ 0 h 3312194"/>
              <a:gd name="connsiteX0" fmla="*/ 1179955 w 6785907"/>
              <a:gd name="connsiteY0" fmla="*/ 0 h 3312194"/>
              <a:gd name="connsiteX1" fmla="*/ 4910824 w 6785907"/>
              <a:gd name="connsiteY1" fmla="*/ 795296 h 3312194"/>
              <a:gd name="connsiteX2" fmla="*/ 5010511 w 6785907"/>
              <a:gd name="connsiteY2" fmla="*/ 1010189 h 3312194"/>
              <a:gd name="connsiteX3" fmla="*/ 6785907 w 6785907"/>
              <a:gd name="connsiteY3" fmla="*/ 2129454 h 3312194"/>
              <a:gd name="connsiteX4" fmla="*/ 6362953 w 6785907"/>
              <a:gd name="connsiteY4" fmla="*/ 2794263 h 3312194"/>
              <a:gd name="connsiteX5" fmla="*/ 4807694 w 6785907"/>
              <a:gd name="connsiteY5" fmla="*/ 2383186 h 3312194"/>
              <a:gd name="connsiteX6" fmla="*/ 4505720 w 6785907"/>
              <a:gd name="connsiteY6" fmla="*/ 2787192 h 3312194"/>
              <a:gd name="connsiteX7" fmla="*/ 4133358 w 6785907"/>
              <a:gd name="connsiteY7" fmla="*/ 2681690 h 3312194"/>
              <a:gd name="connsiteX8" fmla="*/ 3817019 w 6785907"/>
              <a:gd name="connsiteY8" fmla="*/ 3173436 h 3312194"/>
              <a:gd name="connsiteX9" fmla="*/ 3619984 w 6785907"/>
              <a:gd name="connsiteY9" fmla="*/ 3312194 h 3312194"/>
              <a:gd name="connsiteX10" fmla="*/ 3182721 w 6785907"/>
              <a:gd name="connsiteY10" fmla="*/ 3172793 h 3312194"/>
              <a:gd name="connsiteX11" fmla="*/ 1590908 w 6785907"/>
              <a:gd name="connsiteY11" fmla="*/ 2555771 h 3312194"/>
              <a:gd name="connsiteX12" fmla="*/ 62962 w 6785907"/>
              <a:gd name="connsiteY12" fmla="*/ 1841872 h 3312194"/>
              <a:gd name="connsiteX13" fmla="*/ 0 w 6785907"/>
              <a:gd name="connsiteY13" fmla="*/ 623154 h 3312194"/>
              <a:gd name="connsiteX14" fmla="*/ 910657 w 6785907"/>
              <a:gd name="connsiteY14" fmla="*/ 38424 h 3312194"/>
              <a:gd name="connsiteX15" fmla="*/ 1179955 w 6785907"/>
              <a:gd name="connsiteY15" fmla="*/ 0 h 3312194"/>
              <a:gd name="connsiteX0" fmla="*/ 1179955 w 6785907"/>
              <a:gd name="connsiteY0" fmla="*/ 0 h 3414173"/>
              <a:gd name="connsiteX1" fmla="*/ 4910824 w 6785907"/>
              <a:gd name="connsiteY1" fmla="*/ 795296 h 3414173"/>
              <a:gd name="connsiteX2" fmla="*/ 5010511 w 6785907"/>
              <a:gd name="connsiteY2" fmla="*/ 1010189 h 3414173"/>
              <a:gd name="connsiteX3" fmla="*/ 6785907 w 6785907"/>
              <a:gd name="connsiteY3" fmla="*/ 2129454 h 3414173"/>
              <a:gd name="connsiteX4" fmla="*/ 6362953 w 6785907"/>
              <a:gd name="connsiteY4" fmla="*/ 2794263 h 3414173"/>
              <a:gd name="connsiteX5" fmla="*/ 4807694 w 6785907"/>
              <a:gd name="connsiteY5" fmla="*/ 2383186 h 3414173"/>
              <a:gd name="connsiteX6" fmla="*/ 4505720 w 6785907"/>
              <a:gd name="connsiteY6" fmla="*/ 2787192 h 3414173"/>
              <a:gd name="connsiteX7" fmla="*/ 4133358 w 6785907"/>
              <a:gd name="connsiteY7" fmla="*/ 2681690 h 3414173"/>
              <a:gd name="connsiteX8" fmla="*/ 3817019 w 6785907"/>
              <a:gd name="connsiteY8" fmla="*/ 3173436 h 3414173"/>
              <a:gd name="connsiteX9" fmla="*/ 3784720 w 6785907"/>
              <a:gd name="connsiteY9" fmla="*/ 3414173 h 3414173"/>
              <a:gd name="connsiteX10" fmla="*/ 3182721 w 6785907"/>
              <a:gd name="connsiteY10" fmla="*/ 3172793 h 3414173"/>
              <a:gd name="connsiteX11" fmla="*/ 1590908 w 6785907"/>
              <a:gd name="connsiteY11" fmla="*/ 2555771 h 3414173"/>
              <a:gd name="connsiteX12" fmla="*/ 62962 w 6785907"/>
              <a:gd name="connsiteY12" fmla="*/ 1841872 h 3414173"/>
              <a:gd name="connsiteX13" fmla="*/ 0 w 6785907"/>
              <a:gd name="connsiteY13" fmla="*/ 623154 h 3414173"/>
              <a:gd name="connsiteX14" fmla="*/ 910657 w 6785907"/>
              <a:gd name="connsiteY14" fmla="*/ 38424 h 3414173"/>
              <a:gd name="connsiteX15" fmla="*/ 1179955 w 6785907"/>
              <a:gd name="connsiteY15" fmla="*/ 0 h 3414173"/>
              <a:gd name="connsiteX0" fmla="*/ 1179955 w 6785907"/>
              <a:gd name="connsiteY0" fmla="*/ 0 h 3414173"/>
              <a:gd name="connsiteX1" fmla="*/ 4910824 w 6785907"/>
              <a:gd name="connsiteY1" fmla="*/ 795296 h 3414173"/>
              <a:gd name="connsiteX2" fmla="*/ 5010511 w 6785907"/>
              <a:gd name="connsiteY2" fmla="*/ 1010189 h 3414173"/>
              <a:gd name="connsiteX3" fmla="*/ 6785907 w 6785907"/>
              <a:gd name="connsiteY3" fmla="*/ 2129454 h 3414173"/>
              <a:gd name="connsiteX4" fmla="*/ 6362953 w 6785907"/>
              <a:gd name="connsiteY4" fmla="*/ 2794263 h 3414173"/>
              <a:gd name="connsiteX5" fmla="*/ 4807694 w 6785907"/>
              <a:gd name="connsiteY5" fmla="*/ 2383186 h 3414173"/>
              <a:gd name="connsiteX6" fmla="*/ 4505720 w 6785907"/>
              <a:gd name="connsiteY6" fmla="*/ 2787192 h 3414173"/>
              <a:gd name="connsiteX7" fmla="*/ 4133358 w 6785907"/>
              <a:gd name="connsiteY7" fmla="*/ 2681690 h 3414173"/>
              <a:gd name="connsiteX8" fmla="*/ 3801330 w 6785907"/>
              <a:gd name="connsiteY8" fmla="*/ 3228348 h 3414173"/>
              <a:gd name="connsiteX9" fmla="*/ 3784720 w 6785907"/>
              <a:gd name="connsiteY9" fmla="*/ 3414173 h 3414173"/>
              <a:gd name="connsiteX10" fmla="*/ 3182721 w 6785907"/>
              <a:gd name="connsiteY10" fmla="*/ 3172793 h 3414173"/>
              <a:gd name="connsiteX11" fmla="*/ 1590908 w 6785907"/>
              <a:gd name="connsiteY11" fmla="*/ 2555771 h 3414173"/>
              <a:gd name="connsiteX12" fmla="*/ 62962 w 6785907"/>
              <a:gd name="connsiteY12" fmla="*/ 1841872 h 3414173"/>
              <a:gd name="connsiteX13" fmla="*/ 0 w 6785907"/>
              <a:gd name="connsiteY13" fmla="*/ 623154 h 3414173"/>
              <a:gd name="connsiteX14" fmla="*/ 910657 w 6785907"/>
              <a:gd name="connsiteY14" fmla="*/ 38424 h 3414173"/>
              <a:gd name="connsiteX15" fmla="*/ 1179955 w 6785907"/>
              <a:gd name="connsiteY15" fmla="*/ 0 h 3414173"/>
              <a:gd name="connsiteX0" fmla="*/ 1179955 w 6785907"/>
              <a:gd name="connsiteY0" fmla="*/ 0 h 3414173"/>
              <a:gd name="connsiteX1" fmla="*/ 4910824 w 6785907"/>
              <a:gd name="connsiteY1" fmla="*/ 795296 h 3414173"/>
              <a:gd name="connsiteX2" fmla="*/ 5010511 w 6785907"/>
              <a:gd name="connsiteY2" fmla="*/ 1010189 h 3414173"/>
              <a:gd name="connsiteX3" fmla="*/ 6785907 w 6785907"/>
              <a:gd name="connsiteY3" fmla="*/ 2129454 h 3414173"/>
              <a:gd name="connsiteX4" fmla="*/ 6362953 w 6785907"/>
              <a:gd name="connsiteY4" fmla="*/ 2794263 h 3414173"/>
              <a:gd name="connsiteX5" fmla="*/ 4807694 w 6785907"/>
              <a:gd name="connsiteY5" fmla="*/ 2383186 h 3414173"/>
              <a:gd name="connsiteX6" fmla="*/ 4505720 w 6785907"/>
              <a:gd name="connsiteY6" fmla="*/ 2787192 h 3414173"/>
              <a:gd name="connsiteX7" fmla="*/ 4133358 w 6785907"/>
              <a:gd name="connsiteY7" fmla="*/ 2681690 h 3414173"/>
              <a:gd name="connsiteX8" fmla="*/ 3801330 w 6785907"/>
              <a:gd name="connsiteY8" fmla="*/ 3228348 h 3414173"/>
              <a:gd name="connsiteX9" fmla="*/ 3784720 w 6785907"/>
              <a:gd name="connsiteY9" fmla="*/ 3414173 h 3414173"/>
              <a:gd name="connsiteX10" fmla="*/ 3229789 w 6785907"/>
              <a:gd name="connsiteY10" fmla="*/ 3141415 h 3414173"/>
              <a:gd name="connsiteX11" fmla="*/ 1590908 w 6785907"/>
              <a:gd name="connsiteY11" fmla="*/ 2555771 h 3414173"/>
              <a:gd name="connsiteX12" fmla="*/ 62962 w 6785907"/>
              <a:gd name="connsiteY12" fmla="*/ 1841872 h 3414173"/>
              <a:gd name="connsiteX13" fmla="*/ 0 w 6785907"/>
              <a:gd name="connsiteY13" fmla="*/ 623154 h 3414173"/>
              <a:gd name="connsiteX14" fmla="*/ 910657 w 6785907"/>
              <a:gd name="connsiteY14" fmla="*/ 38424 h 3414173"/>
              <a:gd name="connsiteX15" fmla="*/ 1179955 w 6785907"/>
              <a:gd name="connsiteY15" fmla="*/ 0 h 3414173"/>
              <a:gd name="connsiteX0" fmla="*/ 1179955 w 6785907"/>
              <a:gd name="connsiteY0" fmla="*/ 0 h 3351417"/>
              <a:gd name="connsiteX1" fmla="*/ 4910824 w 6785907"/>
              <a:gd name="connsiteY1" fmla="*/ 795296 h 3351417"/>
              <a:gd name="connsiteX2" fmla="*/ 5010511 w 6785907"/>
              <a:gd name="connsiteY2" fmla="*/ 1010189 h 3351417"/>
              <a:gd name="connsiteX3" fmla="*/ 6785907 w 6785907"/>
              <a:gd name="connsiteY3" fmla="*/ 2129454 h 3351417"/>
              <a:gd name="connsiteX4" fmla="*/ 6362953 w 6785907"/>
              <a:gd name="connsiteY4" fmla="*/ 2794263 h 3351417"/>
              <a:gd name="connsiteX5" fmla="*/ 4807694 w 6785907"/>
              <a:gd name="connsiteY5" fmla="*/ 2383186 h 3351417"/>
              <a:gd name="connsiteX6" fmla="*/ 4505720 w 6785907"/>
              <a:gd name="connsiteY6" fmla="*/ 2787192 h 3351417"/>
              <a:gd name="connsiteX7" fmla="*/ 4133358 w 6785907"/>
              <a:gd name="connsiteY7" fmla="*/ 2681690 h 3351417"/>
              <a:gd name="connsiteX8" fmla="*/ 3801330 w 6785907"/>
              <a:gd name="connsiteY8" fmla="*/ 3228348 h 3351417"/>
              <a:gd name="connsiteX9" fmla="*/ 3792565 w 6785907"/>
              <a:gd name="connsiteY9" fmla="*/ 3351417 h 3351417"/>
              <a:gd name="connsiteX10" fmla="*/ 3229789 w 6785907"/>
              <a:gd name="connsiteY10" fmla="*/ 3141415 h 3351417"/>
              <a:gd name="connsiteX11" fmla="*/ 1590908 w 6785907"/>
              <a:gd name="connsiteY11" fmla="*/ 2555771 h 3351417"/>
              <a:gd name="connsiteX12" fmla="*/ 62962 w 6785907"/>
              <a:gd name="connsiteY12" fmla="*/ 1841872 h 3351417"/>
              <a:gd name="connsiteX13" fmla="*/ 0 w 6785907"/>
              <a:gd name="connsiteY13" fmla="*/ 623154 h 3351417"/>
              <a:gd name="connsiteX14" fmla="*/ 910657 w 6785907"/>
              <a:gd name="connsiteY14" fmla="*/ 38424 h 3351417"/>
              <a:gd name="connsiteX15" fmla="*/ 1179955 w 6785907"/>
              <a:gd name="connsiteY15" fmla="*/ 0 h 3351417"/>
              <a:gd name="connsiteX0" fmla="*/ 1179955 w 6785907"/>
              <a:gd name="connsiteY0" fmla="*/ 0 h 3351417"/>
              <a:gd name="connsiteX1" fmla="*/ 4910824 w 6785907"/>
              <a:gd name="connsiteY1" fmla="*/ 795296 h 3351417"/>
              <a:gd name="connsiteX2" fmla="*/ 5010511 w 6785907"/>
              <a:gd name="connsiteY2" fmla="*/ 1010189 h 3351417"/>
              <a:gd name="connsiteX3" fmla="*/ 6785907 w 6785907"/>
              <a:gd name="connsiteY3" fmla="*/ 2129454 h 3351417"/>
              <a:gd name="connsiteX4" fmla="*/ 6362953 w 6785907"/>
              <a:gd name="connsiteY4" fmla="*/ 2794263 h 3351417"/>
              <a:gd name="connsiteX5" fmla="*/ 4807694 w 6785907"/>
              <a:gd name="connsiteY5" fmla="*/ 2383186 h 3351417"/>
              <a:gd name="connsiteX6" fmla="*/ 4505720 w 6785907"/>
              <a:gd name="connsiteY6" fmla="*/ 2787192 h 3351417"/>
              <a:gd name="connsiteX7" fmla="*/ 4133358 w 6785907"/>
              <a:gd name="connsiteY7" fmla="*/ 2681690 h 3351417"/>
              <a:gd name="connsiteX8" fmla="*/ 3809175 w 6785907"/>
              <a:gd name="connsiteY8" fmla="*/ 3228348 h 3351417"/>
              <a:gd name="connsiteX9" fmla="*/ 3792565 w 6785907"/>
              <a:gd name="connsiteY9" fmla="*/ 3351417 h 3351417"/>
              <a:gd name="connsiteX10" fmla="*/ 3229789 w 6785907"/>
              <a:gd name="connsiteY10" fmla="*/ 3141415 h 3351417"/>
              <a:gd name="connsiteX11" fmla="*/ 1590908 w 6785907"/>
              <a:gd name="connsiteY11" fmla="*/ 2555771 h 3351417"/>
              <a:gd name="connsiteX12" fmla="*/ 62962 w 6785907"/>
              <a:gd name="connsiteY12" fmla="*/ 1841872 h 3351417"/>
              <a:gd name="connsiteX13" fmla="*/ 0 w 6785907"/>
              <a:gd name="connsiteY13" fmla="*/ 623154 h 3351417"/>
              <a:gd name="connsiteX14" fmla="*/ 910657 w 6785907"/>
              <a:gd name="connsiteY14" fmla="*/ 38424 h 3351417"/>
              <a:gd name="connsiteX15" fmla="*/ 1179955 w 6785907"/>
              <a:gd name="connsiteY15" fmla="*/ 0 h 3351417"/>
              <a:gd name="connsiteX0" fmla="*/ 1179955 w 6785907"/>
              <a:gd name="connsiteY0" fmla="*/ 0 h 3351417"/>
              <a:gd name="connsiteX1" fmla="*/ 4910824 w 6785907"/>
              <a:gd name="connsiteY1" fmla="*/ 795296 h 3351417"/>
              <a:gd name="connsiteX2" fmla="*/ 5010511 w 6785907"/>
              <a:gd name="connsiteY2" fmla="*/ 1010189 h 3351417"/>
              <a:gd name="connsiteX3" fmla="*/ 6785907 w 6785907"/>
              <a:gd name="connsiteY3" fmla="*/ 2129454 h 3351417"/>
              <a:gd name="connsiteX4" fmla="*/ 6362953 w 6785907"/>
              <a:gd name="connsiteY4" fmla="*/ 2794263 h 3351417"/>
              <a:gd name="connsiteX5" fmla="*/ 4807694 w 6785907"/>
              <a:gd name="connsiteY5" fmla="*/ 2383186 h 3351417"/>
              <a:gd name="connsiteX6" fmla="*/ 4505720 w 6785907"/>
              <a:gd name="connsiteY6" fmla="*/ 2787192 h 3351417"/>
              <a:gd name="connsiteX7" fmla="*/ 4133358 w 6785907"/>
              <a:gd name="connsiteY7" fmla="*/ 2681690 h 3351417"/>
              <a:gd name="connsiteX8" fmla="*/ 3809175 w 6785907"/>
              <a:gd name="connsiteY8" fmla="*/ 3228348 h 3351417"/>
              <a:gd name="connsiteX9" fmla="*/ 3792565 w 6785907"/>
              <a:gd name="connsiteY9" fmla="*/ 3351417 h 3351417"/>
              <a:gd name="connsiteX10" fmla="*/ 3229789 w 6785907"/>
              <a:gd name="connsiteY10" fmla="*/ 3141415 h 3351417"/>
              <a:gd name="connsiteX11" fmla="*/ 2459396 w 6785907"/>
              <a:gd name="connsiteY11" fmla="*/ 2874311 h 3351417"/>
              <a:gd name="connsiteX12" fmla="*/ 1590908 w 6785907"/>
              <a:gd name="connsiteY12" fmla="*/ 2555771 h 3351417"/>
              <a:gd name="connsiteX13" fmla="*/ 62962 w 6785907"/>
              <a:gd name="connsiteY13" fmla="*/ 1841872 h 3351417"/>
              <a:gd name="connsiteX14" fmla="*/ 0 w 6785907"/>
              <a:gd name="connsiteY14" fmla="*/ 623154 h 3351417"/>
              <a:gd name="connsiteX15" fmla="*/ 910657 w 6785907"/>
              <a:gd name="connsiteY15" fmla="*/ 38424 h 3351417"/>
              <a:gd name="connsiteX16" fmla="*/ 1179955 w 6785907"/>
              <a:gd name="connsiteY16" fmla="*/ 0 h 3351417"/>
              <a:gd name="connsiteX0" fmla="*/ 1179955 w 6785907"/>
              <a:gd name="connsiteY0" fmla="*/ 0 h 3351417"/>
              <a:gd name="connsiteX1" fmla="*/ 4910824 w 6785907"/>
              <a:gd name="connsiteY1" fmla="*/ 795296 h 3351417"/>
              <a:gd name="connsiteX2" fmla="*/ 5010511 w 6785907"/>
              <a:gd name="connsiteY2" fmla="*/ 1010189 h 3351417"/>
              <a:gd name="connsiteX3" fmla="*/ 6785907 w 6785907"/>
              <a:gd name="connsiteY3" fmla="*/ 2129454 h 3351417"/>
              <a:gd name="connsiteX4" fmla="*/ 6362953 w 6785907"/>
              <a:gd name="connsiteY4" fmla="*/ 2794263 h 3351417"/>
              <a:gd name="connsiteX5" fmla="*/ 4807694 w 6785907"/>
              <a:gd name="connsiteY5" fmla="*/ 2383186 h 3351417"/>
              <a:gd name="connsiteX6" fmla="*/ 4505720 w 6785907"/>
              <a:gd name="connsiteY6" fmla="*/ 2787192 h 3351417"/>
              <a:gd name="connsiteX7" fmla="*/ 4133358 w 6785907"/>
              <a:gd name="connsiteY7" fmla="*/ 2681690 h 3351417"/>
              <a:gd name="connsiteX8" fmla="*/ 3809175 w 6785907"/>
              <a:gd name="connsiteY8" fmla="*/ 3228348 h 3351417"/>
              <a:gd name="connsiteX9" fmla="*/ 3792565 w 6785907"/>
              <a:gd name="connsiteY9" fmla="*/ 3351417 h 3351417"/>
              <a:gd name="connsiteX10" fmla="*/ 3229789 w 6785907"/>
              <a:gd name="connsiteY10" fmla="*/ 3141415 h 3351417"/>
              <a:gd name="connsiteX11" fmla="*/ 2757489 w 6785907"/>
              <a:gd name="connsiteY11" fmla="*/ 3070425 h 3351417"/>
              <a:gd name="connsiteX12" fmla="*/ 1590908 w 6785907"/>
              <a:gd name="connsiteY12" fmla="*/ 2555771 h 3351417"/>
              <a:gd name="connsiteX13" fmla="*/ 62962 w 6785907"/>
              <a:gd name="connsiteY13" fmla="*/ 1841872 h 3351417"/>
              <a:gd name="connsiteX14" fmla="*/ 0 w 6785907"/>
              <a:gd name="connsiteY14" fmla="*/ 623154 h 3351417"/>
              <a:gd name="connsiteX15" fmla="*/ 910657 w 6785907"/>
              <a:gd name="connsiteY15" fmla="*/ 38424 h 3351417"/>
              <a:gd name="connsiteX16" fmla="*/ 1179955 w 6785907"/>
              <a:gd name="connsiteY16" fmla="*/ 0 h 3351417"/>
              <a:gd name="connsiteX0" fmla="*/ 1179955 w 6785907"/>
              <a:gd name="connsiteY0" fmla="*/ 0 h 3351417"/>
              <a:gd name="connsiteX1" fmla="*/ 4910824 w 6785907"/>
              <a:gd name="connsiteY1" fmla="*/ 795296 h 3351417"/>
              <a:gd name="connsiteX2" fmla="*/ 5010511 w 6785907"/>
              <a:gd name="connsiteY2" fmla="*/ 1010189 h 3351417"/>
              <a:gd name="connsiteX3" fmla="*/ 6785907 w 6785907"/>
              <a:gd name="connsiteY3" fmla="*/ 2129454 h 3351417"/>
              <a:gd name="connsiteX4" fmla="*/ 6362953 w 6785907"/>
              <a:gd name="connsiteY4" fmla="*/ 2794263 h 3351417"/>
              <a:gd name="connsiteX5" fmla="*/ 4807694 w 6785907"/>
              <a:gd name="connsiteY5" fmla="*/ 2383186 h 3351417"/>
              <a:gd name="connsiteX6" fmla="*/ 4505720 w 6785907"/>
              <a:gd name="connsiteY6" fmla="*/ 2787192 h 3351417"/>
              <a:gd name="connsiteX7" fmla="*/ 4133358 w 6785907"/>
              <a:gd name="connsiteY7" fmla="*/ 2681690 h 3351417"/>
              <a:gd name="connsiteX8" fmla="*/ 3809175 w 6785907"/>
              <a:gd name="connsiteY8" fmla="*/ 3228348 h 3351417"/>
              <a:gd name="connsiteX9" fmla="*/ 3792565 w 6785907"/>
              <a:gd name="connsiteY9" fmla="*/ 3351417 h 3351417"/>
              <a:gd name="connsiteX10" fmla="*/ 3229789 w 6785907"/>
              <a:gd name="connsiteY10" fmla="*/ 3141415 h 3351417"/>
              <a:gd name="connsiteX11" fmla="*/ 2757489 w 6785907"/>
              <a:gd name="connsiteY11" fmla="*/ 3070425 h 3351417"/>
              <a:gd name="connsiteX12" fmla="*/ 2608443 w 6785907"/>
              <a:gd name="connsiteY12" fmla="*/ 3007668 h 3351417"/>
              <a:gd name="connsiteX13" fmla="*/ 1590908 w 6785907"/>
              <a:gd name="connsiteY13" fmla="*/ 2555771 h 3351417"/>
              <a:gd name="connsiteX14" fmla="*/ 62962 w 6785907"/>
              <a:gd name="connsiteY14" fmla="*/ 1841872 h 3351417"/>
              <a:gd name="connsiteX15" fmla="*/ 0 w 6785907"/>
              <a:gd name="connsiteY15" fmla="*/ 623154 h 3351417"/>
              <a:gd name="connsiteX16" fmla="*/ 910657 w 6785907"/>
              <a:gd name="connsiteY16" fmla="*/ 38424 h 3351417"/>
              <a:gd name="connsiteX17" fmla="*/ 1179955 w 6785907"/>
              <a:gd name="connsiteY17" fmla="*/ 0 h 3351417"/>
              <a:gd name="connsiteX0" fmla="*/ 1179955 w 6785907"/>
              <a:gd name="connsiteY0" fmla="*/ 0 h 3351417"/>
              <a:gd name="connsiteX1" fmla="*/ 4910824 w 6785907"/>
              <a:gd name="connsiteY1" fmla="*/ 795296 h 3351417"/>
              <a:gd name="connsiteX2" fmla="*/ 5010511 w 6785907"/>
              <a:gd name="connsiteY2" fmla="*/ 1010189 h 3351417"/>
              <a:gd name="connsiteX3" fmla="*/ 6785907 w 6785907"/>
              <a:gd name="connsiteY3" fmla="*/ 2129454 h 3351417"/>
              <a:gd name="connsiteX4" fmla="*/ 6362953 w 6785907"/>
              <a:gd name="connsiteY4" fmla="*/ 2794263 h 3351417"/>
              <a:gd name="connsiteX5" fmla="*/ 4807694 w 6785907"/>
              <a:gd name="connsiteY5" fmla="*/ 2383186 h 3351417"/>
              <a:gd name="connsiteX6" fmla="*/ 4505720 w 6785907"/>
              <a:gd name="connsiteY6" fmla="*/ 2787192 h 3351417"/>
              <a:gd name="connsiteX7" fmla="*/ 4133358 w 6785907"/>
              <a:gd name="connsiteY7" fmla="*/ 2681690 h 3351417"/>
              <a:gd name="connsiteX8" fmla="*/ 3809175 w 6785907"/>
              <a:gd name="connsiteY8" fmla="*/ 3228348 h 3351417"/>
              <a:gd name="connsiteX9" fmla="*/ 3792565 w 6785907"/>
              <a:gd name="connsiteY9" fmla="*/ 3351417 h 3351417"/>
              <a:gd name="connsiteX10" fmla="*/ 3229789 w 6785907"/>
              <a:gd name="connsiteY10" fmla="*/ 3141415 h 3351417"/>
              <a:gd name="connsiteX11" fmla="*/ 2828090 w 6785907"/>
              <a:gd name="connsiteY11" fmla="*/ 3015514 h 3351417"/>
              <a:gd name="connsiteX12" fmla="*/ 2608443 w 6785907"/>
              <a:gd name="connsiteY12" fmla="*/ 3007668 h 3351417"/>
              <a:gd name="connsiteX13" fmla="*/ 1590908 w 6785907"/>
              <a:gd name="connsiteY13" fmla="*/ 2555771 h 3351417"/>
              <a:gd name="connsiteX14" fmla="*/ 62962 w 6785907"/>
              <a:gd name="connsiteY14" fmla="*/ 1841872 h 3351417"/>
              <a:gd name="connsiteX15" fmla="*/ 0 w 6785907"/>
              <a:gd name="connsiteY15" fmla="*/ 623154 h 3351417"/>
              <a:gd name="connsiteX16" fmla="*/ 910657 w 6785907"/>
              <a:gd name="connsiteY16" fmla="*/ 38424 h 3351417"/>
              <a:gd name="connsiteX17" fmla="*/ 1179955 w 6785907"/>
              <a:gd name="connsiteY17" fmla="*/ 0 h 3351417"/>
              <a:gd name="connsiteX0" fmla="*/ 1179955 w 6785907"/>
              <a:gd name="connsiteY0" fmla="*/ 0 h 3351417"/>
              <a:gd name="connsiteX1" fmla="*/ 4910824 w 6785907"/>
              <a:gd name="connsiteY1" fmla="*/ 795296 h 3351417"/>
              <a:gd name="connsiteX2" fmla="*/ 5010511 w 6785907"/>
              <a:gd name="connsiteY2" fmla="*/ 1010189 h 3351417"/>
              <a:gd name="connsiteX3" fmla="*/ 6785907 w 6785907"/>
              <a:gd name="connsiteY3" fmla="*/ 2129454 h 3351417"/>
              <a:gd name="connsiteX4" fmla="*/ 6362953 w 6785907"/>
              <a:gd name="connsiteY4" fmla="*/ 2794263 h 3351417"/>
              <a:gd name="connsiteX5" fmla="*/ 4807694 w 6785907"/>
              <a:gd name="connsiteY5" fmla="*/ 2383186 h 3351417"/>
              <a:gd name="connsiteX6" fmla="*/ 4505720 w 6785907"/>
              <a:gd name="connsiteY6" fmla="*/ 2787192 h 3351417"/>
              <a:gd name="connsiteX7" fmla="*/ 4133358 w 6785907"/>
              <a:gd name="connsiteY7" fmla="*/ 2681690 h 3351417"/>
              <a:gd name="connsiteX8" fmla="*/ 3809175 w 6785907"/>
              <a:gd name="connsiteY8" fmla="*/ 3228348 h 3351417"/>
              <a:gd name="connsiteX9" fmla="*/ 3792565 w 6785907"/>
              <a:gd name="connsiteY9" fmla="*/ 3351417 h 3351417"/>
              <a:gd name="connsiteX10" fmla="*/ 3229789 w 6785907"/>
              <a:gd name="connsiteY10" fmla="*/ 3141415 h 3351417"/>
              <a:gd name="connsiteX11" fmla="*/ 2828090 w 6785907"/>
              <a:gd name="connsiteY11" fmla="*/ 3015514 h 3351417"/>
              <a:gd name="connsiteX12" fmla="*/ 2718267 w 6785907"/>
              <a:gd name="connsiteY12" fmla="*/ 3164559 h 3351417"/>
              <a:gd name="connsiteX13" fmla="*/ 1590908 w 6785907"/>
              <a:gd name="connsiteY13" fmla="*/ 2555771 h 3351417"/>
              <a:gd name="connsiteX14" fmla="*/ 62962 w 6785907"/>
              <a:gd name="connsiteY14" fmla="*/ 1841872 h 3351417"/>
              <a:gd name="connsiteX15" fmla="*/ 0 w 6785907"/>
              <a:gd name="connsiteY15" fmla="*/ 623154 h 3351417"/>
              <a:gd name="connsiteX16" fmla="*/ 910657 w 6785907"/>
              <a:gd name="connsiteY16" fmla="*/ 38424 h 3351417"/>
              <a:gd name="connsiteX17" fmla="*/ 1179955 w 6785907"/>
              <a:gd name="connsiteY17" fmla="*/ 0 h 3351417"/>
              <a:gd name="connsiteX0" fmla="*/ 1179955 w 6785907"/>
              <a:gd name="connsiteY0" fmla="*/ 0 h 3351417"/>
              <a:gd name="connsiteX1" fmla="*/ 4910824 w 6785907"/>
              <a:gd name="connsiteY1" fmla="*/ 795296 h 3351417"/>
              <a:gd name="connsiteX2" fmla="*/ 5010511 w 6785907"/>
              <a:gd name="connsiteY2" fmla="*/ 1010189 h 3351417"/>
              <a:gd name="connsiteX3" fmla="*/ 6785907 w 6785907"/>
              <a:gd name="connsiteY3" fmla="*/ 2129454 h 3351417"/>
              <a:gd name="connsiteX4" fmla="*/ 6362953 w 6785907"/>
              <a:gd name="connsiteY4" fmla="*/ 2794263 h 3351417"/>
              <a:gd name="connsiteX5" fmla="*/ 4807694 w 6785907"/>
              <a:gd name="connsiteY5" fmla="*/ 2383186 h 3351417"/>
              <a:gd name="connsiteX6" fmla="*/ 4505720 w 6785907"/>
              <a:gd name="connsiteY6" fmla="*/ 2787192 h 3351417"/>
              <a:gd name="connsiteX7" fmla="*/ 4133358 w 6785907"/>
              <a:gd name="connsiteY7" fmla="*/ 2681690 h 3351417"/>
              <a:gd name="connsiteX8" fmla="*/ 3809175 w 6785907"/>
              <a:gd name="connsiteY8" fmla="*/ 3228348 h 3351417"/>
              <a:gd name="connsiteX9" fmla="*/ 3792565 w 6785907"/>
              <a:gd name="connsiteY9" fmla="*/ 3351417 h 3351417"/>
              <a:gd name="connsiteX10" fmla="*/ 3229789 w 6785907"/>
              <a:gd name="connsiteY10" fmla="*/ 3141415 h 3351417"/>
              <a:gd name="connsiteX11" fmla="*/ 2828090 w 6785907"/>
              <a:gd name="connsiteY11" fmla="*/ 3015514 h 3351417"/>
              <a:gd name="connsiteX12" fmla="*/ 2718267 w 6785907"/>
              <a:gd name="connsiteY12" fmla="*/ 3164559 h 3351417"/>
              <a:gd name="connsiteX13" fmla="*/ 1488929 w 6785907"/>
              <a:gd name="connsiteY13" fmla="*/ 2704818 h 3351417"/>
              <a:gd name="connsiteX14" fmla="*/ 62962 w 6785907"/>
              <a:gd name="connsiteY14" fmla="*/ 1841872 h 3351417"/>
              <a:gd name="connsiteX15" fmla="*/ 0 w 6785907"/>
              <a:gd name="connsiteY15" fmla="*/ 623154 h 3351417"/>
              <a:gd name="connsiteX16" fmla="*/ 910657 w 6785907"/>
              <a:gd name="connsiteY16" fmla="*/ 38424 h 3351417"/>
              <a:gd name="connsiteX17" fmla="*/ 1179955 w 6785907"/>
              <a:gd name="connsiteY17" fmla="*/ 0 h 3351417"/>
              <a:gd name="connsiteX0" fmla="*/ 1179955 w 6785907"/>
              <a:gd name="connsiteY0" fmla="*/ 0 h 3351417"/>
              <a:gd name="connsiteX1" fmla="*/ 4910824 w 6785907"/>
              <a:gd name="connsiteY1" fmla="*/ 795296 h 3351417"/>
              <a:gd name="connsiteX2" fmla="*/ 5010511 w 6785907"/>
              <a:gd name="connsiteY2" fmla="*/ 1010189 h 3351417"/>
              <a:gd name="connsiteX3" fmla="*/ 6785907 w 6785907"/>
              <a:gd name="connsiteY3" fmla="*/ 2129454 h 3351417"/>
              <a:gd name="connsiteX4" fmla="*/ 6362953 w 6785907"/>
              <a:gd name="connsiteY4" fmla="*/ 2794263 h 3351417"/>
              <a:gd name="connsiteX5" fmla="*/ 4807694 w 6785907"/>
              <a:gd name="connsiteY5" fmla="*/ 2383186 h 3351417"/>
              <a:gd name="connsiteX6" fmla="*/ 4505720 w 6785907"/>
              <a:gd name="connsiteY6" fmla="*/ 2787192 h 3351417"/>
              <a:gd name="connsiteX7" fmla="*/ 4133358 w 6785907"/>
              <a:gd name="connsiteY7" fmla="*/ 2681690 h 3351417"/>
              <a:gd name="connsiteX8" fmla="*/ 3809175 w 6785907"/>
              <a:gd name="connsiteY8" fmla="*/ 3228348 h 3351417"/>
              <a:gd name="connsiteX9" fmla="*/ 3792565 w 6785907"/>
              <a:gd name="connsiteY9" fmla="*/ 3351417 h 3351417"/>
              <a:gd name="connsiteX10" fmla="*/ 3229789 w 6785907"/>
              <a:gd name="connsiteY10" fmla="*/ 3141415 h 3351417"/>
              <a:gd name="connsiteX11" fmla="*/ 2883002 w 6785907"/>
              <a:gd name="connsiteY11" fmla="*/ 3023359 h 3351417"/>
              <a:gd name="connsiteX12" fmla="*/ 2718267 w 6785907"/>
              <a:gd name="connsiteY12" fmla="*/ 3164559 h 3351417"/>
              <a:gd name="connsiteX13" fmla="*/ 1488929 w 6785907"/>
              <a:gd name="connsiteY13" fmla="*/ 2704818 h 3351417"/>
              <a:gd name="connsiteX14" fmla="*/ 62962 w 6785907"/>
              <a:gd name="connsiteY14" fmla="*/ 1841872 h 3351417"/>
              <a:gd name="connsiteX15" fmla="*/ 0 w 6785907"/>
              <a:gd name="connsiteY15" fmla="*/ 623154 h 3351417"/>
              <a:gd name="connsiteX16" fmla="*/ 910657 w 6785907"/>
              <a:gd name="connsiteY16" fmla="*/ 38424 h 3351417"/>
              <a:gd name="connsiteX17" fmla="*/ 1179955 w 6785907"/>
              <a:gd name="connsiteY17" fmla="*/ 0 h 3351417"/>
              <a:gd name="connsiteX0" fmla="*/ 1218972 w 6824924"/>
              <a:gd name="connsiteY0" fmla="*/ 0 h 3351417"/>
              <a:gd name="connsiteX1" fmla="*/ 4949841 w 6824924"/>
              <a:gd name="connsiteY1" fmla="*/ 795296 h 3351417"/>
              <a:gd name="connsiteX2" fmla="*/ 5049528 w 6824924"/>
              <a:gd name="connsiteY2" fmla="*/ 1010189 h 3351417"/>
              <a:gd name="connsiteX3" fmla="*/ 6824924 w 6824924"/>
              <a:gd name="connsiteY3" fmla="*/ 2129454 h 3351417"/>
              <a:gd name="connsiteX4" fmla="*/ 6401970 w 6824924"/>
              <a:gd name="connsiteY4" fmla="*/ 2794263 h 3351417"/>
              <a:gd name="connsiteX5" fmla="*/ 4846711 w 6824924"/>
              <a:gd name="connsiteY5" fmla="*/ 2383186 h 3351417"/>
              <a:gd name="connsiteX6" fmla="*/ 4544737 w 6824924"/>
              <a:gd name="connsiteY6" fmla="*/ 2787192 h 3351417"/>
              <a:gd name="connsiteX7" fmla="*/ 4172375 w 6824924"/>
              <a:gd name="connsiteY7" fmla="*/ 2681690 h 3351417"/>
              <a:gd name="connsiteX8" fmla="*/ 3848192 w 6824924"/>
              <a:gd name="connsiteY8" fmla="*/ 3228348 h 3351417"/>
              <a:gd name="connsiteX9" fmla="*/ 3831582 w 6824924"/>
              <a:gd name="connsiteY9" fmla="*/ 3351417 h 3351417"/>
              <a:gd name="connsiteX10" fmla="*/ 3268806 w 6824924"/>
              <a:gd name="connsiteY10" fmla="*/ 3141415 h 3351417"/>
              <a:gd name="connsiteX11" fmla="*/ 2922019 w 6824924"/>
              <a:gd name="connsiteY11" fmla="*/ 3023359 h 3351417"/>
              <a:gd name="connsiteX12" fmla="*/ 2757284 w 6824924"/>
              <a:gd name="connsiteY12" fmla="*/ 3164559 h 3351417"/>
              <a:gd name="connsiteX13" fmla="*/ 1527946 w 6824924"/>
              <a:gd name="connsiteY13" fmla="*/ 2704818 h 3351417"/>
              <a:gd name="connsiteX14" fmla="*/ 0 w 6824924"/>
              <a:gd name="connsiteY14" fmla="*/ 2077209 h 3351417"/>
              <a:gd name="connsiteX15" fmla="*/ 39017 w 6824924"/>
              <a:gd name="connsiteY15" fmla="*/ 623154 h 3351417"/>
              <a:gd name="connsiteX16" fmla="*/ 949674 w 6824924"/>
              <a:gd name="connsiteY16" fmla="*/ 38424 h 3351417"/>
              <a:gd name="connsiteX17" fmla="*/ 1218972 w 6824924"/>
              <a:gd name="connsiteY17" fmla="*/ 0 h 3351417"/>
              <a:gd name="connsiteX0" fmla="*/ 1218972 w 6824924"/>
              <a:gd name="connsiteY0" fmla="*/ 0 h 3351417"/>
              <a:gd name="connsiteX1" fmla="*/ 4949841 w 6824924"/>
              <a:gd name="connsiteY1" fmla="*/ 795296 h 3351417"/>
              <a:gd name="connsiteX2" fmla="*/ 5049528 w 6824924"/>
              <a:gd name="connsiteY2" fmla="*/ 1010189 h 3351417"/>
              <a:gd name="connsiteX3" fmla="*/ 6824924 w 6824924"/>
              <a:gd name="connsiteY3" fmla="*/ 2129454 h 3351417"/>
              <a:gd name="connsiteX4" fmla="*/ 6401970 w 6824924"/>
              <a:gd name="connsiteY4" fmla="*/ 2794263 h 3351417"/>
              <a:gd name="connsiteX5" fmla="*/ 4846711 w 6824924"/>
              <a:gd name="connsiteY5" fmla="*/ 2383186 h 3351417"/>
              <a:gd name="connsiteX6" fmla="*/ 4544737 w 6824924"/>
              <a:gd name="connsiteY6" fmla="*/ 2787192 h 3351417"/>
              <a:gd name="connsiteX7" fmla="*/ 4172375 w 6824924"/>
              <a:gd name="connsiteY7" fmla="*/ 2681690 h 3351417"/>
              <a:gd name="connsiteX8" fmla="*/ 3848192 w 6824924"/>
              <a:gd name="connsiteY8" fmla="*/ 3228348 h 3351417"/>
              <a:gd name="connsiteX9" fmla="*/ 3831582 w 6824924"/>
              <a:gd name="connsiteY9" fmla="*/ 3351417 h 3351417"/>
              <a:gd name="connsiteX10" fmla="*/ 3268806 w 6824924"/>
              <a:gd name="connsiteY10" fmla="*/ 3141415 h 3351417"/>
              <a:gd name="connsiteX11" fmla="*/ 2922019 w 6824924"/>
              <a:gd name="connsiteY11" fmla="*/ 3023359 h 3351417"/>
              <a:gd name="connsiteX12" fmla="*/ 2757284 w 6824924"/>
              <a:gd name="connsiteY12" fmla="*/ 3164559 h 3351417"/>
              <a:gd name="connsiteX13" fmla="*/ 1488723 w 6824924"/>
              <a:gd name="connsiteY13" fmla="*/ 2744041 h 3351417"/>
              <a:gd name="connsiteX14" fmla="*/ 0 w 6824924"/>
              <a:gd name="connsiteY14" fmla="*/ 2077209 h 3351417"/>
              <a:gd name="connsiteX15" fmla="*/ 39017 w 6824924"/>
              <a:gd name="connsiteY15" fmla="*/ 623154 h 3351417"/>
              <a:gd name="connsiteX16" fmla="*/ 949674 w 6824924"/>
              <a:gd name="connsiteY16" fmla="*/ 38424 h 3351417"/>
              <a:gd name="connsiteX17" fmla="*/ 1218972 w 6824924"/>
              <a:gd name="connsiteY17" fmla="*/ 0 h 3351417"/>
              <a:gd name="connsiteX0" fmla="*/ 1218972 w 6824924"/>
              <a:gd name="connsiteY0" fmla="*/ 0 h 3351417"/>
              <a:gd name="connsiteX1" fmla="*/ 4949841 w 6824924"/>
              <a:gd name="connsiteY1" fmla="*/ 795296 h 3351417"/>
              <a:gd name="connsiteX2" fmla="*/ 5049528 w 6824924"/>
              <a:gd name="connsiteY2" fmla="*/ 1010189 h 3351417"/>
              <a:gd name="connsiteX3" fmla="*/ 6824924 w 6824924"/>
              <a:gd name="connsiteY3" fmla="*/ 2129454 h 3351417"/>
              <a:gd name="connsiteX4" fmla="*/ 6401970 w 6824924"/>
              <a:gd name="connsiteY4" fmla="*/ 2794263 h 3351417"/>
              <a:gd name="connsiteX5" fmla="*/ 4846711 w 6824924"/>
              <a:gd name="connsiteY5" fmla="*/ 2383186 h 3351417"/>
              <a:gd name="connsiteX6" fmla="*/ 4544737 w 6824924"/>
              <a:gd name="connsiteY6" fmla="*/ 2787192 h 3351417"/>
              <a:gd name="connsiteX7" fmla="*/ 4172375 w 6824924"/>
              <a:gd name="connsiteY7" fmla="*/ 2681690 h 3351417"/>
              <a:gd name="connsiteX8" fmla="*/ 3848192 w 6824924"/>
              <a:gd name="connsiteY8" fmla="*/ 3228348 h 3351417"/>
              <a:gd name="connsiteX9" fmla="*/ 3831582 w 6824924"/>
              <a:gd name="connsiteY9" fmla="*/ 3351417 h 3351417"/>
              <a:gd name="connsiteX10" fmla="*/ 3268806 w 6824924"/>
              <a:gd name="connsiteY10" fmla="*/ 3141415 h 3351417"/>
              <a:gd name="connsiteX11" fmla="*/ 2922019 w 6824924"/>
              <a:gd name="connsiteY11" fmla="*/ 3023359 h 3351417"/>
              <a:gd name="connsiteX12" fmla="*/ 2757284 w 6824924"/>
              <a:gd name="connsiteY12" fmla="*/ 3164559 h 3351417"/>
              <a:gd name="connsiteX13" fmla="*/ 1488723 w 6824924"/>
              <a:gd name="connsiteY13" fmla="*/ 2744041 h 3351417"/>
              <a:gd name="connsiteX14" fmla="*/ 0 w 6824924"/>
              <a:gd name="connsiteY14" fmla="*/ 2077209 h 3351417"/>
              <a:gd name="connsiteX15" fmla="*/ 39017 w 6824924"/>
              <a:gd name="connsiteY15" fmla="*/ 583931 h 3351417"/>
              <a:gd name="connsiteX16" fmla="*/ 949674 w 6824924"/>
              <a:gd name="connsiteY16" fmla="*/ 38424 h 3351417"/>
              <a:gd name="connsiteX17" fmla="*/ 1218972 w 6824924"/>
              <a:gd name="connsiteY17" fmla="*/ 0 h 3351417"/>
              <a:gd name="connsiteX0" fmla="*/ 1218972 w 6824924"/>
              <a:gd name="connsiteY0" fmla="*/ 0 h 3351417"/>
              <a:gd name="connsiteX1" fmla="*/ 4949841 w 6824924"/>
              <a:gd name="connsiteY1" fmla="*/ 795296 h 3351417"/>
              <a:gd name="connsiteX2" fmla="*/ 5049528 w 6824924"/>
              <a:gd name="connsiteY2" fmla="*/ 1010189 h 3351417"/>
              <a:gd name="connsiteX3" fmla="*/ 6824924 w 6824924"/>
              <a:gd name="connsiteY3" fmla="*/ 2129454 h 3351417"/>
              <a:gd name="connsiteX4" fmla="*/ 6401970 w 6824924"/>
              <a:gd name="connsiteY4" fmla="*/ 2794263 h 3351417"/>
              <a:gd name="connsiteX5" fmla="*/ 4846711 w 6824924"/>
              <a:gd name="connsiteY5" fmla="*/ 2383186 h 3351417"/>
              <a:gd name="connsiteX6" fmla="*/ 4544737 w 6824924"/>
              <a:gd name="connsiteY6" fmla="*/ 2787192 h 3351417"/>
              <a:gd name="connsiteX7" fmla="*/ 4172375 w 6824924"/>
              <a:gd name="connsiteY7" fmla="*/ 2681690 h 3351417"/>
              <a:gd name="connsiteX8" fmla="*/ 3848192 w 6824924"/>
              <a:gd name="connsiteY8" fmla="*/ 3228348 h 3351417"/>
              <a:gd name="connsiteX9" fmla="*/ 3831582 w 6824924"/>
              <a:gd name="connsiteY9" fmla="*/ 3351417 h 3351417"/>
              <a:gd name="connsiteX10" fmla="*/ 3268806 w 6824924"/>
              <a:gd name="connsiteY10" fmla="*/ 3141415 h 3351417"/>
              <a:gd name="connsiteX11" fmla="*/ 2922019 w 6824924"/>
              <a:gd name="connsiteY11" fmla="*/ 3023359 h 3351417"/>
              <a:gd name="connsiteX12" fmla="*/ 2757284 w 6824924"/>
              <a:gd name="connsiteY12" fmla="*/ 3164559 h 3351417"/>
              <a:gd name="connsiteX13" fmla="*/ 1488723 w 6824924"/>
              <a:gd name="connsiteY13" fmla="*/ 2744041 h 3351417"/>
              <a:gd name="connsiteX14" fmla="*/ 0 w 6824924"/>
              <a:gd name="connsiteY14" fmla="*/ 2077209 h 3351417"/>
              <a:gd name="connsiteX15" fmla="*/ 39017 w 6824924"/>
              <a:gd name="connsiteY15" fmla="*/ 583931 h 3351417"/>
              <a:gd name="connsiteX16" fmla="*/ 965363 w 6824924"/>
              <a:gd name="connsiteY16" fmla="*/ 14890 h 3351417"/>
              <a:gd name="connsiteX17" fmla="*/ 1218972 w 6824924"/>
              <a:gd name="connsiteY17" fmla="*/ 0 h 3351417"/>
              <a:gd name="connsiteX0" fmla="*/ 1226817 w 6824924"/>
              <a:gd name="connsiteY0" fmla="*/ 0 h 3398484"/>
              <a:gd name="connsiteX1" fmla="*/ 4949841 w 6824924"/>
              <a:gd name="connsiteY1" fmla="*/ 842363 h 3398484"/>
              <a:gd name="connsiteX2" fmla="*/ 5049528 w 6824924"/>
              <a:gd name="connsiteY2" fmla="*/ 1057256 h 3398484"/>
              <a:gd name="connsiteX3" fmla="*/ 6824924 w 6824924"/>
              <a:gd name="connsiteY3" fmla="*/ 2176521 h 3398484"/>
              <a:gd name="connsiteX4" fmla="*/ 6401970 w 6824924"/>
              <a:gd name="connsiteY4" fmla="*/ 2841330 h 3398484"/>
              <a:gd name="connsiteX5" fmla="*/ 4846711 w 6824924"/>
              <a:gd name="connsiteY5" fmla="*/ 2430253 h 3398484"/>
              <a:gd name="connsiteX6" fmla="*/ 4544737 w 6824924"/>
              <a:gd name="connsiteY6" fmla="*/ 2834259 h 3398484"/>
              <a:gd name="connsiteX7" fmla="*/ 4172375 w 6824924"/>
              <a:gd name="connsiteY7" fmla="*/ 2728757 h 3398484"/>
              <a:gd name="connsiteX8" fmla="*/ 3848192 w 6824924"/>
              <a:gd name="connsiteY8" fmla="*/ 3275415 h 3398484"/>
              <a:gd name="connsiteX9" fmla="*/ 3831582 w 6824924"/>
              <a:gd name="connsiteY9" fmla="*/ 3398484 h 3398484"/>
              <a:gd name="connsiteX10" fmla="*/ 3268806 w 6824924"/>
              <a:gd name="connsiteY10" fmla="*/ 3188482 h 3398484"/>
              <a:gd name="connsiteX11" fmla="*/ 2922019 w 6824924"/>
              <a:gd name="connsiteY11" fmla="*/ 3070426 h 3398484"/>
              <a:gd name="connsiteX12" fmla="*/ 2757284 w 6824924"/>
              <a:gd name="connsiteY12" fmla="*/ 3211626 h 3398484"/>
              <a:gd name="connsiteX13" fmla="*/ 1488723 w 6824924"/>
              <a:gd name="connsiteY13" fmla="*/ 2791108 h 3398484"/>
              <a:gd name="connsiteX14" fmla="*/ 0 w 6824924"/>
              <a:gd name="connsiteY14" fmla="*/ 2124276 h 3398484"/>
              <a:gd name="connsiteX15" fmla="*/ 39017 w 6824924"/>
              <a:gd name="connsiteY15" fmla="*/ 630998 h 3398484"/>
              <a:gd name="connsiteX16" fmla="*/ 965363 w 6824924"/>
              <a:gd name="connsiteY16" fmla="*/ 61957 h 3398484"/>
              <a:gd name="connsiteX17" fmla="*/ 1226817 w 6824924"/>
              <a:gd name="connsiteY17" fmla="*/ 0 h 339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824924" h="3398484">
                <a:moveTo>
                  <a:pt x="1226817" y="0"/>
                </a:moveTo>
                <a:lnTo>
                  <a:pt x="4949841" y="842363"/>
                </a:lnTo>
                <a:lnTo>
                  <a:pt x="5049528" y="1057256"/>
                </a:lnTo>
                <a:lnTo>
                  <a:pt x="6824924" y="2176521"/>
                </a:lnTo>
                <a:lnTo>
                  <a:pt x="6401970" y="2841330"/>
                </a:lnTo>
                <a:lnTo>
                  <a:pt x="4846711" y="2430253"/>
                </a:lnTo>
                <a:lnTo>
                  <a:pt x="4544737" y="2834259"/>
                </a:lnTo>
                <a:lnTo>
                  <a:pt x="4172375" y="2728757"/>
                </a:lnTo>
                <a:lnTo>
                  <a:pt x="3848192" y="3275415"/>
                </a:lnTo>
                <a:lnTo>
                  <a:pt x="3831582" y="3398484"/>
                </a:lnTo>
                <a:lnTo>
                  <a:pt x="3268806" y="3188482"/>
                </a:lnTo>
                <a:lnTo>
                  <a:pt x="2922019" y="3070426"/>
                </a:lnTo>
                <a:lnTo>
                  <a:pt x="2757284" y="3211626"/>
                </a:lnTo>
                <a:lnTo>
                  <a:pt x="1488723" y="2791108"/>
                </a:lnTo>
                <a:lnTo>
                  <a:pt x="0" y="2124276"/>
                </a:lnTo>
                <a:lnTo>
                  <a:pt x="39017" y="630998"/>
                </a:lnTo>
                <a:lnTo>
                  <a:pt x="965363" y="61957"/>
                </a:lnTo>
                <a:lnTo>
                  <a:pt x="1226817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sp>
        <p:nvSpPr>
          <p:cNvPr id="2" name="Symbol zastępczy stopki 4">
            <a:extLst>
              <a:ext uri="{FF2B5EF4-FFF2-40B4-BE49-F238E27FC236}">
                <a16:creationId xmlns:a16="http://schemas.microsoft.com/office/drawing/2014/main" id="{57950DDB-435F-0412-EA76-49734719F322}"/>
              </a:ext>
            </a:extLst>
          </p:cNvPr>
          <p:cNvSpPr txBox="1">
            <a:spLocks/>
          </p:cNvSpPr>
          <p:nvPr/>
        </p:nvSpPr>
        <p:spPr>
          <a:xfrm>
            <a:off x="1606345" y="4508645"/>
            <a:ext cx="5931310" cy="6457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4572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Konferencja „Neutralność klimatyczna” 21 maja 2024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0274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DD87FA30-2359-8C90-01AB-734C24EF2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244" y="777078"/>
            <a:ext cx="7200000" cy="790457"/>
          </a:xfrm>
        </p:spPr>
        <p:txBody>
          <a:bodyPr>
            <a:noAutofit/>
          </a:bodyPr>
          <a:lstStyle/>
          <a:p>
            <a:r>
              <a:rPr lang="pl-PL" sz="1800" b="1" dirty="0">
                <a:latin typeface="+mj-lt"/>
              </a:rPr>
              <a:t>PROJEKT ZADASZENIA STANOWISK PARKINGOWYCH DLA AUTOBUSÓW WRAZ Z INSTALACJĄ FOTOWOLTAICZNĄ ORAZ PRODUKCJĄ WODORU</a:t>
            </a:r>
            <a:endParaRPr lang="pl-PL" sz="1800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AF84A2EC-5BCC-E142-4C7A-C79696909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244" y="1419831"/>
            <a:ext cx="7148747" cy="303584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l-PL" sz="2500" b="0" dirty="0">
                <a:latin typeface="+mj-lt"/>
              </a:rPr>
              <a:t>Do dalszych prac wybrano wariant przedstawiający układ paneli wschód – zachód o kącie nachylenia 15 stopni, z podziałem na 2 etapy (etap I </a:t>
            </a:r>
            <a:r>
              <a:rPr lang="pl-PL" sz="2500" b="0" dirty="0" err="1">
                <a:latin typeface="+mj-lt"/>
              </a:rPr>
              <a:t>i</a:t>
            </a:r>
            <a:r>
              <a:rPr lang="pl-PL" sz="2500" b="0" dirty="0">
                <a:latin typeface="+mj-lt"/>
              </a:rPr>
              <a:t> etap II), umożliwiający elastyczny podział zakresu wykonywanych prac. </a:t>
            </a:r>
            <a:endParaRPr lang="pl-PL" sz="2500" b="1" dirty="0">
              <a:latin typeface="+mj-lt"/>
            </a:endParaRPr>
          </a:p>
          <a:p>
            <a:pPr marL="0" indent="0">
              <a:buNone/>
            </a:pPr>
            <a:r>
              <a:rPr lang="pl-PL" sz="2500" b="1" dirty="0">
                <a:latin typeface="+mj-lt"/>
              </a:rPr>
              <a:t>ETAP I: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2500" b="0" dirty="0">
                <a:latin typeface="+mj-lt"/>
              </a:rPr>
              <a:t>Liczba miejsc postojowych zadaszonych w etapie I: 70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2500" b="0" dirty="0">
                <a:latin typeface="+mj-lt"/>
              </a:rPr>
              <a:t>Moc instalacji PV w etapie: 1,093 </a:t>
            </a:r>
            <a:r>
              <a:rPr lang="pl-PL" sz="2500" b="0" dirty="0" err="1">
                <a:latin typeface="+mj-lt"/>
              </a:rPr>
              <a:t>MWp</a:t>
            </a:r>
            <a:endParaRPr lang="pl-PL" sz="2500" b="0" dirty="0"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2500" b="0" dirty="0">
                <a:latin typeface="+mj-lt"/>
              </a:rPr>
              <a:t>Moc instalacji PV łącznie: 1,093 </a:t>
            </a:r>
            <a:r>
              <a:rPr lang="pl-PL" sz="2500" b="0" dirty="0" err="1">
                <a:latin typeface="+mj-lt"/>
              </a:rPr>
              <a:t>MWp</a:t>
            </a:r>
            <a:endParaRPr lang="pl-PL" sz="2500" b="0" dirty="0"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2500" b="0" dirty="0">
                <a:latin typeface="+mj-lt"/>
              </a:rPr>
              <a:t>Ilość wytworzonej energii rocznie strona DC: 996 MWh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2500" b="0" dirty="0">
                <a:latin typeface="+mj-lt"/>
              </a:rPr>
              <a:t>Ilość wytworzonej energii rocznie strona AC: 927 MWh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2500" b="0" dirty="0">
                <a:latin typeface="+mj-lt"/>
              </a:rPr>
              <a:t>Magazyn energii akumulatorowy Li-</a:t>
            </a:r>
            <a:r>
              <a:rPr lang="pl-PL" sz="2500" b="0" dirty="0" err="1">
                <a:latin typeface="+mj-lt"/>
              </a:rPr>
              <a:t>Ion</a:t>
            </a:r>
            <a:r>
              <a:rPr lang="pl-PL" sz="2500" b="0" dirty="0">
                <a:latin typeface="+mj-lt"/>
              </a:rPr>
              <a:t>: Moc 1 MW pojemność 4 MWh </a:t>
            </a:r>
          </a:p>
          <a:p>
            <a:pPr marL="0" indent="0">
              <a:buNone/>
            </a:pPr>
            <a:r>
              <a:rPr lang="pl-PL" sz="2500" b="1" dirty="0">
                <a:latin typeface="+mj-lt"/>
              </a:rPr>
              <a:t>ETAP II: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2500" b="0" dirty="0">
                <a:latin typeface="+mj-lt"/>
              </a:rPr>
              <a:t>Liczba miejsc postojowych zadaszonych w etapie II: 33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2500" b="0" dirty="0">
                <a:latin typeface="+mj-lt"/>
              </a:rPr>
              <a:t>Moc instalacji PV w etapie: 0,485 </a:t>
            </a:r>
            <a:r>
              <a:rPr lang="pl-PL" sz="2500" b="0" dirty="0" err="1">
                <a:latin typeface="+mj-lt"/>
              </a:rPr>
              <a:t>MWp</a:t>
            </a:r>
            <a:endParaRPr lang="pl-PL" sz="2500" b="0" dirty="0"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2500" b="0" dirty="0">
                <a:latin typeface="+mj-lt"/>
              </a:rPr>
              <a:t>Moc instalacji PV łącznie: 1,578 </a:t>
            </a:r>
            <a:r>
              <a:rPr lang="pl-PL" sz="2500" b="0" dirty="0" err="1">
                <a:latin typeface="+mj-lt"/>
              </a:rPr>
              <a:t>MWp</a:t>
            </a:r>
            <a:endParaRPr lang="pl-PL" sz="2500" b="0" dirty="0"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2500" b="0" dirty="0">
                <a:latin typeface="+mj-lt"/>
              </a:rPr>
              <a:t>Ilość wytworzonej energii rocznie strona DC: 1 440 MWh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2500" b="0" dirty="0">
                <a:latin typeface="+mj-lt"/>
              </a:rPr>
              <a:t>Ilość wytworzonej energii rocznie strona AC: 1 342 MWh</a:t>
            </a:r>
            <a:endParaRPr lang="pl-PL" sz="2500" dirty="0">
              <a:latin typeface="+mj-lt"/>
            </a:endParaRPr>
          </a:p>
          <a:p>
            <a:endParaRPr lang="pl-PL" dirty="0"/>
          </a:p>
        </p:txBody>
      </p:sp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69A7760-8F58-E6D7-49A9-F3C845DE55CA}"/>
              </a:ext>
            </a:extLst>
          </p:cNvPr>
          <p:cNvSpPr txBox="1">
            <a:spLocks/>
          </p:cNvSpPr>
          <p:nvPr/>
        </p:nvSpPr>
        <p:spPr>
          <a:xfrm>
            <a:off x="1606345" y="4508645"/>
            <a:ext cx="5931310" cy="6457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4572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Konferencja „Neutralność klimatyczna” 21 maja 2024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2700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DD87FA30-2359-8C90-01AB-734C24EF2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244" y="777078"/>
            <a:ext cx="7200000" cy="790457"/>
          </a:xfrm>
        </p:spPr>
        <p:txBody>
          <a:bodyPr>
            <a:noAutofit/>
          </a:bodyPr>
          <a:lstStyle/>
          <a:p>
            <a:r>
              <a:rPr lang="pl-PL" sz="1800" b="1" dirty="0">
                <a:latin typeface="+mj-lt"/>
              </a:rPr>
              <a:t>PROJEKT ZADASZENIA STANOWISK PARKINGOWYCH DLA AUTOBUSÓW WRAZ Z INSTALACJĄ FOTOWOLTAICZNĄ ORAZ PRODUKCJĄ WODORU</a:t>
            </a:r>
            <a:endParaRPr lang="pl-PL" sz="1800" dirty="0"/>
          </a:p>
        </p:txBody>
      </p:sp>
      <p:pic>
        <p:nvPicPr>
          <p:cNvPr id="7" name="Symbol zastępczy zawartości 4">
            <a:extLst>
              <a:ext uri="{FF2B5EF4-FFF2-40B4-BE49-F238E27FC236}">
                <a16:creationId xmlns:a16="http://schemas.microsoft.com/office/drawing/2014/main" id="{A4F034CE-17A7-F2C2-E66D-6722F1B20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86429" y="295634"/>
            <a:ext cx="3171141" cy="5195407"/>
          </a:xfrm>
          <a:prstGeom prst="rect">
            <a:avLst/>
          </a:prstGeom>
        </p:spPr>
      </p:pic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1E279407-4E50-158A-7031-4A556315213F}"/>
              </a:ext>
            </a:extLst>
          </p:cNvPr>
          <p:cNvSpPr txBox="1">
            <a:spLocks/>
          </p:cNvSpPr>
          <p:nvPr/>
        </p:nvSpPr>
        <p:spPr>
          <a:xfrm>
            <a:off x="1606345" y="4508645"/>
            <a:ext cx="5931310" cy="6457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4572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Konferencja „Neutralność klimatyczna” 21 maja 2024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9403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DD87FA30-2359-8C90-01AB-734C24EF2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244" y="777078"/>
            <a:ext cx="7200000" cy="790457"/>
          </a:xfrm>
        </p:spPr>
        <p:txBody>
          <a:bodyPr>
            <a:noAutofit/>
          </a:bodyPr>
          <a:lstStyle/>
          <a:p>
            <a:r>
              <a:rPr lang="pl-PL" sz="1800" b="1" dirty="0">
                <a:latin typeface="+mj-lt"/>
              </a:rPr>
              <a:t>PROJEKT ZADASZENIA STANOWISK PARKINGOWYCH DLA AUTOBUSÓW WRAZ Z INSTALACJĄ FOTOWOLTAICZNĄ ORAZ PRODUKCJĄ WODORU</a:t>
            </a:r>
            <a:endParaRPr lang="pl-PL" sz="1800" dirty="0"/>
          </a:p>
        </p:txBody>
      </p:sp>
      <p:pic>
        <p:nvPicPr>
          <p:cNvPr id="9" name="Symbol zastępczy zawartości 4">
            <a:extLst>
              <a:ext uri="{FF2B5EF4-FFF2-40B4-BE49-F238E27FC236}">
                <a16:creationId xmlns:a16="http://schemas.microsoft.com/office/drawing/2014/main" id="{AEF63698-486E-FE3E-2D9E-9BB1AC07A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134" y="1333549"/>
            <a:ext cx="4621015" cy="3112236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C616C2F2-3FAA-2DD7-0AC9-F2BDBE8F4E28}"/>
              </a:ext>
            </a:extLst>
          </p:cNvPr>
          <p:cNvSpPr/>
          <p:nvPr/>
        </p:nvSpPr>
        <p:spPr>
          <a:xfrm rot="642405">
            <a:off x="3132133" y="2888536"/>
            <a:ext cx="206916" cy="50019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DD24B52-0C2B-F03E-9B2A-134B3DFF0FDD}"/>
              </a:ext>
            </a:extLst>
          </p:cNvPr>
          <p:cNvSpPr txBox="1"/>
          <p:nvPr/>
        </p:nvSpPr>
        <p:spPr>
          <a:xfrm>
            <a:off x="1269820" y="2753006"/>
            <a:ext cx="1165892" cy="2308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900" b="1" dirty="0"/>
              <a:t>MAGAZYN ENERGII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98785C25-017B-1529-8A8C-D7C7692C976B}"/>
              </a:ext>
            </a:extLst>
          </p:cNvPr>
          <p:cNvSpPr/>
          <p:nvPr/>
        </p:nvSpPr>
        <p:spPr>
          <a:xfrm rot="642405">
            <a:off x="3685148" y="3450419"/>
            <a:ext cx="228614" cy="126784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690DAC2-EB4C-59BF-0C7E-6BDB32560F41}"/>
              </a:ext>
            </a:extLst>
          </p:cNvPr>
          <p:cNvSpPr txBox="1"/>
          <p:nvPr/>
        </p:nvSpPr>
        <p:spPr>
          <a:xfrm>
            <a:off x="1586469" y="3400439"/>
            <a:ext cx="972560" cy="7848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900" b="1" dirty="0"/>
              <a:t>POTENCJALNA LOKALIZACJA INSTALACJI DO WYTWARZANIA WODORU</a:t>
            </a:r>
          </a:p>
        </p:txBody>
      </p:sp>
      <p:sp>
        <p:nvSpPr>
          <p:cNvPr id="16" name="Dowolny kształt 25">
            <a:extLst>
              <a:ext uri="{FF2B5EF4-FFF2-40B4-BE49-F238E27FC236}">
                <a16:creationId xmlns:a16="http://schemas.microsoft.com/office/drawing/2014/main" id="{2114C89A-4C5B-7C85-9DC4-F356C435F9A0}"/>
              </a:ext>
            </a:extLst>
          </p:cNvPr>
          <p:cNvSpPr/>
          <p:nvPr/>
        </p:nvSpPr>
        <p:spPr>
          <a:xfrm>
            <a:off x="2895061" y="1951581"/>
            <a:ext cx="3494256" cy="1833683"/>
          </a:xfrm>
          <a:custGeom>
            <a:avLst/>
            <a:gdLst>
              <a:gd name="connsiteX0" fmla="*/ 247650 w 4171950"/>
              <a:gd name="connsiteY0" fmla="*/ 0 h 3000375"/>
              <a:gd name="connsiteX1" fmla="*/ 2733675 w 4171950"/>
              <a:gd name="connsiteY1" fmla="*/ 114300 h 3000375"/>
              <a:gd name="connsiteX2" fmla="*/ 4171950 w 4171950"/>
              <a:gd name="connsiteY2" fmla="*/ 1133475 h 3000375"/>
              <a:gd name="connsiteX3" fmla="*/ 4000500 w 4171950"/>
              <a:gd name="connsiteY3" fmla="*/ 2133600 h 3000375"/>
              <a:gd name="connsiteX4" fmla="*/ 3971925 w 4171950"/>
              <a:gd name="connsiteY4" fmla="*/ 2133600 h 3000375"/>
              <a:gd name="connsiteX5" fmla="*/ 3867150 w 4171950"/>
              <a:gd name="connsiteY5" fmla="*/ 2619375 h 3000375"/>
              <a:gd name="connsiteX6" fmla="*/ 3629025 w 4171950"/>
              <a:gd name="connsiteY6" fmla="*/ 2571750 h 3000375"/>
              <a:gd name="connsiteX7" fmla="*/ 3562350 w 4171950"/>
              <a:gd name="connsiteY7" fmla="*/ 2962275 h 3000375"/>
              <a:gd name="connsiteX8" fmla="*/ 2771775 w 4171950"/>
              <a:gd name="connsiteY8" fmla="*/ 3000375 h 3000375"/>
              <a:gd name="connsiteX9" fmla="*/ 1047750 w 4171950"/>
              <a:gd name="connsiteY9" fmla="*/ 2733675 h 3000375"/>
              <a:gd name="connsiteX10" fmla="*/ 0 w 4171950"/>
              <a:gd name="connsiteY10" fmla="*/ 1400175 h 3000375"/>
              <a:gd name="connsiteX11" fmla="*/ 57150 w 4171950"/>
              <a:gd name="connsiteY11" fmla="*/ 180975 h 3000375"/>
              <a:gd name="connsiteX12" fmla="*/ 247650 w 4171950"/>
              <a:gd name="connsiteY12" fmla="*/ 0 h 3000375"/>
              <a:gd name="connsiteX0" fmla="*/ 247650 w 4238625"/>
              <a:gd name="connsiteY0" fmla="*/ 0 h 3000375"/>
              <a:gd name="connsiteX1" fmla="*/ 2733675 w 4238625"/>
              <a:gd name="connsiteY1" fmla="*/ 114300 h 3000375"/>
              <a:gd name="connsiteX2" fmla="*/ 4238625 w 4238625"/>
              <a:gd name="connsiteY2" fmla="*/ 1123950 h 3000375"/>
              <a:gd name="connsiteX3" fmla="*/ 4000500 w 4238625"/>
              <a:gd name="connsiteY3" fmla="*/ 2133600 h 3000375"/>
              <a:gd name="connsiteX4" fmla="*/ 3971925 w 4238625"/>
              <a:gd name="connsiteY4" fmla="*/ 2133600 h 3000375"/>
              <a:gd name="connsiteX5" fmla="*/ 3867150 w 4238625"/>
              <a:gd name="connsiteY5" fmla="*/ 2619375 h 3000375"/>
              <a:gd name="connsiteX6" fmla="*/ 3629025 w 4238625"/>
              <a:gd name="connsiteY6" fmla="*/ 2571750 h 3000375"/>
              <a:gd name="connsiteX7" fmla="*/ 3562350 w 4238625"/>
              <a:gd name="connsiteY7" fmla="*/ 2962275 h 3000375"/>
              <a:gd name="connsiteX8" fmla="*/ 2771775 w 4238625"/>
              <a:gd name="connsiteY8" fmla="*/ 3000375 h 3000375"/>
              <a:gd name="connsiteX9" fmla="*/ 1047750 w 4238625"/>
              <a:gd name="connsiteY9" fmla="*/ 2733675 h 3000375"/>
              <a:gd name="connsiteX10" fmla="*/ 0 w 4238625"/>
              <a:gd name="connsiteY10" fmla="*/ 1400175 h 3000375"/>
              <a:gd name="connsiteX11" fmla="*/ 57150 w 4238625"/>
              <a:gd name="connsiteY11" fmla="*/ 180975 h 3000375"/>
              <a:gd name="connsiteX12" fmla="*/ 247650 w 4238625"/>
              <a:gd name="connsiteY12" fmla="*/ 0 h 3000375"/>
              <a:gd name="connsiteX0" fmla="*/ 247650 w 4238625"/>
              <a:gd name="connsiteY0" fmla="*/ 0 h 3000375"/>
              <a:gd name="connsiteX1" fmla="*/ 2733675 w 4238625"/>
              <a:gd name="connsiteY1" fmla="*/ 114300 h 3000375"/>
              <a:gd name="connsiteX2" fmla="*/ 4238625 w 4238625"/>
              <a:gd name="connsiteY2" fmla="*/ 1123950 h 3000375"/>
              <a:gd name="connsiteX3" fmla="*/ 4048125 w 4238625"/>
              <a:gd name="connsiteY3" fmla="*/ 2152650 h 3000375"/>
              <a:gd name="connsiteX4" fmla="*/ 3971925 w 4238625"/>
              <a:gd name="connsiteY4" fmla="*/ 2133600 h 3000375"/>
              <a:gd name="connsiteX5" fmla="*/ 3867150 w 4238625"/>
              <a:gd name="connsiteY5" fmla="*/ 2619375 h 3000375"/>
              <a:gd name="connsiteX6" fmla="*/ 3629025 w 4238625"/>
              <a:gd name="connsiteY6" fmla="*/ 2571750 h 3000375"/>
              <a:gd name="connsiteX7" fmla="*/ 3562350 w 4238625"/>
              <a:gd name="connsiteY7" fmla="*/ 2962275 h 3000375"/>
              <a:gd name="connsiteX8" fmla="*/ 2771775 w 4238625"/>
              <a:gd name="connsiteY8" fmla="*/ 3000375 h 3000375"/>
              <a:gd name="connsiteX9" fmla="*/ 1047750 w 4238625"/>
              <a:gd name="connsiteY9" fmla="*/ 2733675 h 3000375"/>
              <a:gd name="connsiteX10" fmla="*/ 0 w 4238625"/>
              <a:gd name="connsiteY10" fmla="*/ 1400175 h 3000375"/>
              <a:gd name="connsiteX11" fmla="*/ 57150 w 4238625"/>
              <a:gd name="connsiteY11" fmla="*/ 180975 h 3000375"/>
              <a:gd name="connsiteX12" fmla="*/ 247650 w 4238625"/>
              <a:gd name="connsiteY12" fmla="*/ 0 h 3000375"/>
              <a:gd name="connsiteX0" fmla="*/ 247650 w 4238625"/>
              <a:gd name="connsiteY0" fmla="*/ 0 h 3000375"/>
              <a:gd name="connsiteX1" fmla="*/ 2733675 w 4238625"/>
              <a:gd name="connsiteY1" fmla="*/ 114300 h 3000375"/>
              <a:gd name="connsiteX2" fmla="*/ 4238625 w 4238625"/>
              <a:gd name="connsiteY2" fmla="*/ 1123950 h 3000375"/>
              <a:gd name="connsiteX3" fmla="*/ 4048125 w 4238625"/>
              <a:gd name="connsiteY3" fmla="*/ 2152650 h 3000375"/>
              <a:gd name="connsiteX4" fmla="*/ 4005263 w 4238625"/>
              <a:gd name="connsiteY4" fmla="*/ 2147888 h 3000375"/>
              <a:gd name="connsiteX5" fmla="*/ 3867150 w 4238625"/>
              <a:gd name="connsiteY5" fmla="*/ 2619375 h 3000375"/>
              <a:gd name="connsiteX6" fmla="*/ 3629025 w 4238625"/>
              <a:gd name="connsiteY6" fmla="*/ 2571750 h 3000375"/>
              <a:gd name="connsiteX7" fmla="*/ 3562350 w 4238625"/>
              <a:gd name="connsiteY7" fmla="*/ 2962275 h 3000375"/>
              <a:gd name="connsiteX8" fmla="*/ 2771775 w 4238625"/>
              <a:gd name="connsiteY8" fmla="*/ 3000375 h 3000375"/>
              <a:gd name="connsiteX9" fmla="*/ 1047750 w 4238625"/>
              <a:gd name="connsiteY9" fmla="*/ 2733675 h 3000375"/>
              <a:gd name="connsiteX10" fmla="*/ 0 w 4238625"/>
              <a:gd name="connsiteY10" fmla="*/ 1400175 h 3000375"/>
              <a:gd name="connsiteX11" fmla="*/ 57150 w 4238625"/>
              <a:gd name="connsiteY11" fmla="*/ 180975 h 3000375"/>
              <a:gd name="connsiteX12" fmla="*/ 247650 w 4238625"/>
              <a:gd name="connsiteY12" fmla="*/ 0 h 3000375"/>
              <a:gd name="connsiteX0" fmla="*/ 247650 w 4238625"/>
              <a:gd name="connsiteY0" fmla="*/ 0 h 3000375"/>
              <a:gd name="connsiteX1" fmla="*/ 2733675 w 4238625"/>
              <a:gd name="connsiteY1" fmla="*/ 114300 h 3000375"/>
              <a:gd name="connsiteX2" fmla="*/ 4238625 w 4238625"/>
              <a:gd name="connsiteY2" fmla="*/ 1123950 h 3000375"/>
              <a:gd name="connsiteX3" fmla="*/ 4048125 w 4238625"/>
              <a:gd name="connsiteY3" fmla="*/ 2152650 h 3000375"/>
              <a:gd name="connsiteX4" fmla="*/ 4005263 w 4238625"/>
              <a:gd name="connsiteY4" fmla="*/ 2147888 h 3000375"/>
              <a:gd name="connsiteX5" fmla="*/ 3933825 w 4238625"/>
              <a:gd name="connsiteY5" fmla="*/ 2647950 h 3000375"/>
              <a:gd name="connsiteX6" fmla="*/ 3629025 w 4238625"/>
              <a:gd name="connsiteY6" fmla="*/ 2571750 h 3000375"/>
              <a:gd name="connsiteX7" fmla="*/ 3562350 w 4238625"/>
              <a:gd name="connsiteY7" fmla="*/ 2962275 h 3000375"/>
              <a:gd name="connsiteX8" fmla="*/ 2771775 w 4238625"/>
              <a:gd name="connsiteY8" fmla="*/ 3000375 h 3000375"/>
              <a:gd name="connsiteX9" fmla="*/ 1047750 w 4238625"/>
              <a:gd name="connsiteY9" fmla="*/ 2733675 h 3000375"/>
              <a:gd name="connsiteX10" fmla="*/ 0 w 4238625"/>
              <a:gd name="connsiteY10" fmla="*/ 1400175 h 3000375"/>
              <a:gd name="connsiteX11" fmla="*/ 57150 w 4238625"/>
              <a:gd name="connsiteY11" fmla="*/ 180975 h 3000375"/>
              <a:gd name="connsiteX12" fmla="*/ 247650 w 4238625"/>
              <a:gd name="connsiteY12" fmla="*/ 0 h 3000375"/>
              <a:gd name="connsiteX0" fmla="*/ 247650 w 4238625"/>
              <a:gd name="connsiteY0" fmla="*/ 0 h 3000375"/>
              <a:gd name="connsiteX1" fmla="*/ 2733675 w 4238625"/>
              <a:gd name="connsiteY1" fmla="*/ 114300 h 3000375"/>
              <a:gd name="connsiteX2" fmla="*/ 4238625 w 4238625"/>
              <a:gd name="connsiteY2" fmla="*/ 1123950 h 3000375"/>
              <a:gd name="connsiteX3" fmla="*/ 4048125 w 4238625"/>
              <a:gd name="connsiteY3" fmla="*/ 2152650 h 3000375"/>
              <a:gd name="connsiteX4" fmla="*/ 4005263 w 4238625"/>
              <a:gd name="connsiteY4" fmla="*/ 2147888 h 3000375"/>
              <a:gd name="connsiteX5" fmla="*/ 3933825 w 4238625"/>
              <a:gd name="connsiteY5" fmla="*/ 2647950 h 3000375"/>
              <a:gd name="connsiteX6" fmla="*/ 3667125 w 4238625"/>
              <a:gd name="connsiteY6" fmla="*/ 2628900 h 3000375"/>
              <a:gd name="connsiteX7" fmla="*/ 3562350 w 4238625"/>
              <a:gd name="connsiteY7" fmla="*/ 2962275 h 3000375"/>
              <a:gd name="connsiteX8" fmla="*/ 2771775 w 4238625"/>
              <a:gd name="connsiteY8" fmla="*/ 3000375 h 3000375"/>
              <a:gd name="connsiteX9" fmla="*/ 1047750 w 4238625"/>
              <a:gd name="connsiteY9" fmla="*/ 2733675 h 3000375"/>
              <a:gd name="connsiteX10" fmla="*/ 0 w 4238625"/>
              <a:gd name="connsiteY10" fmla="*/ 1400175 h 3000375"/>
              <a:gd name="connsiteX11" fmla="*/ 57150 w 4238625"/>
              <a:gd name="connsiteY11" fmla="*/ 180975 h 3000375"/>
              <a:gd name="connsiteX12" fmla="*/ 247650 w 4238625"/>
              <a:gd name="connsiteY12" fmla="*/ 0 h 3000375"/>
              <a:gd name="connsiteX0" fmla="*/ 247650 w 4238625"/>
              <a:gd name="connsiteY0" fmla="*/ 0 h 3038475"/>
              <a:gd name="connsiteX1" fmla="*/ 2733675 w 4238625"/>
              <a:gd name="connsiteY1" fmla="*/ 114300 h 3038475"/>
              <a:gd name="connsiteX2" fmla="*/ 4238625 w 4238625"/>
              <a:gd name="connsiteY2" fmla="*/ 1123950 h 3038475"/>
              <a:gd name="connsiteX3" fmla="*/ 4048125 w 4238625"/>
              <a:gd name="connsiteY3" fmla="*/ 2152650 h 3038475"/>
              <a:gd name="connsiteX4" fmla="*/ 4005263 w 4238625"/>
              <a:gd name="connsiteY4" fmla="*/ 2147888 h 3038475"/>
              <a:gd name="connsiteX5" fmla="*/ 3933825 w 4238625"/>
              <a:gd name="connsiteY5" fmla="*/ 2647950 h 3038475"/>
              <a:gd name="connsiteX6" fmla="*/ 3667125 w 4238625"/>
              <a:gd name="connsiteY6" fmla="*/ 2628900 h 3038475"/>
              <a:gd name="connsiteX7" fmla="*/ 3605213 w 4238625"/>
              <a:gd name="connsiteY7" fmla="*/ 3038475 h 3038475"/>
              <a:gd name="connsiteX8" fmla="*/ 2771775 w 4238625"/>
              <a:gd name="connsiteY8" fmla="*/ 3000375 h 3038475"/>
              <a:gd name="connsiteX9" fmla="*/ 1047750 w 4238625"/>
              <a:gd name="connsiteY9" fmla="*/ 2733675 h 3038475"/>
              <a:gd name="connsiteX10" fmla="*/ 0 w 4238625"/>
              <a:gd name="connsiteY10" fmla="*/ 1400175 h 3038475"/>
              <a:gd name="connsiteX11" fmla="*/ 57150 w 4238625"/>
              <a:gd name="connsiteY11" fmla="*/ 180975 h 3038475"/>
              <a:gd name="connsiteX12" fmla="*/ 247650 w 4238625"/>
              <a:gd name="connsiteY12" fmla="*/ 0 h 3038475"/>
              <a:gd name="connsiteX0" fmla="*/ 247650 w 4238625"/>
              <a:gd name="connsiteY0" fmla="*/ 0 h 3038475"/>
              <a:gd name="connsiteX1" fmla="*/ 2733675 w 4238625"/>
              <a:gd name="connsiteY1" fmla="*/ 114300 h 3038475"/>
              <a:gd name="connsiteX2" fmla="*/ 4238625 w 4238625"/>
              <a:gd name="connsiteY2" fmla="*/ 1123950 h 3038475"/>
              <a:gd name="connsiteX3" fmla="*/ 4048125 w 4238625"/>
              <a:gd name="connsiteY3" fmla="*/ 2152650 h 3038475"/>
              <a:gd name="connsiteX4" fmla="*/ 4005263 w 4238625"/>
              <a:gd name="connsiteY4" fmla="*/ 2147888 h 3038475"/>
              <a:gd name="connsiteX5" fmla="*/ 3933825 w 4238625"/>
              <a:gd name="connsiteY5" fmla="*/ 2647950 h 3038475"/>
              <a:gd name="connsiteX6" fmla="*/ 3667125 w 4238625"/>
              <a:gd name="connsiteY6" fmla="*/ 2628900 h 3038475"/>
              <a:gd name="connsiteX7" fmla="*/ 3605213 w 4238625"/>
              <a:gd name="connsiteY7" fmla="*/ 3038475 h 3038475"/>
              <a:gd name="connsiteX8" fmla="*/ 2652712 w 4238625"/>
              <a:gd name="connsiteY8" fmla="*/ 3009900 h 3038475"/>
              <a:gd name="connsiteX9" fmla="*/ 1047750 w 4238625"/>
              <a:gd name="connsiteY9" fmla="*/ 2733675 h 3038475"/>
              <a:gd name="connsiteX10" fmla="*/ 0 w 4238625"/>
              <a:gd name="connsiteY10" fmla="*/ 1400175 h 3038475"/>
              <a:gd name="connsiteX11" fmla="*/ 57150 w 4238625"/>
              <a:gd name="connsiteY11" fmla="*/ 180975 h 3038475"/>
              <a:gd name="connsiteX12" fmla="*/ 247650 w 4238625"/>
              <a:gd name="connsiteY12" fmla="*/ 0 h 3038475"/>
              <a:gd name="connsiteX0" fmla="*/ 247650 w 4238625"/>
              <a:gd name="connsiteY0" fmla="*/ 0 h 3038475"/>
              <a:gd name="connsiteX1" fmla="*/ 2733675 w 4238625"/>
              <a:gd name="connsiteY1" fmla="*/ 114300 h 3038475"/>
              <a:gd name="connsiteX2" fmla="*/ 4238625 w 4238625"/>
              <a:gd name="connsiteY2" fmla="*/ 1123950 h 3038475"/>
              <a:gd name="connsiteX3" fmla="*/ 4048125 w 4238625"/>
              <a:gd name="connsiteY3" fmla="*/ 2152650 h 3038475"/>
              <a:gd name="connsiteX4" fmla="*/ 4005263 w 4238625"/>
              <a:gd name="connsiteY4" fmla="*/ 2147888 h 3038475"/>
              <a:gd name="connsiteX5" fmla="*/ 3933825 w 4238625"/>
              <a:gd name="connsiteY5" fmla="*/ 2647950 h 3038475"/>
              <a:gd name="connsiteX6" fmla="*/ 3667125 w 4238625"/>
              <a:gd name="connsiteY6" fmla="*/ 2628900 h 3038475"/>
              <a:gd name="connsiteX7" fmla="*/ 3605213 w 4238625"/>
              <a:gd name="connsiteY7" fmla="*/ 3038475 h 3038475"/>
              <a:gd name="connsiteX8" fmla="*/ 3119438 w 4238625"/>
              <a:gd name="connsiteY8" fmla="*/ 3014663 h 3038475"/>
              <a:gd name="connsiteX9" fmla="*/ 2652712 w 4238625"/>
              <a:gd name="connsiteY9" fmla="*/ 3009900 h 3038475"/>
              <a:gd name="connsiteX10" fmla="*/ 1047750 w 4238625"/>
              <a:gd name="connsiteY10" fmla="*/ 2733675 h 3038475"/>
              <a:gd name="connsiteX11" fmla="*/ 0 w 4238625"/>
              <a:gd name="connsiteY11" fmla="*/ 1400175 h 3038475"/>
              <a:gd name="connsiteX12" fmla="*/ 57150 w 4238625"/>
              <a:gd name="connsiteY12" fmla="*/ 180975 h 3038475"/>
              <a:gd name="connsiteX13" fmla="*/ 247650 w 4238625"/>
              <a:gd name="connsiteY13" fmla="*/ 0 h 3038475"/>
              <a:gd name="connsiteX0" fmla="*/ 247650 w 4238625"/>
              <a:gd name="connsiteY0" fmla="*/ 0 h 3052763"/>
              <a:gd name="connsiteX1" fmla="*/ 2733675 w 4238625"/>
              <a:gd name="connsiteY1" fmla="*/ 114300 h 3052763"/>
              <a:gd name="connsiteX2" fmla="*/ 4238625 w 4238625"/>
              <a:gd name="connsiteY2" fmla="*/ 1123950 h 3052763"/>
              <a:gd name="connsiteX3" fmla="*/ 4048125 w 4238625"/>
              <a:gd name="connsiteY3" fmla="*/ 2152650 h 3052763"/>
              <a:gd name="connsiteX4" fmla="*/ 4005263 w 4238625"/>
              <a:gd name="connsiteY4" fmla="*/ 2147888 h 3052763"/>
              <a:gd name="connsiteX5" fmla="*/ 3933825 w 4238625"/>
              <a:gd name="connsiteY5" fmla="*/ 2647950 h 3052763"/>
              <a:gd name="connsiteX6" fmla="*/ 3667125 w 4238625"/>
              <a:gd name="connsiteY6" fmla="*/ 2628900 h 3052763"/>
              <a:gd name="connsiteX7" fmla="*/ 3605213 w 4238625"/>
              <a:gd name="connsiteY7" fmla="*/ 3038475 h 3052763"/>
              <a:gd name="connsiteX8" fmla="*/ 3062288 w 4238625"/>
              <a:gd name="connsiteY8" fmla="*/ 3052763 h 3052763"/>
              <a:gd name="connsiteX9" fmla="*/ 2652712 w 4238625"/>
              <a:gd name="connsiteY9" fmla="*/ 3009900 h 3052763"/>
              <a:gd name="connsiteX10" fmla="*/ 1047750 w 4238625"/>
              <a:gd name="connsiteY10" fmla="*/ 2733675 h 3052763"/>
              <a:gd name="connsiteX11" fmla="*/ 0 w 4238625"/>
              <a:gd name="connsiteY11" fmla="*/ 1400175 h 3052763"/>
              <a:gd name="connsiteX12" fmla="*/ 57150 w 4238625"/>
              <a:gd name="connsiteY12" fmla="*/ 180975 h 3052763"/>
              <a:gd name="connsiteX13" fmla="*/ 247650 w 4238625"/>
              <a:gd name="connsiteY13" fmla="*/ 0 h 3052763"/>
              <a:gd name="connsiteX0" fmla="*/ 247650 w 4238625"/>
              <a:gd name="connsiteY0" fmla="*/ 0 h 3052763"/>
              <a:gd name="connsiteX1" fmla="*/ 2733675 w 4238625"/>
              <a:gd name="connsiteY1" fmla="*/ 114300 h 3052763"/>
              <a:gd name="connsiteX2" fmla="*/ 4238625 w 4238625"/>
              <a:gd name="connsiteY2" fmla="*/ 1123950 h 3052763"/>
              <a:gd name="connsiteX3" fmla="*/ 4048125 w 4238625"/>
              <a:gd name="connsiteY3" fmla="*/ 2152650 h 3052763"/>
              <a:gd name="connsiteX4" fmla="*/ 4005263 w 4238625"/>
              <a:gd name="connsiteY4" fmla="*/ 2147888 h 3052763"/>
              <a:gd name="connsiteX5" fmla="*/ 3933825 w 4238625"/>
              <a:gd name="connsiteY5" fmla="*/ 2647950 h 3052763"/>
              <a:gd name="connsiteX6" fmla="*/ 3667125 w 4238625"/>
              <a:gd name="connsiteY6" fmla="*/ 2628900 h 3052763"/>
              <a:gd name="connsiteX7" fmla="*/ 3609975 w 4238625"/>
              <a:gd name="connsiteY7" fmla="*/ 2952750 h 3052763"/>
              <a:gd name="connsiteX8" fmla="*/ 3605213 w 4238625"/>
              <a:gd name="connsiteY8" fmla="*/ 3038475 h 3052763"/>
              <a:gd name="connsiteX9" fmla="*/ 3062288 w 4238625"/>
              <a:gd name="connsiteY9" fmla="*/ 3052763 h 3052763"/>
              <a:gd name="connsiteX10" fmla="*/ 2652712 w 4238625"/>
              <a:gd name="connsiteY10" fmla="*/ 3009900 h 3052763"/>
              <a:gd name="connsiteX11" fmla="*/ 1047750 w 4238625"/>
              <a:gd name="connsiteY11" fmla="*/ 2733675 h 3052763"/>
              <a:gd name="connsiteX12" fmla="*/ 0 w 4238625"/>
              <a:gd name="connsiteY12" fmla="*/ 1400175 h 3052763"/>
              <a:gd name="connsiteX13" fmla="*/ 57150 w 4238625"/>
              <a:gd name="connsiteY13" fmla="*/ 180975 h 3052763"/>
              <a:gd name="connsiteX14" fmla="*/ 247650 w 4238625"/>
              <a:gd name="connsiteY14" fmla="*/ 0 h 3052763"/>
              <a:gd name="connsiteX0" fmla="*/ 247650 w 4238625"/>
              <a:gd name="connsiteY0" fmla="*/ 0 h 3052763"/>
              <a:gd name="connsiteX1" fmla="*/ 2733675 w 4238625"/>
              <a:gd name="connsiteY1" fmla="*/ 114300 h 3052763"/>
              <a:gd name="connsiteX2" fmla="*/ 4238625 w 4238625"/>
              <a:gd name="connsiteY2" fmla="*/ 1123950 h 3052763"/>
              <a:gd name="connsiteX3" fmla="*/ 4048125 w 4238625"/>
              <a:gd name="connsiteY3" fmla="*/ 2152650 h 3052763"/>
              <a:gd name="connsiteX4" fmla="*/ 4005263 w 4238625"/>
              <a:gd name="connsiteY4" fmla="*/ 2147888 h 3052763"/>
              <a:gd name="connsiteX5" fmla="*/ 3933825 w 4238625"/>
              <a:gd name="connsiteY5" fmla="*/ 2647950 h 3052763"/>
              <a:gd name="connsiteX6" fmla="*/ 3667125 w 4238625"/>
              <a:gd name="connsiteY6" fmla="*/ 2628900 h 3052763"/>
              <a:gd name="connsiteX7" fmla="*/ 3590925 w 4238625"/>
              <a:gd name="connsiteY7" fmla="*/ 2976562 h 3052763"/>
              <a:gd name="connsiteX8" fmla="*/ 3605213 w 4238625"/>
              <a:gd name="connsiteY8" fmla="*/ 3038475 h 3052763"/>
              <a:gd name="connsiteX9" fmla="*/ 3062288 w 4238625"/>
              <a:gd name="connsiteY9" fmla="*/ 3052763 h 3052763"/>
              <a:gd name="connsiteX10" fmla="*/ 2652712 w 4238625"/>
              <a:gd name="connsiteY10" fmla="*/ 3009900 h 3052763"/>
              <a:gd name="connsiteX11" fmla="*/ 1047750 w 4238625"/>
              <a:gd name="connsiteY11" fmla="*/ 2733675 h 3052763"/>
              <a:gd name="connsiteX12" fmla="*/ 0 w 4238625"/>
              <a:gd name="connsiteY12" fmla="*/ 1400175 h 3052763"/>
              <a:gd name="connsiteX13" fmla="*/ 57150 w 4238625"/>
              <a:gd name="connsiteY13" fmla="*/ 180975 h 3052763"/>
              <a:gd name="connsiteX14" fmla="*/ 247650 w 4238625"/>
              <a:gd name="connsiteY14" fmla="*/ 0 h 3052763"/>
              <a:gd name="connsiteX0" fmla="*/ 247650 w 4238625"/>
              <a:gd name="connsiteY0" fmla="*/ 0 h 3052763"/>
              <a:gd name="connsiteX1" fmla="*/ 2733675 w 4238625"/>
              <a:gd name="connsiteY1" fmla="*/ 114300 h 3052763"/>
              <a:gd name="connsiteX2" fmla="*/ 4238625 w 4238625"/>
              <a:gd name="connsiteY2" fmla="*/ 1123950 h 3052763"/>
              <a:gd name="connsiteX3" fmla="*/ 4048125 w 4238625"/>
              <a:gd name="connsiteY3" fmla="*/ 2152650 h 3052763"/>
              <a:gd name="connsiteX4" fmla="*/ 4005263 w 4238625"/>
              <a:gd name="connsiteY4" fmla="*/ 2147888 h 3052763"/>
              <a:gd name="connsiteX5" fmla="*/ 3933825 w 4238625"/>
              <a:gd name="connsiteY5" fmla="*/ 2647950 h 3052763"/>
              <a:gd name="connsiteX6" fmla="*/ 3667125 w 4238625"/>
              <a:gd name="connsiteY6" fmla="*/ 2628900 h 3052763"/>
              <a:gd name="connsiteX7" fmla="*/ 3590925 w 4238625"/>
              <a:gd name="connsiteY7" fmla="*/ 2976562 h 3052763"/>
              <a:gd name="connsiteX8" fmla="*/ 3605213 w 4238625"/>
              <a:gd name="connsiteY8" fmla="*/ 3038475 h 3052763"/>
              <a:gd name="connsiteX9" fmla="*/ 3062288 w 4238625"/>
              <a:gd name="connsiteY9" fmla="*/ 3052763 h 3052763"/>
              <a:gd name="connsiteX10" fmla="*/ 2652712 w 4238625"/>
              <a:gd name="connsiteY10" fmla="*/ 3009900 h 3052763"/>
              <a:gd name="connsiteX11" fmla="*/ 1023937 w 4238625"/>
              <a:gd name="connsiteY11" fmla="*/ 2757487 h 3052763"/>
              <a:gd name="connsiteX12" fmla="*/ 0 w 4238625"/>
              <a:gd name="connsiteY12" fmla="*/ 1400175 h 3052763"/>
              <a:gd name="connsiteX13" fmla="*/ 57150 w 4238625"/>
              <a:gd name="connsiteY13" fmla="*/ 180975 h 3052763"/>
              <a:gd name="connsiteX14" fmla="*/ 247650 w 4238625"/>
              <a:gd name="connsiteY14" fmla="*/ 0 h 3052763"/>
              <a:gd name="connsiteX0" fmla="*/ 257175 w 4248150"/>
              <a:gd name="connsiteY0" fmla="*/ 0 h 3052763"/>
              <a:gd name="connsiteX1" fmla="*/ 2743200 w 4248150"/>
              <a:gd name="connsiteY1" fmla="*/ 114300 h 3052763"/>
              <a:gd name="connsiteX2" fmla="*/ 4248150 w 4248150"/>
              <a:gd name="connsiteY2" fmla="*/ 1123950 h 3052763"/>
              <a:gd name="connsiteX3" fmla="*/ 4057650 w 4248150"/>
              <a:gd name="connsiteY3" fmla="*/ 2152650 h 3052763"/>
              <a:gd name="connsiteX4" fmla="*/ 4014788 w 4248150"/>
              <a:gd name="connsiteY4" fmla="*/ 2147888 h 3052763"/>
              <a:gd name="connsiteX5" fmla="*/ 3943350 w 4248150"/>
              <a:gd name="connsiteY5" fmla="*/ 2647950 h 3052763"/>
              <a:gd name="connsiteX6" fmla="*/ 3676650 w 4248150"/>
              <a:gd name="connsiteY6" fmla="*/ 2628900 h 3052763"/>
              <a:gd name="connsiteX7" fmla="*/ 3600450 w 4248150"/>
              <a:gd name="connsiteY7" fmla="*/ 2976562 h 3052763"/>
              <a:gd name="connsiteX8" fmla="*/ 3614738 w 4248150"/>
              <a:gd name="connsiteY8" fmla="*/ 3038475 h 3052763"/>
              <a:gd name="connsiteX9" fmla="*/ 3071813 w 4248150"/>
              <a:gd name="connsiteY9" fmla="*/ 3052763 h 3052763"/>
              <a:gd name="connsiteX10" fmla="*/ 2662237 w 4248150"/>
              <a:gd name="connsiteY10" fmla="*/ 3009900 h 3052763"/>
              <a:gd name="connsiteX11" fmla="*/ 1033462 w 4248150"/>
              <a:gd name="connsiteY11" fmla="*/ 2757487 h 3052763"/>
              <a:gd name="connsiteX12" fmla="*/ 0 w 4248150"/>
              <a:gd name="connsiteY12" fmla="*/ 1423988 h 3052763"/>
              <a:gd name="connsiteX13" fmla="*/ 66675 w 4248150"/>
              <a:gd name="connsiteY13" fmla="*/ 180975 h 3052763"/>
              <a:gd name="connsiteX14" fmla="*/ 257175 w 4248150"/>
              <a:gd name="connsiteY14" fmla="*/ 0 h 3052763"/>
              <a:gd name="connsiteX0" fmla="*/ 257175 w 4248150"/>
              <a:gd name="connsiteY0" fmla="*/ 0 h 3052763"/>
              <a:gd name="connsiteX1" fmla="*/ 2743200 w 4248150"/>
              <a:gd name="connsiteY1" fmla="*/ 114300 h 3052763"/>
              <a:gd name="connsiteX2" fmla="*/ 4248150 w 4248150"/>
              <a:gd name="connsiteY2" fmla="*/ 1123950 h 3052763"/>
              <a:gd name="connsiteX3" fmla="*/ 4057650 w 4248150"/>
              <a:gd name="connsiteY3" fmla="*/ 2152650 h 3052763"/>
              <a:gd name="connsiteX4" fmla="*/ 4014788 w 4248150"/>
              <a:gd name="connsiteY4" fmla="*/ 2147888 h 3052763"/>
              <a:gd name="connsiteX5" fmla="*/ 3943350 w 4248150"/>
              <a:gd name="connsiteY5" fmla="*/ 2647950 h 3052763"/>
              <a:gd name="connsiteX6" fmla="*/ 3676650 w 4248150"/>
              <a:gd name="connsiteY6" fmla="*/ 2628900 h 3052763"/>
              <a:gd name="connsiteX7" fmla="*/ 3600450 w 4248150"/>
              <a:gd name="connsiteY7" fmla="*/ 2976562 h 3052763"/>
              <a:gd name="connsiteX8" fmla="*/ 3614738 w 4248150"/>
              <a:gd name="connsiteY8" fmla="*/ 3038475 h 3052763"/>
              <a:gd name="connsiteX9" fmla="*/ 3071813 w 4248150"/>
              <a:gd name="connsiteY9" fmla="*/ 3052763 h 3052763"/>
              <a:gd name="connsiteX10" fmla="*/ 2662237 w 4248150"/>
              <a:gd name="connsiteY10" fmla="*/ 3009900 h 3052763"/>
              <a:gd name="connsiteX11" fmla="*/ 1033462 w 4248150"/>
              <a:gd name="connsiteY11" fmla="*/ 2757487 h 3052763"/>
              <a:gd name="connsiteX12" fmla="*/ 0 w 4248150"/>
              <a:gd name="connsiteY12" fmla="*/ 1423988 h 3052763"/>
              <a:gd name="connsiteX13" fmla="*/ 52387 w 4248150"/>
              <a:gd name="connsiteY13" fmla="*/ 138113 h 3052763"/>
              <a:gd name="connsiteX14" fmla="*/ 257175 w 4248150"/>
              <a:gd name="connsiteY14" fmla="*/ 0 h 3052763"/>
              <a:gd name="connsiteX0" fmla="*/ 233362 w 4248150"/>
              <a:gd name="connsiteY0" fmla="*/ 0 h 3081338"/>
              <a:gd name="connsiteX1" fmla="*/ 2743200 w 4248150"/>
              <a:gd name="connsiteY1" fmla="*/ 142875 h 3081338"/>
              <a:gd name="connsiteX2" fmla="*/ 4248150 w 4248150"/>
              <a:gd name="connsiteY2" fmla="*/ 1152525 h 3081338"/>
              <a:gd name="connsiteX3" fmla="*/ 4057650 w 4248150"/>
              <a:gd name="connsiteY3" fmla="*/ 2181225 h 3081338"/>
              <a:gd name="connsiteX4" fmla="*/ 4014788 w 4248150"/>
              <a:gd name="connsiteY4" fmla="*/ 2176463 h 3081338"/>
              <a:gd name="connsiteX5" fmla="*/ 3943350 w 4248150"/>
              <a:gd name="connsiteY5" fmla="*/ 2676525 h 3081338"/>
              <a:gd name="connsiteX6" fmla="*/ 3676650 w 4248150"/>
              <a:gd name="connsiteY6" fmla="*/ 2657475 h 3081338"/>
              <a:gd name="connsiteX7" fmla="*/ 3600450 w 4248150"/>
              <a:gd name="connsiteY7" fmla="*/ 3005137 h 3081338"/>
              <a:gd name="connsiteX8" fmla="*/ 3614738 w 4248150"/>
              <a:gd name="connsiteY8" fmla="*/ 3067050 h 3081338"/>
              <a:gd name="connsiteX9" fmla="*/ 3071813 w 4248150"/>
              <a:gd name="connsiteY9" fmla="*/ 3081338 h 3081338"/>
              <a:gd name="connsiteX10" fmla="*/ 2662237 w 4248150"/>
              <a:gd name="connsiteY10" fmla="*/ 3038475 h 3081338"/>
              <a:gd name="connsiteX11" fmla="*/ 1033462 w 4248150"/>
              <a:gd name="connsiteY11" fmla="*/ 2786062 h 3081338"/>
              <a:gd name="connsiteX12" fmla="*/ 0 w 4248150"/>
              <a:gd name="connsiteY12" fmla="*/ 1452563 h 3081338"/>
              <a:gd name="connsiteX13" fmla="*/ 52387 w 4248150"/>
              <a:gd name="connsiteY13" fmla="*/ 166688 h 3081338"/>
              <a:gd name="connsiteX14" fmla="*/ 233362 w 4248150"/>
              <a:gd name="connsiteY14" fmla="*/ 0 h 3081338"/>
              <a:gd name="connsiteX0" fmla="*/ 233362 w 4248150"/>
              <a:gd name="connsiteY0" fmla="*/ 0 h 3081338"/>
              <a:gd name="connsiteX1" fmla="*/ 2743200 w 4248150"/>
              <a:gd name="connsiteY1" fmla="*/ 142875 h 3081338"/>
              <a:gd name="connsiteX2" fmla="*/ 4248150 w 4248150"/>
              <a:gd name="connsiteY2" fmla="*/ 1152525 h 3081338"/>
              <a:gd name="connsiteX3" fmla="*/ 4057650 w 4248150"/>
              <a:gd name="connsiteY3" fmla="*/ 2181225 h 3081338"/>
              <a:gd name="connsiteX4" fmla="*/ 4014788 w 4248150"/>
              <a:gd name="connsiteY4" fmla="*/ 2176463 h 3081338"/>
              <a:gd name="connsiteX5" fmla="*/ 3943350 w 4248150"/>
              <a:gd name="connsiteY5" fmla="*/ 2676525 h 3081338"/>
              <a:gd name="connsiteX6" fmla="*/ 3676650 w 4248150"/>
              <a:gd name="connsiteY6" fmla="*/ 2657475 h 3081338"/>
              <a:gd name="connsiteX7" fmla="*/ 3600450 w 4248150"/>
              <a:gd name="connsiteY7" fmla="*/ 3005137 h 3081338"/>
              <a:gd name="connsiteX8" fmla="*/ 3614738 w 4248150"/>
              <a:gd name="connsiteY8" fmla="*/ 3067050 h 3081338"/>
              <a:gd name="connsiteX9" fmla="*/ 3071813 w 4248150"/>
              <a:gd name="connsiteY9" fmla="*/ 3081338 h 3081338"/>
              <a:gd name="connsiteX10" fmla="*/ 2662237 w 4248150"/>
              <a:gd name="connsiteY10" fmla="*/ 3038475 h 3081338"/>
              <a:gd name="connsiteX11" fmla="*/ 1042987 w 4248150"/>
              <a:gd name="connsiteY11" fmla="*/ 2786062 h 3081338"/>
              <a:gd name="connsiteX12" fmla="*/ 0 w 4248150"/>
              <a:gd name="connsiteY12" fmla="*/ 1452563 h 3081338"/>
              <a:gd name="connsiteX13" fmla="*/ 52387 w 4248150"/>
              <a:gd name="connsiteY13" fmla="*/ 166688 h 3081338"/>
              <a:gd name="connsiteX14" fmla="*/ 233362 w 4248150"/>
              <a:gd name="connsiteY14" fmla="*/ 0 h 3081338"/>
              <a:gd name="connsiteX0" fmla="*/ 233362 w 4248150"/>
              <a:gd name="connsiteY0" fmla="*/ 0 h 3081338"/>
              <a:gd name="connsiteX1" fmla="*/ 2743200 w 4248150"/>
              <a:gd name="connsiteY1" fmla="*/ 142875 h 3081338"/>
              <a:gd name="connsiteX2" fmla="*/ 4248150 w 4248150"/>
              <a:gd name="connsiteY2" fmla="*/ 1152525 h 3081338"/>
              <a:gd name="connsiteX3" fmla="*/ 4057650 w 4248150"/>
              <a:gd name="connsiteY3" fmla="*/ 2181225 h 3081338"/>
              <a:gd name="connsiteX4" fmla="*/ 4014788 w 4248150"/>
              <a:gd name="connsiteY4" fmla="*/ 2176463 h 3081338"/>
              <a:gd name="connsiteX5" fmla="*/ 3943350 w 4248150"/>
              <a:gd name="connsiteY5" fmla="*/ 2676525 h 3081338"/>
              <a:gd name="connsiteX6" fmla="*/ 3676650 w 4248150"/>
              <a:gd name="connsiteY6" fmla="*/ 2657475 h 3081338"/>
              <a:gd name="connsiteX7" fmla="*/ 3600450 w 4248150"/>
              <a:gd name="connsiteY7" fmla="*/ 3005137 h 3081338"/>
              <a:gd name="connsiteX8" fmla="*/ 3614738 w 4248150"/>
              <a:gd name="connsiteY8" fmla="*/ 3067050 h 3081338"/>
              <a:gd name="connsiteX9" fmla="*/ 3071813 w 4248150"/>
              <a:gd name="connsiteY9" fmla="*/ 3081338 h 3081338"/>
              <a:gd name="connsiteX10" fmla="*/ 2662237 w 4248150"/>
              <a:gd name="connsiteY10" fmla="*/ 3038475 h 3081338"/>
              <a:gd name="connsiteX11" fmla="*/ 1047750 w 4248150"/>
              <a:gd name="connsiteY11" fmla="*/ 2781300 h 3081338"/>
              <a:gd name="connsiteX12" fmla="*/ 0 w 4248150"/>
              <a:gd name="connsiteY12" fmla="*/ 1452563 h 3081338"/>
              <a:gd name="connsiteX13" fmla="*/ 52387 w 4248150"/>
              <a:gd name="connsiteY13" fmla="*/ 166688 h 3081338"/>
              <a:gd name="connsiteX14" fmla="*/ 233362 w 4248150"/>
              <a:gd name="connsiteY14" fmla="*/ 0 h 3081338"/>
              <a:gd name="connsiteX0" fmla="*/ 228599 w 4243387"/>
              <a:gd name="connsiteY0" fmla="*/ 0 h 3081338"/>
              <a:gd name="connsiteX1" fmla="*/ 2738437 w 4243387"/>
              <a:gd name="connsiteY1" fmla="*/ 142875 h 3081338"/>
              <a:gd name="connsiteX2" fmla="*/ 4243387 w 4243387"/>
              <a:gd name="connsiteY2" fmla="*/ 1152525 h 3081338"/>
              <a:gd name="connsiteX3" fmla="*/ 4052887 w 4243387"/>
              <a:gd name="connsiteY3" fmla="*/ 2181225 h 3081338"/>
              <a:gd name="connsiteX4" fmla="*/ 4010025 w 4243387"/>
              <a:gd name="connsiteY4" fmla="*/ 2176463 h 3081338"/>
              <a:gd name="connsiteX5" fmla="*/ 3938587 w 4243387"/>
              <a:gd name="connsiteY5" fmla="*/ 2676525 h 3081338"/>
              <a:gd name="connsiteX6" fmla="*/ 3671887 w 4243387"/>
              <a:gd name="connsiteY6" fmla="*/ 2657475 h 3081338"/>
              <a:gd name="connsiteX7" fmla="*/ 3595687 w 4243387"/>
              <a:gd name="connsiteY7" fmla="*/ 3005137 h 3081338"/>
              <a:gd name="connsiteX8" fmla="*/ 3609975 w 4243387"/>
              <a:gd name="connsiteY8" fmla="*/ 3067050 h 3081338"/>
              <a:gd name="connsiteX9" fmla="*/ 3067050 w 4243387"/>
              <a:gd name="connsiteY9" fmla="*/ 3081338 h 3081338"/>
              <a:gd name="connsiteX10" fmla="*/ 2657474 w 4243387"/>
              <a:gd name="connsiteY10" fmla="*/ 3038475 h 3081338"/>
              <a:gd name="connsiteX11" fmla="*/ 1042987 w 4243387"/>
              <a:gd name="connsiteY11" fmla="*/ 2781300 h 3081338"/>
              <a:gd name="connsiteX12" fmla="*/ 0 w 4243387"/>
              <a:gd name="connsiteY12" fmla="*/ 1452563 h 3081338"/>
              <a:gd name="connsiteX13" fmla="*/ 47624 w 4243387"/>
              <a:gd name="connsiteY13" fmla="*/ 166688 h 3081338"/>
              <a:gd name="connsiteX14" fmla="*/ 228599 w 4243387"/>
              <a:gd name="connsiteY14" fmla="*/ 0 h 3081338"/>
              <a:gd name="connsiteX0" fmla="*/ 242886 w 4257674"/>
              <a:gd name="connsiteY0" fmla="*/ 0 h 3081338"/>
              <a:gd name="connsiteX1" fmla="*/ 2752724 w 4257674"/>
              <a:gd name="connsiteY1" fmla="*/ 142875 h 3081338"/>
              <a:gd name="connsiteX2" fmla="*/ 4257674 w 4257674"/>
              <a:gd name="connsiteY2" fmla="*/ 1152525 h 3081338"/>
              <a:gd name="connsiteX3" fmla="*/ 4067174 w 4257674"/>
              <a:gd name="connsiteY3" fmla="*/ 2181225 h 3081338"/>
              <a:gd name="connsiteX4" fmla="*/ 4024312 w 4257674"/>
              <a:gd name="connsiteY4" fmla="*/ 2176463 h 3081338"/>
              <a:gd name="connsiteX5" fmla="*/ 3952874 w 4257674"/>
              <a:gd name="connsiteY5" fmla="*/ 2676525 h 3081338"/>
              <a:gd name="connsiteX6" fmla="*/ 3686174 w 4257674"/>
              <a:gd name="connsiteY6" fmla="*/ 2657475 h 3081338"/>
              <a:gd name="connsiteX7" fmla="*/ 3609974 w 4257674"/>
              <a:gd name="connsiteY7" fmla="*/ 3005137 h 3081338"/>
              <a:gd name="connsiteX8" fmla="*/ 3624262 w 4257674"/>
              <a:gd name="connsiteY8" fmla="*/ 3067050 h 3081338"/>
              <a:gd name="connsiteX9" fmla="*/ 3081337 w 4257674"/>
              <a:gd name="connsiteY9" fmla="*/ 3081338 h 3081338"/>
              <a:gd name="connsiteX10" fmla="*/ 2671761 w 4257674"/>
              <a:gd name="connsiteY10" fmla="*/ 3038475 h 3081338"/>
              <a:gd name="connsiteX11" fmla="*/ 1057274 w 4257674"/>
              <a:gd name="connsiteY11" fmla="*/ 2781300 h 3081338"/>
              <a:gd name="connsiteX12" fmla="*/ 0 w 4257674"/>
              <a:gd name="connsiteY12" fmla="*/ 1443038 h 3081338"/>
              <a:gd name="connsiteX13" fmla="*/ 61911 w 4257674"/>
              <a:gd name="connsiteY13" fmla="*/ 166688 h 3081338"/>
              <a:gd name="connsiteX14" fmla="*/ 242886 w 4257674"/>
              <a:gd name="connsiteY14" fmla="*/ 0 h 3081338"/>
              <a:gd name="connsiteX0" fmla="*/ 242886 w 4257674"/>
              <a:gd name="connsiteY0" fmla="*/ 0 h 3048000"/>
              <a:gd name="connsiteX1" fmla="*/ 2752724 w 4257674"/>
              <a:gd name="connsiteY1" fmla="*/ 109537 h 3048000"/>
              <a:gd name="connsiteX2" fmla="*/ 4257674 w 4257674"/>
              <a:gd name="connsiteY2" fmla="*/ 1119187 h 3048000"/>
              <a:gd name="connsiteX3" fmla="*/ 4067174 w 4257674"/>
              <a:gd name="connsiteY3" fmla="*/ 2147887 h 3048000"/>
              <a:gd name="connsiteX4" fmla="*/ 4024312 w 4257674"/>
              <a:gd name="connsiteY4" fmla="*/ 2143125 h 3048000"/>
              <a:gd name="connsiteX5" fmla="*/ 3952874 w 4257674"/>
              <a:gd name="connsiteY5" fmla="*/ 2643187 h 3048000"/>
              <a:gd name="connsiteX6" fmla="*/ 3686174 w 4257674"/>
              <a:gd name="connsiteY6" fmla="*/ 2624137 h 3048000"/>
              <a:gd name="connsiteX7" fmla="*/ 3609974 w 4257674"/>
              <a:gd name="connsiteY7" fmla="*/ 2971799 h 3048000"/>
              <a:gd name="connsiteX8" fmla="*/ 3624262 w 4257674"/>
              <a:gd name="connsiteY8" fmla="*/ 3033712 h 3048000"/>
              <a:gd name="connsiteX9" fmla="*/ 3081337 w 4257674"/>
              <a:gd name="connsiteY9" fmla="*/ 3048000 h 3048000"/>
              <a:gd name="connsiteX10" fmla="*/ 2671761 w 4257674"/>
              <a:gd name="connsiteY10" fmla="*/ 3005137 h 3048000"/>
              <a:gd name="connsiteX11" fmla="*/ 1057274 w 4257674"/>
              <a:gd name="connsiteY11" fmla="*/ 2747962 h 3048000"/>
              <a:gd name="connsiteX12" fmla="*/ 0 w 4257674"/>
              <a:gd name="connsiteY12" fmla="*/ 1409700 h 3048000"/>
              <a:gd name="connsiteX13" fmla="*/ 61911 w 4257674"/>
              <a:gd name="connsiteY13" fmla="*/ 133350 h 3048000"/>
              <a:gd name="connsiteX14" fmla="*/ 242886 w 4257674"/>
              <a:gd name="connsiteY14" fmla="*/ 0 h 3048000"/>
              <a:gd name="connsiteX0" fmla="*/ 247648 w 4257674"/>
              <a:gd name="connsiteY0" fmla="*/ 0 h 3067050"/>
              <a:gd name="connsiteX1" fmla="*/ 2752724 w 4257674"/>
              <a:gd name="connsiteY1" fmla="*/ 128587 h 3067050"/>
              <a:gd name="connsiteX2" fmla="*/ 4257674 w 4257674"/>
              <a:gd name="connsiteY2" fmla="*/ 1138237 h 3067050"/>
              <a:gd name="connsiteX3" fmla="*/ 4067174 w 4257674"/>
              <a:gd name="connsiteY3" fmla="*/ 2166937 h 3067050"/>
              <a:gd name="connsiteX4" fmla="*/ 4024312 w 4257674"/>
              <a:gd name="connsiteY4" fmla="*/ 2162175 h 3067050"/>
              <a:gd name="connsiteX5" fmla="*/ 3952874 w 4257674"/>
              <a:gd name="connsiteY5" fmla="*/ 2662237 h 3067050"/>
              <a:gd name="connsiteX6" fmla="*/ 3686174 w 4257674"/>
              <a:gd name="connsiteY6" fmla="*/ 2643187 h 3067050"/>
              <a:gd name="connsiteX7" fmla="*/ 3609974 w 4257674"/>
              <a:gd name="connsiteY7" fmla="*/ 2990849 h 3067050"/>
              <a:gd name="connsiteX8" fmla="*/ 3624262 w 4257674"/>
              <a:gd name="connsiteY8" fmla="*/ 3052762 h 3067050"/>
              <a:gd name="connsiteX9" fmla="*/ 3081337 w 4257674"/>
              <a:gd name="connsiteY9" fmla="*/ 3067050 h 3067050"/>
              <a:gd name="connsiteX10" fmla="*/ 2671761 w 4257674"/>
              <a:gd name="connsiteY10" fmla="*/ 3024187 h 3067050"/>
              <a:gd name="connsiteX11" fmla="*/ 1057274 w 4257674"/>
              <a:gd name="connsiteY11" fmla="*/ 2767012 h 3067050"/>
              <a:gd name="connsiteX12" fmla="*/ 0 w 4257674"/>
              <a:gd name="connsiteY12" fmla="*/ 1428750 h 3067050"/>
              <a:gd name="connsiteX13" fmla="*/ 61911 w 4257674"/>
              <a:gd name="connsiteY13" fmla="*/ 152400 h 3067050"/>
              <a:gd name="connsiteX14" fmla="*/ 247648 w 4257674"/>
              <a:gd name="connsiteY14" fmla="*/ 0 h 3067050"/>
              <a:gd name="connsiteX0" fmla="*/ 242886 w 4257674"/>
              <a:gd name="connsiteY0" fmla="*/ 0 h 3057525"/>
              <a:gd name="connsiteX1" fmla="*/ 2752724 w 4257674"/>
              <a:gd name="connsiteY1" fmla="*/ 119062 h 3057525"/>
              <a:gd name="connsiteX2" fmla="*/ 4257674 w 4257674"/>
              <a:gd name="connsiteY2" fmla="*/ 1128712 h 3057525"/>
              <a:gd name="connsiteX3" fmla="*/ 4067174 w 4257674"/>
              <a:gd name="connsiteY3" fmla="*/ 2157412 h 3057525"/>
              <a:gd name="connsiteX4" fmla="*/ 4024312 w 4257674"/>
              <a:gd name="connsiteY4" fmla="*/ 2152650 h 3057525"/>
              <a:gd name="connsiteX5" fmla="*/ 3952874 w 4257674"/>
              <a:gd name="connsiteY5" fmla="*/ 2652712 h 3057525"/>
              <a:gd name="connsiteX6" fmla="*/ 3686174 w 4257674"/>
              <a:gd name="connsiteY6" fmla="*/ 2633662 h 3057525"/>
              <a:gd name="connsiteX7" fmla="*/ 3609974 w 4257674"/>
              <a:gd name="connsiteY7" fmla="*/ 2981324 h 3057525"/>
              <a:gd name="connsiteX8" fmla="*/ 3624262 w 4257674"/>
              <a:gd name="connsiteY8" fmla="*/ 3043237 h 3057525"/>
              <a:gd name="connsiteX9" fmla="*/ 3081337 w 4257674"/>
              <a:gd name="connsiteY9" fmla="*/ 3057525 h 3057525"/>
              <a:gd name="connsiteX10" fmla="*/ 2671761 w 4257674"/>
              <a:gd name="connsiteY10" fmla="*/ 3014662 h 3057525"/>
              <a:gd name="connsiteX11" fmla="*/ 1057274 w 4257674"/>
              <a:gd name="connsiteY11" fmla="*/ 2757487 h 3057525"/>
              <a:gd name="connsiteX12" fmla="*/ 0 w 4257674"/>
              <a:gd name="connsiteY12" fmla="*/ 1419225 h 3057525"/>
              <a:gd name="connsiteX13" fmla="*/ 61911 w 4257674"/>
              <a:gd name="connsiteY13" fmla="*/ 142875 h 3057525"/>
              <a:gd name="connsiteX14" fmla="*/ 242886 w 4257674"/>
              <a:gd name="connsiteY14" fmla="*/ 0 h 3057525"/>
              <a:gd name="connsiteX0" fmla="*/ 242886 w 4257674"/>
              <a:gd name="connsiteY0" fmla="*/ 0 h 3057525"/>
              <a:gd name="connsiteX1" fmla="*/ 2752724 w 4257674"/>
              <a:gd name="connsiteY1" fmla="*/ 119062 h 3057525"/>
              <a:gd name="connsiteX2" fmla="*/ 4257674 w 4257674"/>
              <a:gd name="connsiteY2" fmla="*/ 1128712 h 3057525"/>
              <a:gd name="connsiteX3" fmla="*/ 4067174 w 4257674"/>
              <a:gd name="connsiteY3" fmla="*/ 2157412 h 3057525"/>
              <a:gd name="connsiteX4" fmla="*/ 4024312 w 4257674"/>
              <a:gd name="connsiteY4" fmla="*/ 2152650 h 3057525"/>
              <a:gd name="connsiteX5" fmla="*/ 3952874 w 4257674"/>
              <a:gd name="connsiteY5" fmla="*/ 2652712 h 3057525"/>
              <a:gd name="connsiteX6" fmla="*/ 3686174 w 4257674"/>
              <a:gd name="connsiteY6" fmla="*/ 2633662 h 3057525"/>
              <a:gd name="connsiteX7" fmla="*/ 3609974 w 4257674"/>
              <a:gd name="connsiteY7" fmla="*/ 2981324 h 3057525"/>
              <a:gd name="connsiteX8" fmla="*/ 3624262 w 4257674"/>
              <a:gd name="connsiteY8" fmla="*/ 3043237 h 3057525"/>
              <a:gd name="connsiteX9" fmla="*/ 3081337 w 4257674"/>
              <a:gd name="connsiteY9" fmla="*/ 3057525 h 3057525"/>
              <a:gd name="connsiteX10" fmla="*/ 2671761 w 4257674"/>
              <a:gd name="connsiteY10" fmla="*/ 3014662 h 3057525"/>
              <a:gd name="connsiteX11" fmla="*/ 1057274 w 4257674"/>
              <a:gd name="connsiteY11" fmla="*/ 2757487 h 3057525"/>
              <a:gd name="connsiteX12" fmla="*/ 0 w 4257674"/>
              <a:gd name="connsiteY12" fmla="*/ 1419225 h 3057525"/>
              <a:gd name="connsiteX13" fmla="*/ 61911 w 4257674"/>
              <a:gd name="connsiteY13" fmla="*/ 142875 h 3057525"/>
              <a:gd name="connsiteX14" fmla="*/ 242886 w 4257674"/>
              <a:gd name="connsiteY14" fmla="*/ 0 h 3057525"/>
              <a:gd name="connsiteX0" fmla="*/ 242886 w 4257674"/>
              <a:gd name="connsiteY0" fmla="*/ 0 h 3057525"/>
              <a:gd name="connsiteX1" fmla="*/ 2752724 w 4257674"/>
              <a:gd name="connsiteY1" fmla="*/ 119062 h 3057525"/>
              <a:gd name="connsiteX2" fmla="*/ 3614737 w 4257674"/>
              <a:gd name="connsiteY2" fmla="*/ 704850 h 3057525"/>
              <a:gd name="connsiteX3" fmla="*/ 4257674 w 4257674"/>
              <a:gd name="connsiteY3" fmla="*/ 1128712 h 3057525"/>
              <a:gd name="connsiteX4" fmla="*/ 4067174 w 4257674"/>
              <a:gd name="connsiteY4" fmla="*/ 2157412 h 3057525"/>
              <a:gd name="connsiteX5" fmla="*/ 4024312 w 4257674"/>
              <a:gd name="connsiteY5" fmla="*/ 2152650 h 3057525"/>
              <a:gd name="connsiteX6" fmla="*/ 3952874 w 4257674"/>
              <a:gd name="connsiteY6" fmla="*/ 2652712 h 3057525"/>
              <a:gd name="connsiteX7" fmla="*/ 3686174 w 4257674"/>
              <a:gd name="connsiteY7" fmla="*/ 2633662 h 3057525"/>
              <a:gd name="connsiteX8" fmla="*/ 3609974 w 4257674"/>
              <a:gd name="connsiteY8" fmla="*/ 2981324 h 3057525"/>
              <a:gd name="connsiteX9" fmla="*/ 3624262 w 4257674"/>
              <a:gd name="connsiteY9" fmla="*/ 3043237 h 3057525"/>
              <a:gd name="connsiteX10" fmla="*/ 3081337 w 4257674"/>
              <a:gd name="connsiteY10" fmla="*/ 3057525 h 3057525"/>
              <a:gd name="connsiteX11" fmla="*/ 2671761 w 4257674"/>
              <a:gd name="connsiteY11" fmla="*/ 3014662 h 3057525"/>
              <a:gd name="connsiteX12" fmla="*/ 1057274 w 4257674"/>
              <a:gd name="connsiteY12" fmla="*/ 2757487 h 3057525"/>
              <a:gd name="connsiteX13" fmla="*/ 0 w 4257674"/>
              <a:gd name="connsiteY13" fmla="*/ 1419225 h 3057525"/>
              <a:gd name="connsiteX14" fmla="*/ 61911 w 4257674"/>
              <a:gd name="connsiteY14" fmla="*/ 142875 h 3057525"/>
              <a:gd name="connsiteX15" fmla="*/ 242886 w 4257674"/>
              <a:gd name="connsiteY15" fmla="*/ 0 h 3057525"/>
              <a:gd name="connsiteX0" fmla="*/ 242886 w 4257674"/>
              <a:gd name="connsiteY0" fmla="*/ 0 h 3057525"/>
              <a:gd name="connsiteX1" fmla="*/ 2752724 w 4257674"/>
              <a:gd name="connsiteY1" fmla="*/ 119062 h 3057525"/>
              <a:gd name="connsiteX2" fmla="*/ 3629024 w 4257674"/>
              <a:gd name="connsiteY2" fmla="*/ 681037 h 3057525"/>
              <a:gd name="connsiteX3" fmla="*/ 4257674 w 4257674"/>
              <a:gd name="connsiteY3" fmla="*/ 1128712 h 3057525"/>
              <a:gd name="connsiteX4" fmla="*/ 4067174 w 4257674"/>
              <a:gd name="connsiteY4" fmla="*/ 2157412 h 3057525"/>
              <a:gd name="connsiteX5" fmla="*/ 4024312 w 4257674"/>
              <a:gd name="connsiteY5" fmla="*/ 2152650 h 3057525"/>
              <a:gd name="connsiteX6" fmla="*/ 3952874 w 4257674"/>
              <a:gd name="connsiteY6" fmla="*/ 2652712 h 3057525"/>
              <a:gd name="connsiteX7" fmla="*/ 3686174 w 4257674"/>
              <a:gd name="connsiteY7" fmla="*/ 2633662 h 3057525"/>
              <a:gd name="connsiteX8" fmla="*/ 3609974 w 4257674"/>
              <a:gd name="connsiteY8" fmla="*/ 2981324 h 3057525"/>
              <a:gd name="connsiteX9" fmla="*/ 3624262 w 4257674"/>
              <a:gd name="connsiteY9" fmla="*/ 3043237 h 3057525"/>
              <a:gd name="connsiteX10" fmla="*/ 3081337 w 4257674"/>
              <a:gd name="connsiteY10" fmla="*/ 3057525 h 3057525"/>
              <a:gd name="connsiteX11" fmla="*/ 2671761 w 4257674"/>
              <a:gd name="connsiteY11" fmla="*/ 3014662 h 3057525"/>
              <a:gd name="connsiteX12" fmla="*/ 1057274 w 4257674"/>
              <a:gd name="connsiteY12" fmla="*/ 2757487 h 3057525"/>
              <a:gd name="connsiteX13" fmla="*/ 0 w 4257674"/>
              <a:gd name="connsiteY13" fmla="*/ 1419225 h 3057525"/>
              <a:gd name="connsiteX14" fmla="*/ 61911 w 4257674"/>
              <a:gd name="connsiteY14" fmla="*/ 142875 h 3057525"/>
              <a:gd name="connsiteX15" fmla="*/ 242886 w 4257674"/>
              <a:gd name="connsiteY15" fmla="*/ 0 h 3057525"/>
              <a:gd name="connsiteX0" fmla="*/ 242886 w 4257674"/>
              <a:gd name="connsiteY0" fmla="*/ 0 h 3057525"/>
              <a:gd name="connsiteX1" fmla="*/ 3620794 w 4257674"/>
              <a:gd name="connsiteY1" fmla="*/ 157359 h 3057525"/>
              <a:gd name="connsiteX2" fmla="*/ 3629024 w 4257674"/>
              <a:gd name="connsiteY2" fmla="*/ 681037 h 3057525"/>
              <a:gd name="connsiteX3" fmla="*/ 4257674 w 4257674"/>
              <a:gd name="connsiteY3" fmla="*/ 1128712 h 3057525"/>
              <a:gd name="connsiteX4" fmla="*/ 4067174 w 4257674"/>
              <a:gd name="connsiteY4" fmla="*/ 2157412 h 3057525"/>
              <a:gd name="connsiteX5" fmla="*/ 4024312 w 4257674"/>
              <a:gd name="connsiteY5" fmla="*/ 2152650 h 3057525"/>
              <a:gd name="connsiteX6" fmla="*/ 3952874 w 4257674"/>
              <a:gd name="connsiteY6" fmla="*/ 2652712 h 3057525"/>
              <a:gd name="connsiteX7" fmla="*/ 3686174 w 4257674"/>
              <a:gd name="connsiteY7" fmla="*/ 2633662 h 3057525"/>
              <a:gd name="connsiteX8" fmla="*/ 3609974 w 4257674"/>
              <a:gd name="connsiteY8" fmla="*/ 2981324 h 3057525"/>
              <a:gd name="connsiteX9" fmla="*/ 3624262 w 4257674"/>
              <a:gd name="connsiteY9" fmla="*/ 3043237 h 3057525"/>
              <a:gd name="connsiteX10" fmla="*/ 3081337 w 4257674"/>
              <a:gd name="connsiteY10" fmla="*/ 3057525 h 3057525"/>
              <a:gd name="connsiteX11" fmla="*/ 2671761 w 4257674"/>
              <a:gd name="connsiteY11" fmla="*/ 3014662 h 3057525"/>
              <a:gd name="connsiteX12" fmla="*/ 1057274 w 4257674"/>
              <a:gd name="connsiteY12" fmla="*/ 2757487 h 3057525"/>
              <a:gd name="connsiteX13" fmla="*/ 0 w 4257674"/>
              <a:gd name="connsiteY13" fmla="*/ 1419225 h 3057525"/>
              <a:gd name="connsiteX14" fmla="*/ 61911 w 4257674"/>
              <a:gd name="connsiteY14" fmla="*/ 142875 h 3057525"/>
              <a:gd name="connsiteX15" fmla="*/ 242886 w 4257674"/>
              <a:gd name="connsiteY15" fmla="*/ 0 h 3057525"/>
              <a:gd name="connsiteX0" fmla="*/ 242886 w 4257674"/>
              <a:gd name="connsiteY0" fmla="*/ 0 h 3057525"/>
              <a:gd name="connsiteX1" fmla="*/ 3620794 w 4257674"/>
              <a:gd name="connsiteY1" fmla="*/ 157359 h 3057525"/>
              <a:gd name="connsiteX2" fmla="*/ 3750299 w 4257674"/>
              <a:gd name="connsiteY2" fmla="*/ 406574 h 3057525"/>
              <a:gd name="connsiteX3" fmla="*/ 4257674 w 4257674"/>
              <a:gd name="connsiteY3" fmla="*/ 1128712 h 3057525"/>
              <a:gd name="connsiteX4" fmla="*/ 4067174 w 4257674"/>
              <a:gd name="connsiteY4" fmla="*/ 2157412 h 3057525"/>
              <a:gd name="connsiteX5" fmla="*/ 4024312 w 4257674"/>
              <a:gd name="connsiteY5" fmla="*/ 2152650 h 3057525"/>
              <a:gd name="connsiteX6" fmla="*/ 3952874 w 4257674"/>
              <a:gd name="connsiteY6" fmla="*/ 2652712 h 3057525"/>
              <a:gd name="connsiteX7" fmla="*/ 3686174 w 4257674"/>
              <a:gd name="connsiteY7" fmla="*/ 2633662 h 3057525"/>
              <a:gd name="connsiteX8" fmla="*/ 3609974 w 4257674"/>
              <a:gd name="connsiteY8" fmla="*/ 2981324 h 3057525"/>
              <a:gd name="connsiteX9" fmla="*/ 3624262 w 4257674"/>
              <a:gd name="connsiteY9" fmla="*/ 3043237 h 3057525"/>
              <a:gd name="connsiteX10" fmla="*/ 3081337 w 4257674"/>
              <a:gd name="connsiteY10" fmla="*/ 3057525 h 3057525"/>
              <a:gd name="connsiteX11" fmla="*/ 2671761 w 4257674"/>
              <a:gd name="connsiteY11" fmla="*/ 3014662 h 3057525"/>
              <a:gd name="connsiteX12" fmla="*/ 1057274 w 4257674"/>
              <a:gd name="connsiteY12" fmla="*/ 2757487 h 3057525"/>
              <a:gd name="connsiteX13" fmla="*/ 0 w 4257674"/>
              <a:gd name="connsiteY13" fmla="*/ 1419225 h 3057525"/>
              <a:gd name="connsiteX14" fmla="*/ 61911 w 4257674"/>
              <a:gd name="connsiteY14" fmla="*/ 142875 h 3057525"/>
              <a:gd name="connsiteX15" fmla="*/ 242886 w 4257674"/>
              <a:gd name="connsiteY15" fmla="*/ 0 h 3057525"/>
              <a:gd name="connsiteX0" fmla="*/ 242886 w 5125744"/>
              <a:gd name="connsiteY0" fmla="*/ 0 h 3057525"/>
              <a:gd name="connsiteX1" fmla="*/ 3620794 w 5125744"/>
              <a:gd name="connsiteY1" fmla="*/ 157359 h 3057525"/>
              <a:gd name="connsiteX2" fmla="*/ 3750299 w 5125744"/>
              <a:gd name="connsiteY2" fmla="*/ 406574 h 3057525"/>
              <a:gd name="connsiteX3" fmla="*/ 5125744 w 5125744"/>
              <a:gd name="connsiteY3" fmla="*/ 1428707 h 3057525"/>
              <a:gd name="connsiteX4" fmla="*/ 4067174 w 5125744"/>
              <a:gd name="connsiteY4" fmla="*/ 2157412 h 3057525"/>
              <a:gd name="connsiteX5" fmla="*/ 4024312 w 5125744"/>
              <a:gd name="connsiteY5" fmla="*/ 2152650 h 3057525"/>
              <a:gd name="connsiteX6" fmla="*/ 3952874 w 5125744"/>
              <a:gd name="connsiteY6" fmla="*/ 2652712 h 3057525"/>
              <a:gd name="connsiteX7" fmla="*/ 3686174 w 5125744"/>
              <a:gd name="connsiteY7" fmla="*/ 2633662 h 3057525"/>
              <a:gd name="connsiteX8" fmla="*/ 3609974 w 5125744"/>
              <a:gd name="connsiteY8" fmla="*/ 2981324 h 3057525"/>
              <a:gd name="connsiteX9" fmla="*/ 3624262 w 5125744"/>
              <a:gd name="connsiteY9" fmla="*/ 3043237 h 3057525"/>
              <a:gd name="connsiteX10" fmla="*/ 3081337 w 5125744"/>
              <a:gd name="connsiteY10" fmla="*/ 3057525 h 3057525"/>
              <a:gd name="connsiteX11" fmla="*/ 2671761 w 5125744"/>
              <a:gd name="connsiteY11" fmla="*/ 3014662 h 3057525"/>
              <a:gd name="connsiteX12" fmla="*/ 1057274 w 5125744"/>
              <a:gd name="connsiteY12" fmla="*/ 2757487 h 3057525"/>
              <a:gd name="connsiteX13" fmla="*/ 0 w 5125744"/>
              <a:gd name="connsiteY13" fmla="*/ 1419225 h 3057525"/>
              <a:gd name="connsiteX14" fmla="*/ 61911 w 5125744"/>
              <a:gd name="connsiteY14" fmla="*/ 142875 h 3057525"/>
              <a:gd name="connsiteX15" fmla="*/ 242886 w 5125744"/>
              <a:gd name="connsiteY15" fmla="*/ 0 h 3057525"/>
              <a:gd name="connsiteX0" fmla="*/ 242886 w 5125744"/>
              <a:gd name="connsiteY0" fmla="*/ 0 h 3057525"/>
              <a:gd name="connsiteX1" fmla="*/ 3620794 w 5125744"/>
              <a:gd name="connsiteY1" fmla="*/ 157359 h 3057525"/>
              <a:gd name="connsiteX2" fmla="*/ 3750299 w 5125744"/>
              <a:gd name="connsiteY2" fmla="*/ 406574 h 3057525"/>
              <a:gd name="connsiteX3" fmla="*/ 5125744 w 5125744"/>
              <a:gd name="connsiteY3" fmla="*/ 1428707 h 3057525"/>
              <a:gd name="connsiteX4" fmla="*/ 4478825 w 5125744"/>
              <a:gd name="connsiteY4" fmla="*/ 1869791 h 3057525"/>
              <a:gd name="connsiteX5" fmla="*/ 4067174 w 5125744"/>
              <a:gd name="connsiteY5" fmla="*/ 2157412 h 3057525"/>
              <a:gd name="connsiteX6" fmla="*/ 4024312 w 5125744"/>
              <a:gd name="connsiteY6" fmla="*/ 2152650 h 3057525"/>
              <a:gd name="connsiteX7" fmla="*/ 3952874 w 5125744"/>
              <a:gd name="connsiteY7" fmla="*/ 2652712 h 3057525"/>
              <a:gd name="connsiteX8" fmla="*/ 3686174 w 5125744"/>
              <a:gd name="connsiteY8" fmla="*/ 2633662 h 3057525"/>
              <a:gd name="connsiteX9" fmla="*/ 3609974 w 5125744"/>
              <a:gd name="connsiteY9" fmla="*/ 2981324 h 3057525"/>
              <a:gd name="connsiteX10" fmla="*/ 3624262 w 5125744"/>
              <a:gd name="connsiteY10" fmla="*/ 3043237 h 3057525"/>
              <a:gd name="connsiteX11" fmla="*/ 3081337 w 5125744"/>
              <a:gd name="connsiteY11" fmla="*/ 3057525 h 3057525"/>
              <a:gd name="connsiteX12" fmla="*/ 2671761 w 5125744"/>
              <a:gd name="connsiteY12" fmla="*/ 3014662 h 3057525"/>
              <a:gd name="connsiteX13" fmla="*/ 1057274 w 5125744"/>
              <a:gd name="connsiteY13" fmla="*/ 2757487 h 3057525"/>
              <a:gd name="connsiteX14" fmla="*/ 0 w 5125744"/>
              <a:gd name="connsiteY14" fmla="*/ 1419225 h 3057525"/>
              <a:gd name="connsiteX15" fmla="*/ 61911 w 5125744"/>
              <a:gd name="connsiteY15" fmla="*/ 142875 h 3057525"/>
              <a:gd name="connsiteX16" fmla="*/ 242886 w 5125744"/>
              <a:gd name="connsiteY16" fmla="*/ 0 h 3057525"/>
              <a:gd name="connsiteX0" fmla="*/ 242886 w 5125744"/>
              <a:gd name="connsiteY0" fmla="*/ 0 h 3057525"/>
              <a:gd name="connsiteX1" fmla="*/ 3620794 w 5125744"/>
              <a:gd name="connsiteY1" fmla="*/ 157359 h 3057525"/>
              <a:gd name="connsiteX2" fmla="*/ 3750299 w 5125744"/>
              <a:gd name="connsiteY2" fmla="*/ 406574 h 3057525"/>
              <a:gd name="connsiteX3" fmla="*/ 5125744 w 5125744"/>
              <a:gd name="connsiteY3" fmla="*/ 1428707 h 3057525"/>
              <a:gd name="connsiteX4" fmla="*/ 4766055 w 5125744"/>
              <a:gd name="connsiteY4" fmla="*/ 2342124 h 3057525"/>
              <a:gd name="connsiteX5" fmla="*/ 4067174 w 5125744"/>
              <a:gd name="connsiteY5" fmla="*/ 2157412 h 3057525"/>
              <a:gd name="connsiteX6" fmla="*/ 4024312 w 5125744"/>
              <a:gd name="connsiteY6" fmla="*/ 2152650 h 3057525"/>
              <a:gd name="connsiteX7" fmla="*/ 3952874 w 5125744"/>
              <a:gd name="connsiteY7" fmla="*/ 2652712 h 3057525"/>
              <a:gd name="connsiteX8" fmla="*/ 3686174 w 5125744"/>
              <a:gd name="connsiteY8" fmla="*/ 2633662 h 3057525"/>
              <a:gd name="connsiteX9" fmla="*/ 3609974 w 5125744"/>
              <a:gd name="connsiteY9" fmla="*/ 2981324 h 3057525"/>
              <a:gd name="connsiteX10" fmla="*/ 3624262 w 5125744"/>
              <a:gd name="connsiteY10" fmla="*/ 3043237 h 3057525"/>
              <a:gd name="connsiteX11" fmla="*/ 3081337 w 5125744"/>
              <a:gd name="connsiteY11" fmla="*/ 3057525 h 3057525"/>
              <a:gd name="connsiteX12" fmla="*/ 2671761 w 5125744"/>
              <a:gd name="connsiteY12" fmla="*/ 3014662 h 3057525"/>
              <a:gd name="connsiteX13" fmla="*/ 1057274 w 5125744"/>
              <a:gd name="connsiteY13" fmla="*/ 2757487 h 3057525"/>
              <a:gd name="connsiteX14" fmla="*/ 0 w 5125744"/>
              <a:gd name="connsiteY14" fmla="*/ 1419225 h 3057525"/>
              <a:gd name="connsiteX15" fmla="*/ 61911 w 5125744"/>
              <a:gd name="connsiteY15" fmla="*/ 142875 h 3057525"/>
              <a:gd name="connsiteX16" fmla="*/ 242886 w 5125744"/>
              <a:gd name="connsiteY16" fmla="*/ 0 h 3057525"/>
              <a:gd name="connsiteX0" fmla="*/ 242886 w 5125744"/>
              <a:gd name="connsiteY0" fmla="*/ 0 h 3057525"/>
              <a:gd name="connsiteX1" fmla="*/ 3620794 w 5125744"/>
              <a:gd name="connsiteY1" fmla="*/ 157359 h 3057525"/>
              <a:gd name="connsiteX2" fmla="*/ 3750299 w 5125744"/>
              <a:gd name="connsiteY2" fmla="*/ 406574 h 3057525"/>
              <a:gd name="connsiteX3" fmla="*/ 5125744 w 5125744"/>
              <a:gd name="connsiteY3" fmla="*/ 1428707 h 3057525"/>
              <a:gd name="connsiteX4" fmla="*/ 4766055 w 5125744"/>
              <a:gd name="connsiteY4" fmla="*/ 2342124 h 3057525"/>
              <a:gd name="connsiteX5" fmla="*/ 4067174 w 5125744"/>
              <a:gd name="connsiteY5" fmla="*/ 2157412 h 3057525"/>
              <a:gd name="connsiteX6" fmla="*/ 4024312 w 5125744"/>
              <a:gd name="connsiteY6" fmla="*/ 2152650 h 3057525"/>
              <a:gd name="connsiteX7" fmla="*/ 3920960 w 5125744"/>
              <a:gd name="connsiteY7" fmla="*/ 2544203 h 3057525"/>
              <a:gd name="connsiteX8" fmla="*/ 3686174 w 5125744"/>
              <a:gd name="connsiteY8" fmla="*/ 2633662 h 3057525"/>
              <a:gd name="connsiteX9" fmla="*/ 3609974 w 5125744"/>
              <a:gd name="connsiteY9" fmla="*/ 2981324 h 3057525"/>
              <a:gd name="connsiteX10" fmla="*/ 3624262 w 5125744"/>
              <a:gd name="connsiteY10" fmla="*/ 3043237 h 3057525"/>
              <a:gd name="connsiteX11" fmla="*/ 3081337 w 5125744"/>
              <a:gd name="connsiteY11" fmla="*/ 3057525 h 3057525"/>
              <a:gd name="connsiteX12" fmla="*/ 2671761 w 5125744"/>
              <a:gd name="connsiteY12" fmla="*/ 3014662 h 3057525"/>
              <a:gd name="connsiteX13" fmla="*/ 1057274 w 5125744"/>
              <a:gd name="connsiteY13" fmla="*/ 2757487 h 3057525"/>
              <a:gd name="connsiteX14" fmla="*/ 0 w 5125744"/>
              <a:gd name="connsiteY14" fmla="*/ 1419225 h 3057525"/>
              <a:gd name="connsiteX15" fmla="*/ 61911 w 5125744"/>
              <a:gd name="connsiteY15" fmla="*/ 142875 h 3057525"/>
              <a:gd name="connsiteX16" fmla="*/ 242886 w 5125744"/>
              <a:gd name="connsiteY16" fmla="*/ 0 h 3057525"/>
              <a:gd name="connsiteX0" fmla="*/ 242886 w 5125744"/>
              <a:gd name="connsiteY0" fmla="*/ 0 h 3057525"/>
              <a:gd name="connsiteX1" fmla="*/ 3620794 w 5125744"/>
              <a:gd name="connsiteY1" fmla="*/ 157359 h 3057525"/>
              <a:gd name="connsiteX2" fmla="*/ 3750299 w 5125744"/>
              <a:gd name="connsiteY2" fmla="*/ 406574 h 3057525"/>
              <a:gd name="connsiteX3" fmla="*/ 5125744 w 5125744"/>
              <a:gd name="connsiteY3" fmla="*/ 1428707 h 3057525"/>
              <a:gd name="connsiteX4" fmla="*/ 4766055 w 5125744"/>
              <a:gd name="connsiteY4" fmla="*/ 2342124 h 3057525"/>
              <a:gd name="connsiteX5" fmla="*/ 4067174 w 5125744"/>
              <a:gd name="connsiteY5" fmla="*/ 2157412 h 3057525"/>
              <a:gd name="connsiteX6" fmla="*/ 4024312 w 5125744"/>
              <a:gd name="connsiteY6" fmla="*/ 2152650 h 3057525"/>
              <a:gd name="connsiteX7" fmla="*/ 3965640 w 5125744"/>
              <a:gd name="connsiteY7" fmla="*/ 2691009 h 3057525"/>
              <a:gd name="connsiteX8" fmla="*/ 3686174 w 5125744"/>
              <a:gd name="connsiteY8" fmla="*/ 2633662 h 3057525"/>
              <a:gd name="connsiteX9" fmla="*/ 3609974 w 5125744"/>
              <a:gd name="connsiteY9" fmla="*/ 2981324 h 3057525"/>
              <a:gd name="connsiteX10" fmla="*/ 3624262 w 5125744"/>
              <a:gd name="connsiteY10" fmla="*/ 3043237 h 3057525"/>
              <a:gd name="connsiteX11" fmla="*/ 3081337 w 5125744"/>
              <a:gd name="connsiteY11" fmla="*/ 3057525 h 3057525"/>
              <a:gd name="connsiteX12" fmla="*/ 2671761 w 5125744"/>
              <a:gd name="connsiteY12" fmla="*/ 3014662 h 3057525"/>
              <a:gd name="connsiteX13" fmla="*/ 1057274 w 5125744"/>
              <a:gd name="connsiteY13" fmla="*/ 2757487 h 3057525"/>
              <a:gd name="connsiteX14" fmla="*/ 0 w 5125744"/>
              <a:gd name="connsiteY14" fmla="*/ 1419225 h 3057525"/>
              <a:gd name="connsiteX15" fmla="*/ 61911 w 5125744"/>
              <a:gd name="connsiteY15" fmla="*/ 142875 h 3057525"/>
              <a:gd name="connsiteX16" fmla="*/ 242886 w 5125744"/>
              <a:gd name="connsiteY16" fmla="*/ 0 h 3057525"/>
              <a:gd name="connsiteX0" fmla="*/ 242886 w 5125744"/>
              <a:gd name="connsiteY0" fmla="*/ 0 h 3057525"/>
              <a:gd name="connsiteX1" fmla="*/ 3620794 w 5125744"/>
              <a:gd name="connsiteY1" fmla="*/ 157359 h 3057525"/>
              <a:gd name="connsiteX2" fmla="*/ 3750299 w 5125744"/>
              <a:gd name="connsiteY2" fmla="*/ 406574 h 3057525"/>
              <a:gd name="connsiteX3" fmla="*/ 5125744 w 5125744"/>
              <a:gd name="connsiteY3" fmla="*/ 1428707 h 3057525"/>
              <a:gd name="connsiteX4" fmla="*/ 4766055 w 5125744"/>
              <a:gd name="connsiteY4" fmla="*/ 2342124 h 3057525"/>
              <a:gd name="connsiteX5" fmla="*/ 4067174 w 5125744"/>
              <a:gd name="connsiteY5" fmla="*/ 2157412 h 3057525"/>
              <a:gd name="connsiteX6" fmla="*/ 4024312 w 5125744"/>
              <a:gd name="connsiteY6" fmla="*/ 2152650 h 3057525"/>
              <a:gd name="connsiteX7" fmla="*/ 3965640 w 5125744"/>
              <a:gd name="connsiteY7" fmla="*/ 2691009 h 3057525"/>
              <a:gd name="connsiteX8" fmla="*/ 3686174 w 5125744"/>
              <a:gd name="connsiteY8" fmla="*/ 2633662 h 3057525"/>
              <a:gd name="connsiteX9" fmla="*/ 3609974 w 5125744"/>
              <a:gd name="connsiteY9" fmla="*/ 2981324 h 3057525"/>
              <a:gd name="connsiteX10" fmla="*/ 3624262 w 5125744"/>
              <a:gd name="connsiteY10" fmla="*/ 3043237 h 3057525"/>
              <a:gd name="connsiteX11" fmla="*/ 3081337 w 5125744"/>
              <a:gd name="connsiteY11" fmla="*/ 3057525 h 3057525"/>
              <a:gd name="connsiteX12" fmla="*/ 2690909 w 5125744"/>
              <a:gd name="connsiteY12" fmla="*/ 2804028 h 3057525"/>
              <a:gd name="connsiteX13" fmla="*/ 1057274 w 5125744"/>
              <a:gd name="connsiteY13" fmla="*/ 2757487 h 3057525"/>
              <a:gd name="connsiteX14" fmla="*/ 0 w 5125744"/>
              <a:gd name="connsiteY14" fmla="*/ 1419225 h 3057525"/>
              <a:gd name="connsiteX15" fmla="*/ 61911 w 5125744"/>
              <a:gd name="connsiteY15" fmla="*/ 142875 h 3057525"/>
              <a:gd name="connsiteX16" fmla="*/ 242886 w 5125744"/>
              <a:gd name="connsiteY16" fmla="*/ 0 h 3057525"/>
              <a:gd name="connsiteX0" fmla="*/ 242886 w 5125744"/>
              <a:gd name="connsiteY0" fmla="*/ 0 h 3155086"/>
              <a:gd name="connsiteX1" fmla="*/ 3620794 w 5125744"/>
              <a:gd name="connsiteY1" fmla="*/ 157359 h 3155086"/>
              <a:gd name="connsiteX2" fmla="*/ 3750299 w 5125744"/>
              <a:gd name="connsiteY2" fmla="*/ 406574 h 3155086"/>
              <a:gd name="connsiteX3" fmla="*/ 5125744 w 5125744"/>
              <a:gd name="connsiteY3" fmla="*/ 1428707 h 3155086"/>
              <a:gd name="connsiteX4" fmla="*/ 4766055 w 5125744"/>
              <a:gd name="connsiteY4" fmla="*/ 2342124 h 3155086"/>
              <a:gd name="connsiteX5" fmla="*/ 4067174 w 5125744"/>
              <a:gd name="connsiteY5" fmla="*/ 2157412 h 3155086"/>
              <a:gd name="connsiteX6" fmla="*/ 4024312 w 5125744"/>
              <a:gd name="connsiteY6" fmla="*/ 2152650 h 3155086"/>
              <a:gd name="connsiteX7" fmla="*/ 3965640 w 5125744"/>
              <a:gd name="connsiteY7" fmla="*/ 2691009 h 3155086"/>
              <a:gd name="connsiteX8" fmla="*/ 3686174 w 5125744"/>
              <a:gd name="connsiteY8" fmla="*/ 2633662 h 3155086"/>
              <a:gd name="connsiteX9" fmla="*/ 3609974 w 5125744"/>
              <a:gd name="connsiteY9" fmla="*/ 2981324 h 3155086"/>
              <a:gd name="connsiteX10" fmla="*/ 3624262 w 5125744"/>
              <a:gd name="connsiteY10" fmla="*/ 3043237 h 3155086"/>
              <a:gd name="connsiteX11" fmla="*/ 3081337 w 5125744"/>
              <a:gd name="connsiteY11" fmla="*/ 3057525 h 3155086"/>
              <a:gd name="connsiteX12" fmla="*/ 2614315 w 5125744"/>
              <a:gd name="connsiteY12" fmla="*/ 3155086 h 3155086"/>
              <a:gd name="connsiteX13" fmla="*/ 1057274 w 5125744"/>
              <a:gd name="connsiteY13" fmla="*/ 2757487 h 3155086"/>
              <a:gd name="connsiteX14" fmla="*/ 0 w 5125744"/>
              <a:gd name="connsiteY14" fmla="*/ 1419225 h 3155086"/>
              <a:gd name="connsiteX15" fmla="*/ 61911 w 5125744"/>
              <a:gd name="connsiteY15" fmla="*/ 142875 h 3155086"/>
              <a:gd name="connsiteX16" fmla="*/ 242886 w 5125744"/>
              <a:gd name="connsiteY16" fmla="*/ 0 h 3155086"/>
              <a:gd name="connsiteX0" fmla="*/ 242886 w 5125744"/>
              <a:gd name="connsiteY0" fmla="*/ 0 h 3155086"/>
              <a:gd name="connsiteX1" fmla="*/ 3620794 w 5125744"/>
              <a:gd name="connsiteY1" fmla="*/ 157359 h 3155086"/>
              <a:gd name="connsiteX2" fmla="*/ 3750299 w 5125744"/>
              <a:gd name="connsiteY2" fmla="*/ 406574 h 3155086"/>
              <a:gd name="connsiteX3" fmla="*/ 5125744 w 5125744"/>
              <a:gd name="connsiteY3" fmla="*/ 1428707 h 3155086"/>
              <a:gd name="connsiteX4" fmla="*/ 4766055 w 5125744"/>
              <a:gd name="connsiteY4" fmla="*/ 2342124 h 3155086"/>
              <a:gd name="connsiteX5" fmla="*/ 4067174 w 5125744"/>
              <a:gd name="connsiteY5" fmla="*/ 2157412 h 3155086"/>
              <a:gd name="connsiteX6" fmla="*/ 4024312 w 5125744"/>
              <a:gd name="connsiteY6" fmla="*/ 2152650 h 3155086"/>
              <a:gd name="connsiteX7" fmla="*/ 3965640 w 5125744"/>
              <a:gd name="connsiteY7" fmla="*/ 2691009 h 3155086"/>
              <a:gd name="connsiteX8" fmla="*/ 3686174 w 5125744"/>
              <a:gd name="connsiteY8" fmla="*/ 2633662 h 3155086"/>
              <a:gd name="connsiteX9" fmla="*/ 3609974 w 5125744"/>
              <a:gd name="connsiteY9" fmla="*/ 2981324 h 3155086"/>
              <a:gd name="connsiteX10" fmla="*/ 3624262 w 5125744"/>
              <a:gd name="connsiteY10" fmla="*/ 3043237 h 3155086"/>
              <a:gd name="connsiteX11" fmla="*/ 3081337 w 5125744"/>
              <a:gd name="connsiteY11" fmla="*/ 3057525 h 3155086"/>
              <a:gd name="connsiteX12" fmla="*/ 2908639 w 5125744"/>
              <a:gd name="connsiteY12" fmla="*/ 3088918 h 3155086"/>
              <a:gd name="connsiteX13" fmla="*/ 2614315 w 5125744"/>
              <a:gd name="connsiteY13" fmla="*/ 3155086 h 3155086"/>
              <a:gd name="connsiteX14" fmla="*/ 1057274 w 5125744"/>
              <a:gd name="connsiteY14" fmla="*/ 2757487 h 3155086"/>
              <a:gd name="connsiteX15" fmla="*/ 0 w 5125744"/>
              <a:gd name="connsiteY15" fmla="*/ 1419225 h 3155086"/>
              <a:gd name="connsiteX16" fmla="*/ 61911 w 5125744"/>
              <a:gd name="connsiteY16" fmla="*/ 142875 h 3155086"/>
              <a:gd name="connsiteX17" fmla="*/ 242886 w 5125744"/>
              <a:gd name="connsiteY17" fmla="*/ 0 h 3155086"/>
              <a:gd name="connsiteX0" fmla="*/ 242886 w 5125744"/>
              <a:gd name="connsiteY0" fmla="*/ 0 h 3178278"/>
              <a:gd name="connsiteX1" fmla="*/ 3620794 w 5125744"/>
              <a:gd name="connsiteY1" fmla="*/ 157359 h 3178278"/>
              <a:gd name="connsiteX2" fmla="*/ 3750299 w 5125744"/>
              <a:gd name="connsiteY2" fmla="*/ 406574 h 3178278"/>
              <a:gd name="connsiteX3" fmla="*/ 5125744 w 5125744"/>
              <a:gd name="connsiteY3" fmla="*/ 1428707 h 3178278"/>
              <a:gd name="connsiteX4" fmla="*/ 4766055 w 5125744"/>
              <a:gd name="connsiteY4" fmla="*/ 2342124 h 3178278"/>
              <a:gd name="connsiteX5" fmla="*/ 4067174 w 5125744"/>
              <a:gd name="connsiteY5" fmla="*/ 2157412 h 3178278"/>
              <a:gd name="connsiteX6" fmla="*/ 4024312 w 5125744"/>
              <a:gd name="connsiteY6" fmla="*/ 2152650 h 3178278"/>
              <a:gd name="connsiteX7" fmla="*/ 3965640 w 5125744"/>
              <a:gd name="connsiteY7" fmla="*/ 2691009 h 3178278"/>
              <a:gd name="connsiteX8" fmla="*/ 3686174 w 5125744"/>
              <a:gd name="connsiteY8" fmla="*/ 2633662 h 3178278"/>
              <a:gd name="connsiteX9" fmla="*/ 3609974 w 5125744"/>
              <a:gd name="connsiteY9" fmla="*/ 2981324 h 3178278"/>
              <a:gd name="connsiteX10" fmla="*/ 3624262 w 5125744"/>
              <a:gd name="connsiteY10" fmla="*/ 3043237 h 3178278"/>
              <a:gd name="connsiteX11" fmla="*/ 3081337 w 5125744"/>
              <a:gd name="connsiteY11" fmla="*/ 3057525 h 3178278"/>
              <a:gd name="connsiteX12" fmla="*/ 3055446 w 5125744"/>
              <a:gd name="connsiteY12" fmla="*/ 3178278 h 3178278"/>
              <a:gd name="connsiteX13" fmla="*/ 2614315 w 5125744"/>
              <a:gd name="connsiteY13" fmla="*/ 3155086 h 3178278"/>
              <a:gd name="connsiteX14" fmla="*/ 1057274 w 5125744"/>
              <a:gd name="connsiteY14" fmla="*/ 2757487 h 3178278"/>
              <a:gd name="connsiteX15" fmla="*/ 0 w 5125744"/>
              <a:gd name="connsiteY15" fmla="*/ 1419225 h 3178278"/>
              <a:gd name="connsiteX16" fmla="*/ 61911 w 5125744"/>
              <a:gd name="connsiteY16" fmla="*/ 142875 h 3178278"/>
              <a:gd name="connsiteX17" fmla="*/ 242886 w 5125744"/>
              <a:gd name="connsiteY17" fmla="*/ 0 h 3178278"/>
              <a:gd name="connsiteX0" fmla="*/ 242886 w 5125744"/>
              <a:gd name="connsiteY0" fmla="*/ 0 h 3178278"/>
              <a:gd name="connsiteX1" fmla="*/ 3620794 w 5125744"/>
              <a:gd name="connsiteY1" fmla="*/ 157359 h 3178278"/>
              <a:gd name="connsiteX2" fmla="*/ 3750299 w 5125744"/>
              <a:gd name="connsiteY2" fmla="*/ 406574 h 3178278"/>
              <a:gd name="connsiteX3" fmla="*/ 5125744 w 5125744"/>
              <a:gd name="connsiteY3" fmla="*/ 1428707 h 3178278"/>
              <a:gd name="connsiteX4" fmla="*/ 4766055 w 5125744"/>
              <a:gd name="connsiteY4" fmla="*/ 2342124 h 3178278"/>
              <a:gd name="connsiteX5" fmla="*/ 4067174 w 5125744"/>
              <a:gd name="connsiteY5" fmla="*/ 2157412 h 3178278"/>
              <a:gd name="connsiteX6" fmla="*/ 4024312 w 5125744"/>
              <a:gd name="connsiteY6" fmla="*/ 2152650 h 3178278"/>
              <a:gd name="connsiteX7" fmla="*/ 3965640 w 5125744"/>
              <a:gd name="connsiteY7" fmla="*/ 2691009 h 3178278"/>
              <a:gd name="connsiteX8" fmla="*/ 3686174 w 5125744"/>
              <a:gd name="connsiteY8" fmla="*/ 2633662 h 3178278"/>
              <a:gd name="connsiteX9" fmla="*/ 3609974 w 5125744"/>
              <a:gd name="connsiteY9" fmla="*/ 2981324 h 3178278"/>
              <a:gd name="connsiteX10" fmla="*/ 3624262 w 5125744"/>
              <a:gd name="connsiteY10" fmla="*/ 3043237 h 3178278"/>
              <a:gd name="connsiteX11" fmla="*/ 3081337 w 5125744"/>
              <a:gd name="connsiteY11" fmla="*/ 3057525 h 3178278"/>
              <a:gd name="connsiteX12" fmla="*/ 3055446 w 5125744"/>
              <a:gd name="connsiteY12" fmla="*/ 3178278 h 3178278"/>
              <a:gd name="connsiteX13" fmla="*/ 2614315 w 5125744"/>
              <a:gd name="connsiteY13" fmla="*/ 3155086 h 3178278"/>
              <a:gd name="connsiteX14" fmla="*/ 1178548 w 5125744"/>
              <a:gd name="connsiteY14" fmla="*/ 2942590 h 3178278"/>
              <a:gd name="connsiteX15" fmla="*/ 0 w 5125744"/>
              <a:gd name="connsiteY15" fmla="*/ 1419225 h 3178278"/>
              <a:gd name="connsiteX16" fmla="*/ 61911 w 5125744"/>
              <a:gd name="connsiteY16" fmla="*/ 142875 h 3178278"/>
              <a:gd name="connsiteX17" fmla="*/ 242886 w 5125744"/>
              <a:gd name="connsiteY17" fmla="*/ 0 h 3178278"/>
              <a:gd name="connsiteX0" fmla="*/ 319480 w 5125744"/>
              <a:gd name="connsiteY0" fmla="*/ 0 h 3037855"/>
              <a:gd name="connsiteX1" fmla="*/ 3620794 w 5125744"/>
              <a:gd name="connsiteY1" fmla="*/ 16936 h 3037855"/>
              <a:gd name="connsiteX2" fmla="*/ 3750299 w 5125744"/>
              <a:gd name="connsiteY2" fmla="*/ 266151 h 3037855"/>
              <a:gd name="connsiteX3" fmla="*/ 5125744 w 5125744"/>
              <a:gd name="connsiteY3" fmla="*/ 1288284 h 3037855"/>
              <a:gd name="connsiteX4" fmla="*/ 4766055 w 5125744"/>
              <a:gd name="connsiteY4" fmla="*/ 2201701 h 3037855"/>
              <a:gd name="connsiteX5" fmla="*/ 4067174 w 5125744"/>
              <a:gd name="connsiteY5" fmla="*/ 2016989 h 3037855"/>
              <a:gd name="connsiteX6" fmla="*/ 4024312 w 5125744"/>
              <a:gd name="connsiteY6" fmla="*/ 2012227 h 3037855"/>
              <a:gd name="connsiteX7" fmla="*/ 3965640 w 5125744"/>
              <a:gd name="connsiteY7" fmla="*/ 2550586 h 3037855"/>
              <a:gd name="connsiteX8" fmla="*/ 3686174 w 5125744"/>
              <a:gd name="connsiteY8" fmla="*/ 2493239 h 3037855"/>
              <a:gd name="connsiteX9" fmla="*/ 3609974 w 5125744"/>
              <a:gd name="connsiteY9" fmla="*/ 2840901 h 3037855"/>
              <a:gd name="connsiteX10" fmla="*/ 3624262 w 5125744"/>
              <a:gd name="connsiteY10" fmla="*/ 2902814 h 3037855"/>
              <a:gd name="connsiteX11" fmla="*/ 3081337 w 5125744"/>
              <a:gd name="connsiteY11" fmla="*/ 2917102 h 3037855"/>
              <a:gd name="connsiteX12" fmla="*/ 3055446 w 5125744"/>
              <a:gd name="connsiteY12" fmla="*/ 3037855 h 3037855"/>
              <a:gd name="connsiteX13" fmla="*/ 2614315 w 5125744"/>
              <a:gd name="connsiteY13" fmla="*/ 3014663 h 3037855"/>
              <a:gd name="connsiteX14" fmla="*/ 1178548 w 5125744"/>
              <a:gd name="connsiteY14" fmla="*/ 2802167 h 3037855"/>
              <a:gd name="connsiteX15" fmla="*/ 0 w 5125744"/>
              <a:gd name="connsiteY15" fmla="*/ 1278802 h 3037855"/>
              <a:gd name="connsiteX16" fmla="*/ 61911 w 5125744"/>
              <a:gd name="connsiteY16" fmla="*/ 2452 h 3037855"/>
              <a:gd name="connsiteX17" fmla="*/ 319480 w 5125744"/>
              <a:gd name="connsiteY17" fmla="*/ 0 h 3037855"/>
              <a:gd name="connsiteX0" fmla="*/ 230120 w 5125744"/>
              <a:gd name="connsiteY0" fmla="*/ 0 h 3184661"/>
              <a:gd name="connsiteX1" fmla="*/ 3620794 w 5125744"/>
              <a:gd name="connsiteY1" fmla="*/ 163742 h 3184661"/>
              <a:gd name="connsiteX2" fmla="*/ 3750299 w 5125744"/>
              <a:gd name="connsiteY2" fmla="*/ 412957 h 3184661"/>
              <a:gd name="connsiteX3" fmla="*/ 5125744 w 5125744"/>
              <a:gd name="connsiteY3" fmla="*/ 1435090 h 3184661"/>
              <a:gd name="connsiteX4" fmla="*/ 4766055 w 5125744"/>
              <a:gd name="connsiteY4" fmla="*/ 2348507 h 3184661"/>
              <a:gd name="connsiteX5" fmla="*/ 4067174 w 5125744"/>
              <a:gd name="connsiteY5" fmla="*/ 2163795 h 3184661"/>
              <a:gd name="connsiteX6" fmla="*/ 4024312 w 5125744"/>
              <a:gd name="connsiteY6" fmla="*/ 2159033 h 3184661"/>
              <a:gd name="connsiteX7" fmla="*/ 3965640 w 5125744"/>
              <a:gd name="connsiteY7" fmla="*/ 2697392 h 3184661"/>
              <a:gd name="connsiteX8" fmla="*/ 3686174 w 5125744"/>
              <a:gd name="connsiteY8" fmla="*/ 2640045 h 3184661"/>
              <a:gd name="connsiteX9" fmla="*/ 3609974 w 5125744"/>
              <a:gd name="connsiteY9" fmla="*/ 2987707 h 3184661"/>
              <a:gd name="connsiteX10" fmla="*/ 3624262 w 5125744"/>
              <a:gd name="connsiteY10" fmla="*/ 3049620 h 3184661"/>
              <a:gd name="connsiteX11" fmla="*/ 3081337 w 5125744"/>
              <a:gd name="connsiteY11" fmla="*/ 3063908 h 3184661"/>
              <a:gd name="connsiteX12" fmla="*/ 3055446 w 5125744"/>
              <a:gd name="connsiteY12" fmla="*/ 3184661 h 3184661"/>
              <a:gd name="connsiteX13" fmla="*/ 2614315 w 5125744"/>
              <a:gd name="connsiteY13" fmla="*/ 3161469 h 3184661"/>
              <a:gd name="connsiteX14" fmla="*/ 1178548 w 5125744"/>
              <a:gd name="connsiteY14" fmla="*/ 2948973 h 3184661"/>
              <a:gd name="connsiteX15" fmla="*/ 0 w 5125744"/>
              <a:gd name="connsiteY15" fmla="*/ 1425608 h 3184661"/>
              <a:gd name="connsiteX16" fmla="*/ 61911 w 5125744"/>
              <a:gd name="connsiteY16" fmla="*/ 149258 h 3184661"/>
              <a:gd name="connsiteX17" fmla="*/ 230120 w 5125744"/>
              <a:gd name="connsiteY17" fmla="*/ 0 h 3184661"/>
              <a:gd name="connsiteX0" fmla="*/ 230120 w 5125744"/>
              <a:gd name="connsiteY0" fmla="*/ 0 h 3184661"/>
              <a:gd name="connsiteX1" fmla="*/ 3556965 w 5125744"/>
              <a:gd name="connsiteY1" fmla="*/ 316931 h 3184661"/>
              <a:gd name="connsiteX2" fmla="*/ 3750299 w 5125744"/>
              <a:gd name="connsiteY2" fmla="*/ 412957 h 3184661"/>
              <a:gd name="connsiteX3" fmla="*/ 5125744 w 5125744"/>
              <a:gd name="connsiteY3" fmla="*/ 1435090 h 3184661"/>
              <a:gd name="connsiteX4" fmla="*/ 4766055 w 5125744"/>
              <a:gd name="connsiteY4" fmla="*/ 2348507 h 3184661"/>
              <a:gd name="connsiteX5" fmla="*/ 4067174 w 5125744"/>
              <a:gd name="connsiteY5" fmla="*/ 2163795 h 3184661"/>
              <a:gd name="connsiteX6" fmla="*/ 4024312 w 5125744"/>
              <a:gd name="connsiteY6" fmla="*/ 2159033 h 3184661"/>
              <a:gd name="connsiteX7" fmla="*/ 3965640 w 5125744"/>
              <a:gd name="connsiteY7" fmla="*/ 2697392 h 3184661"/>
              <a:gd name="connsiteX8" fmla="*/ 3686174 w 5125744"/>
              <a:gd name="connsiteY8" fmla="*/ 2640045 h 3184661"/>
              <a:gd name="connsiteX9" fmla="*/ 3609974 w 5125744"/>
              <a:gd name="connsiteY9" fmla="*/ 2987707 h 3184661"/>
              <a:gd name="connsiteX10" fmla="*/ 3624262 w 5125744"/>
              <a:gd name="connsiteY10" fmla="*/ 3049620 h 3184661"/>
              <a:gd name="connsiteX11" fmla="*/ 3081337 w 5125744"/>
              <a:gd name="connsiteY11" fmla="*/ 3063908 h 3184661"/>
              <a:gd name="connsiteX12" fmla="*/ 3055446 w 5125744"/>
              <a:gd name="connsiteY12" fmla="*/ 3184661 h 3184661"/>
              <a:gd name="connsiteX13" fmla="*/ 2614315 w 5125744"/>
              <a:gd name="connsiteY13" fmla="*/ 3161469 h 3184661"/>
              <a:gd name="connsiteX14" fmla="*/ 1178548 w 5125744"/>
              <a:gd name="connsiteY14" fmla="*/ 2948973 h 3184661"/>
              <a:gd name="connsiteX15" fmla="*/ 0 w 5125744"/>
              <a:gd name="connsiteY15" fmla="*/ 1425608 h 3184661"/>
              <a:gd name="connsiteX16" fmla="*/ 61911 w 5125744"/>
              <a:gd name="connsiteY16" fmla="*/ 149258 h 3184661"/>
              <a:gd name="connsiteX17" fmla="*/ 230120 w 5125744"/>
              <a:gd name="connsiteY17" fmla="*/ 0 h 3184661"/>
              <a:gd name="connsiteX0" fmla="*/ 230120 w 5125744"/>
              <a:gd name="connsiteY0" fmla="*/ 0 h 3184661"/>
              <a:gd name="connsiteX1" fmla="*/ 3616804 w 5125744"/>
              <a:gd name="connsiteY1" fmla="*/ 166136 h 3184661"/>
              <a:gd name="connsiteX2" fmla="*/ 3750299 w 5125744"/>
              <a:gd name="connsiteY2" fmla="*/ 412957 h 3184661"/>
              <a:gd name="connsiteX3" fmla="*/ 5125744 w 5125744"/>
              <a:gd name="connsiteY3" fmla="*/ 1435090 h 3184661"/>
              <a:gd name="connsiteX4" fmla="*/ 4766055 w 5125744"/>
              <a:gd name="connsiteY4" fmla="*/ 2348507 h 3184661"/>
              <a:gd name="connsiteX5" fmla="*/ 4067174 w 5125744"/>
              <a:gd name="connsiteY5" fmla="*/ 2163795 h 3184661"/>
              <a:gd name="connsiteX6" fmla="*/ 4024312 w 5125744"/>
              <a:gd name="connsiteY6" fmla="*/ 2159033 h 3184661"/>
              <a:gd name="connsiteX7" fmla="*/ 3965640 w 5125744"/>
              <a:gd name="connsiteY7" fmla="*/ 2697392 h 3184661"/>
              <a:gd name="connsiteX8" fmla="*/ 3686174 w 5125744"/>
              <a:gd name="connsiteY8" fmla="*/ 2640045 h 3184661"/>
              <a:gd name="connsiteX9" fmla="*/ 3609974 w 5125744"/>
              <a:gd name="connsiteY9" fmla="*/ 2987707 h 3184661"/>
              <a:gd name="connsiteX10" fmla="*/ 3624262 w 5125744"/>
              <a:gd name="connsiteY10" fmla="*/ 3049620 h 3184661"/>
              <a:gd name="connsiteX11" fmla="*/ 3081337 w 5125744"/>
              <a:gd name="connsiteY11" fmla="*/ 3063908 h 3184661"/>
              <a:gd name="connsiteX12" fmla="*/ 3055446 w 5125744"/>
              <a:gd name="connsiteY12" fmla="*/ 3184661 h 3184661"/>
              <a:gd name="connsiteX13" fmla="*/ 2614315 w 5125744"/>
              <a:gd name="connsiteY13" fmla="*/ 3161469 h 3184661"/>
              <a:gd name="connsiteX14" fmla="*/ 1178548 w 5125744"/>
              <a:gd name="connsiteY14" fmla="*/ 2948973 h 3184661"/>
              <a:gd name="connsiteX15" fmla="*/ 0 w 5125744"/>
              <a:gd name="connsiteY15" fmla="*/ 1425608 h 3184661"/>
              <a:gd name="connsiteX16" fmla="*/ 61911 w 5125744"/>
              <a:gd name="connsiteY16" fmla="*/ 149258 h 3184661"/>
              <a:gd name="connsiteX17" fmla="*/ 230120 w 5125744"/>
              <a:gd name="connsiteY17" fmla="*/ 0 h 3184661"/>
              <a:gd name="connsiteX0" fmla="*/ 230120 w 5125744"/>
              <a:gd name="connsiteY0" fmla="*/ 0 h 3184661"/>
              <a:gd name="connsiteX1" fmla="*/ 3616804 w 5125744"/>
              <a:gd name="connsiteY1" fmla="*/ 166136 h 3184661"/>
              <a:gd name="connsiteX2" fmla="*/ 3740725 w 5125744"/>
              <a:gd name="connsiteY2" fmla="*/ 427319 h 3184661"/>
              <a:gd name="connsiteX3" fmla="*/ 5125744 w 5125744"/>
              <a:gd name="connsiteY3" fmla="*/ 1435090 h 3184661"/>
              <a:gd name="connsiteX4" fmla="*/ 4766055 w 5125744"/>
              <a:gd name="connsiteY4" fmla="*/ 2348507 h 3184661"/>
              <a:gd name="connsiteX5" fmla="*/ 4067174 w 5125744"/>
              <a:gd name="connsiteY5" fmla="*/ 2163795 h 3184661"/>
              <a:gd name="connsiteX6" fmla="*/ 4024312 w 5125744"/>
              <a:gd name="connsiteY6" fmla="*/ 2159033 h 3184661"/>
              <a:gd name="connsiteX7" fmla="*/ 3965640 w 5125744"/>
              <a:gd name="connsiteY7" fmla="*/ 2697392 h 3184661"/>
              <a:gd name="connsiteX8" fmla="*/ 3686174 w 5125744"/>
              <a:gd name="connsiteY8" fmla="*/ 2640045 h 3184661"/>
              <a:gd name="connsiteX9" fmla="*/ 3609974 w 5125744"/>
              <a:gd name="connsiteY9" fmla="*/ 2987707 h 3184661"/>
              <a:gd name="connsiteX10" fmla="*/ 3624262 w 5125744"/>
              <a:gd name="connsiteY10" fmla="*/ 3049620 h 3184661"/>
              <a:gd name="connsiteX11" fmla="*/ 3081337 w 5125744"/>
              <a:gd name="connsiteY11" fmla="*/ 3063908 h 3184661"/>
              <a:gd name="connsiteX12" fmla="*/ 3055446 w 5125744"/>
              <a:gd name="connsiteY12" fmla="*/ 3184661 h 3184661"/>
              <a:gd name="connsiteX13" fmla="*/ 2614315 w 5125744"/>
              <a:gd name="connsiteY13" fmla="*/ 3161469 h 3184661"/>
              <a:gd name="connsiteX14" fmla="*/ 1178548 w 5125744"/>
              <a:gd name="connsiteY14" fmla="*/ 2948973 h 3184661"/>
              <a:gd name="connsiteX15" fmla="*/ 0 w 5125744"/>
              <a:gd name="connsiteY15" fmla="*/ 1425608 h 3184661"/>
              <a:gd name="connsiteX16" fmla="*/ 61911 w 5125744"/>
              <a:gd name="connsiteY16" fmla="*/ 149258 h 3184661"/>
              <a:gd name="connsiteX17" fmla="*/ 230120 w 5125744"/>
              <a:gd name="connsiteY17" fmla="*/ 0 h 3184661"/>
              <a:gd name="connsiteX0" fmla="*/ 230120 w 5140105"/>
              <a:gd name="connsiteY0" fmla="*/ 0 h 3184661"/>
              <a:gd name="connsiteX1" fmla="*/ 3616804 w 5140105"/>
              <a:gd name="connsiteY1" fmla="*/ 166136 h 3184661"/>
              <a:gd name="connsiteX2" fmla="*/ 3740725 w 5140105"/>
              <a:gd name="connsiteY2" fmla="*/ 427319 h 3184661"/>
              <a:gd name="connsiteX3" fmla="*/ 5140105 w 5140105"/>
              <a:gd name="connsiteY3" fmla="*/ 1451846 h 3184661"/>
              <a:gd name="connsiteX4" fmla="*/ 4766055 w 5140105"/>
              <a:gd name="connsiteY4" fmla="*/ 2348507 h 3184661"/>
              <a:gd name="connsiteX5" fmla="*/ 4067174 w 5140105"/>
              <a:gd name="connsiteY5" fmla="*/ 2163795 h 3184661"/>
              <a:gd name="connsiteX6" fmla="*/ 4024312 w 5140105"/>
              <a:gd name="connsiteY6" fmla="*/ 2159033 h 3184661"/>
              <a:gd name="connsiteX7" fmla="*/ 3965640 w 5140105"/>
              <a:gd name="connsiteY7" fmla="*/ 2697392 h 3184661"/>
              <a:gd name="connsiteX8" fmla="*/ 3686174 w 5140105"/>
              <a:gd name="connsiteY8" fmla="*/ 2640045 h 3184661"/>
              <a:gd name="connsiteX9" fmla="*/ 3609974 w 5140105"/>
              <a:gd name="connsiteY9" fmla="*/ 2987707 h 3184661"/>
              <a:gd name="connsiteX10" fmla="*/ 3624262 w 5140105"/>
              <a:gd name="connsiteY10" fmla="*/ 3049620 h 3184661"/>
              <a:gd name="connsiteX11" fmla="*/ 3081337 w 5140105"/>
              <a:gd name="connsiteY11" fmla="*/ 3063908 h 3184661"/>
              <a:gd name="connsiteX12" fmla="*/ 3055446 w 5140105"/>
              <a:gd name="connsiteY12" fmla="*/ 3184661 h 3184661"/>
              <a:gd name="connsiteX13" fmla="*/ 2614315 w 5140105"/>
              <a:gd name="connsiteY13" fmla="*/ 3161469 h 3184661"/>
              <a:gd name="connsiteX14" fmla="*/ 1178548 w 5140105"/>
              <a:gd name="connsiteY14" fmla="*/ 2948973 h 3184661"/>
              <a:gd name="connsiteX15" fmla="*/ 0 w 5140105"/>
              <a:gd name="connsiteY15" fmla="*/ 1425608 h 3184661"/>
              <a:gd name="connsiteX16" fmla="*/ 61911 w 5140105"/>
              <a:gd name="connsiteY16" fmla="*/ 149258 h 3184661"/>
              <a:gd name="connsiteX17" fmla="*/ 230120 w 5140105"/>
              <a:gd name="connsiteY17" fmla="*/ 0 h 3184661"/>
              <a:gd name="connsiteX0" fmla="*/ 230120 w 5140105"/>
              <a:gd name="connsiteY0" fmla="*/ 0 h 3184661"/>
              <a:gd name="connsiteX1" fmla="*/ 3616804 w 5140105"/>
              <a:gd name="connsiteY1" fmla="*/ 166136 h 3184661"/>
              <a:gd name="connsiteX2" fmla="*/ 3740725 w 5140105"/>
              <a:gd name="connsiteY2" fmla="*/ 427319 h 3184661"/>
              <a:gd name="connsiteX3" fmla="*/ 5140105 w 5140105"/>
              <a:gd name="connsiteY3" fmla="*/ 1451846 h 3184661"/>
              <a:gd name="connsiteX4" fmla="*/ 4766055 w 5140105"/>
              <a:gd name="connsiteY4" fmla="*/ 2331752 h 3184661"/>
              <a:gd name="connsiteX5" fmla="*/ 4067174 w 5140105"/>
              <a:gd name="connsiteY5" fmla="*/ 2163795 h 3184661"/>
              <a:gd name="connsiteX6" fmla="*/ 4024312 w 5140105"/>
              <a:gd name="connsiteY6" fmla="*/ 2159033 h 3184661"/>
              <a:gd name="connsiteX7" fmla="*/ 3965640 w 5140105"/>
              <a:gd name="connsiteY7" fmla="*/ 2697392 h 3184661"/>
              <a:gd name="connsiteX8" fmla="*/ 3686174 w 5140105"/>
              <a:gd name="connsiteY8" fmla="*/ 2640045 h 3184661"/>
              <a:gd name="connsiteX9" fmla="*/ 3609974 w 5140105"/>
              <a:gd name="connsiteY9" fmla="*/ 2987707 h 3184661"/>
              <a:gd name="connsiteX10" fmla="*/ 3624262 w 5140105"/>
              <a:gd name="connsiteY10" fmla="*/ 3049620 h 3184661"/>
              <a:gd name="connsiteX11" fmla="*/ 3081337 w 5140105"/>
              <a:gd name="connsiteY11" fmla="*/ 3063908 h 3184661"/>
              <a:gd name="connsiteX12" fmla="*/ 3055446 w 5140105"/>
              <a:gd name="connsiteY12" fmla="*/ 3184661 h 3184661"/>
              <a:gd name="connsiteX13" fmla="*/ 2614315 w 5140105"/>
              <a:gd name="connsiteY13" fmla="*/ 3161469 h 3184661"/>
              <a:gd name="connsiteX14" fmla="*/ 1178548 w 5140105"/>
              <a:gd name="connsiteY14" fmla="*/ 2948973 h 3184661"/>
              <a:gd name="connsiteX15" fmla="*/ 0 w 5140105"/>
              <a:gd name="connsiteY15" fmla="*/ 1425608 h 3184661"/>
              <a:gd name="connsiteX16" fmla="*/ 61911 w 5140105"/>
              <a:gd name="connsiteY16" fmla="*/ 149258 h 3184661"/>
              <a:gd name="connsiteX17" fmla="*/ 230120 w 5140105"/>
              <a:gd name="connsiteY17" fmla="*/ 0 h 3184661"/>
              <a:gd name="connsiteX0" fmla="*/ 230120 w 5140105"/>
              <a:gd name="connsiteY0" fmla="*/ 0 h 3184661"/>
              <a:gd name="connsiteX1" fmla="*/ 3616804 w 5140105"/>
              <a:gd name="connsiteY1" fmla="*/ 166136 h 3184661"/>
              <a:gd name="connsiteX2" fmla="*/ 3740725 w 5140105"/>
              <a:gd name="connsiteY2" fmla="*/ 427319 h 3184661"/>
              <a:gd name="connsiteX3" fmla="*/ 5140105 w 5140105"/>
              <a:gd name="connsiteY3" fmla="*/ 1451846 h 3184661"/>
              <a:gd name="connsiteX4" fmla="*/ 4766055 w 5140105"/>
              <a:gd name="connsiteY4" fmla="*/ 2331752 h 3184661"/>
              <a:gd name="connsiteX5" fmla="*/ 4067174 w 5140105"/>
              <a:gd name="connsiteY5" fmla="*/ 2163795 h 3184661"/>
              <a:gd name="connsiteX6" fmla="*/ 4024312 w 5140105"/>
              <a:gd name="connsiteY6" fmla="*/ 2159033 h 3184661"/>
              <a:gd name="connsiteX7" fmla="*/ 3965640 w 5140105"/>
              <a:gd name="connsiteY7" fmla="*/ 2697392 h 3184661"/>
              <a:gd name="connsiteX8" fmla="*/ 3686174 w 5140105"/>
              <a:gd name="connsiteY8" fmla="*/ 2640045 h 3184661"/>
              <a:gd name="connsiteX9" fmla="*/ 3609974 w 5140105"/>
              <a:gd name="connsiteY9" fmla="*/ 2987707 h 3184661"/>
              <a:gd name="connsiteX10" fmla="*/ 3624262 w 5140105"/>
              <a:gd name="connsiteY10" fmla="*/ 3049620 h 3184661"/>
              <a:gd name="connsiteX11" fmla="*/ 3081337 w 5140105"/>
              <a:gd name="connsiteY11" fmla="*/ 3063908 h 3184661"/>
              <a:gd name="connsiteX12" fmla="*/ 3055446 w 5140105"/>
              <a:gd name="connsiteY12" fmla="*/ 3184661 h 3184661"/>
              <a:gd name="connsiteX13" fmla="*/ 2614315 w 5140105"/>
              <a:gd name="connsiteY13" fmla="*/ 3161469 h 3184661"/>
              <a:gd name="connsiteX14" fmla="*/ 1178548 w 5140105"/>
              <a:gd name="connsiteY14" fmla="*/ 2948973 h 3184661"/>
              <a:gd name="connsiteX15" fmla="*/ 0 w 5140105"/>
              <a:gd name="connsiteY15" fmla="*/ 1425608 h 3184661"/>
              <a:gd name="connsiteX16" fmla="*/ 61911 w 5140105"/>
              <a:gd name="connsiteY16" fmla="*/ 149258 h 3184661"/>
              <a:gd name="connsiteX17" fmla="*/ 230120 w 5140105"/>
              <a:gd name="connsiteY17" fmla="*/ 0 h 3184661"/>
              <a:gd name="connsiteX0" fmla="*/ 230120 w 5140105"/>
              <a:gd name="connsiteY0" fmla="*/ 0 h 3184661"/>
              <a:gd name="connsiteX1" fmla="*/ 3616804 w 5140105"/>
              <a:gd name="connsiteY1" fmla="*/ 166136 h 3184661"/>
              <a:gd name="connsiteX2" fmla="*/ 3740725 w 5140105"/>
              <a:gd name="connsiteY2" fmla="*/ 427319 h 3184661"/>
              <a:gd name="connsiteX3" fmla="*/ 5140105 w 5140105"/>
              <a:gd name="connsiteY3" fmla="*/ 1451846 h 3184661"/>
              <a:gd name="connsiteX4" fmla="*/ 4766055 w 5140105"/>
              <a:gd name="connsiteY4" fmla="*/ 2331752 h 3184661"/>
              <a:gd name="connsiteX5" fmla="*/ 4024312 w 5140105"/>
              <a:gd name="connsiteY5" fmla="*/ 2159033 h 3184661"/>
              <a:gd name="connsiteX6" fmla="*/ 3965640 w 5140105"/>
              <a:gd name="connsiteY6" fmla="*/ 2697392 h 3184661"/>
              <a:gd name="connsiteX7" fmla="*/ 3686174 w 5140105"/>
              <a:gd name="connsiteY7" fmla="*/ 2640045 h 3184661"/>
              <a:gd name="connsiteX8" fmla="*/ 3609974 w 5140105"/>
              <a:gd name="connsiteY8" fmla="*/ 2987707 h 3184661"/>
              <a:gd name="connsiteX9" fmla="*/ 3624262 w 5140105"/>
              <a:gd name="connsiteY9" fmla="*/ 3049620 h 3184661"/>
              <a:gd name="connsiteX10" fmla="*/ 3081337 w 5140105"/>
              <a:gd name="connsiteY10" fmla="*/ 3063908 h 3184661"/>
              <a:gd name="connsiteX11" fmla="*/ 3055446 w 5140105"/>
              <a:gd name="connsiteY11" fmla="*/ 3184661 h 3184661"/>
              <a:gd name="connsiteX12" fmla="*/ 2614315 w 5140105"/>
              <a:gd name="connsiteY12" fmla="*/ 3161469 h 3184661"/>
              <a:gd name="connsiteX13" fmla="*/ 1178548 w 5140105"/>
              <a:gd name="connsiteY13" fmla="*/ 2948973 h 3184661"/>
              <a:gd name="connsiteX14" fmla="*/ 0 w 5140105"/>
              <a:gd name="connsiteY14" fmla="*/ 1425608 h 3184661"/>
              <a:gd name="connsiteX15" fmla="*/ 61911 w 5140105"/>
              <a:gd name="connsiteY15" fmla="*/ 149258 h 3184661"/>
              <a:gd name="connsiteX16" fmla="*/ 230120 w 5140105"/>
              <a:gd name="connsiteY16" fmla="*/ 0 h 3184661"/>
              <a:gd name="connsiteX0" fmla="*/ 230120 w 5140105"/>
              <a:gd name="connsiteY0" fmla="*/ 0 h 3184661"/>
              <a:gd name="connsiteX1" fmla="*/ 3616804 w 5140105"/>
              <a:gd name="connsiteY1" fmla="*/ 166136 h 3184661"/>
              <a:gd name="connsiteX2" fmla="*/ 3740725 w 5140105"/>
              <a:gd name="connsiteY2" fmla="*/ 427319 h 3184661"/>
              <a:gd name="connsiteX3" fmla="*/ 5140105 w 5140105"/>
              <a:gd name="connsiteY3" fmla="*/ 1451846 h 3184661"/>
              <a:gd name="connsiteX4" fmla="*/ 4766055 w 5140105"/>
              <a:gd name="connsiteY4" fmla="*/ 2331752 h 3184661"/>
              <a:gd name="connsiteX5" fmla="*/ 4053035 w 5140105"/>
              <a:gd name="connsiteY5" fmla="*/ 2190150 h 3184661"/>
              <a:gd name="connsiteX6" fmla="*/ 3965640 w 5140105"/>
              <a:gd name="connsiteY6" fmla="*/ 2697392 h 3184661"/>
              <a:gd name="connsiteX7" fmla="*/ 3686174 w 5140105"/>
              <a:gd name="connsiteY7" fmla="*/ 2640045 h 3184661"/>
              <a:gd name="connsiteX8" fmla="*/ 3609974 w 5140105"/>
              <a:gd name="connsiteY8" fmla="*/ 2987707 h 3184661"/>
              <a:gd name="connsiteX9" fmla="*/ 3624262 w 5140105"/>
              <a:gd name="connsiteY9" fmla="*/ 3049620 h 3184661"/>
              <a:gd name="connsiteX10" fmla="*/ 3081337 w 5140105"/>
              <a:gd name="connsiteY10" fmla="*/ 3063908 h 3184661"/>
              <a:gd name="connsiteX11" fmla="*/ 3055446 w 5140105"/>
              <a:gd name="connsiteY11" fmla="*/ 3184661 h 3184661"/>
              <a:gd name="connsiteX12" fmla="*/ 2614315 w 5140105"/>
              <a:gd name="connsiteY12" fmla="*/ 3161469 h 3184661"/>
              <a:gd name="connsiteX13" fmla="*/ 1178548 w 5140105"/>
              <a:gd name="connsiteY13" fmla="*/ 2948973 h 3184661"/>
              <a:gd name="connsiteX14" fmla="*/ 0 w 5140105"/>
              <a:gd name="connsiteY14" fmla="*/ 1425608 h 3184661"/>
              <a:gd name="connsiteX15" fmla="*/ 61911 w 5140105"/>
              <a:gd name="connsiteY15" fmla="*/ 149258 h 3184661"/>
              <a:gd name="connsiteX16" fmla="*/ 230120 w 5140105"/>
              <a:gd name="connsiteY16" fmla="*/ 0 h 3184661"/>
              <a:gd name="connsiteX0" fmla="*/ 230120 w 5140105"/>
              <a:gd name="connsiteY0" fmla="*/ 0 h 3184661"/>
              <a:gd name="connsiteX1" fmla="*/ 3616804 w 5140105"/>
              <a:gd name="connsiteY1" fmla="*/ 166136 h 3184661"/>
              <a:gd name="connsiteX2" fmla="*/ 3740725 w 5140105"/>
              <a:gd name="connsiteY2" fmla="*/ 427319 h 3184661"/>
              <a:gd name="connsiteX3" fmla="*/ 5140105 w 5140105"/>
              <a:gd name="connsiteY3" fmla="*/ 1451846 h 3184661"/>
              <a:gd name="connsiteX4" fmla="*/ 4766055 w 5140105"/>
              <a:gd name="connsiteY4" fmla="*/ 2331752 h 3184661"/>
              <a:gd name="connsiteX5" fmla="*/ 4053035 w 5140105"/>
              <a:gd name="connsiteY5" fmla="*/ 2190150 h 3184661"/>
              <a:gd name="connsiteX6" fmla="*/ 3970428 w 5140105"/>
              <a:gd name="connsiteY6" fmla="*/ 2694998 h 3184661"/>
              <a:gd name="connsiteX7" fmla="*/ 3686174 w 5140105"/>
              <a:gd name="connsiteY7" fmla="*/ 2640045 h 3184661"/>
              <a:gd name="connsiteX8" fmla="*/ 3609974 w 5140105"/>
              <a:gd name="connsiteY8" fmla="*/ 2987707 h 3184661"/>
              <a:gd name="connsiteX9" fmla="*/ 3624262 w 5140105"/>
              <a:gd name="connsiteY9" fmla="*/ 3049620 h 3184661"/>
              <a:gd name="connsiteX10" fmla="*/ 3081337 w 5140105"/>
              <a:gd name="connsiteY10" fmla="*/ 3063908 h 3184661"/>
              <a:gd name="connsiteX11" fmla="*/ 3055446 w 5140105"/>
              <a:gd name="connsiteY11" fmla="*/ 3184661 h 3184661"/>
              <a:gd name="connsiteX12" fmla="*/ 2614315 w 5140105"/>
              <a:gd name="connsiteY12" fmla="*/ 3161469 h 3184661"/>
              <a:gd name="connsiteX13" fmla="*/ 1178548 w 5140105"/>
              <a:gd name="connsiteY13" fmla="*/ 2948973 h 3184661"/>
              <a:gd name="connsiteX14" fmla="*/ 0 w 5140105"/>
              <a:gd name="connsiteY14" fmla="*/ 1425608 h 3184661"/>
              <a:gd name="connsiteX15" fmla="*/ 61911 w 5140105"/>
              <a:gd name="connsiteY15" fmla="*/ 149258 h 3184661"/>
              <a:gd name="connsiteX16" fmla="*/ 230120 w 5140105"/>
              <a:gd name="connsiteY16" fmla="*/ 0 h 3184661"/>
              <a:gd name="connsiteX0" fmla="*/ 230120 w 5140105"/>
              <a:gd name="connsiteY0" fmla="*/ 0 h 3184661"/>
              <a:gd name="connsiteX1" fmla="*/ 3616804 w 5140105"/>
              <a:gd name="connsiteY1" fmla="*/ 166136 h 3184661"/>
              <a:gd name="connsiteX2" fmla="*/ 3740725 w 5140105"/>
              <a:gd name="connsiteY2" fmla="*/ 427319 h 3184661"/>
              <a:gd name="connsiteX3" fmla="*/ 5140105 w 5140105"/>
              <a:gd name="connsiteY3" fmla="*/ 1451846 h 3184661"/>
              <a:gd name="connsiteX4" fmla="*/ 4766055 w 5140105"/>
              <a:gd name="connsiteY4" fmla="*/ 2331752 h 3184661"/>
              <a:gd name="connsiteX5" fmla="*/ 4053035 w 5140105"/>
              <a:gd name="connsiteY5" fmla="*/ 2190150 h 3184661"/>
              <a:gd name="connsiteX6" fmla="*/ 3970428 w 5140105"/>
              <a:gd name="connsiteY6" fmla="*/ 2694998 h 3184661"/>
              <a:gd name="connsiteX7" fmla="*/ 3714897 w 5140105"/>
              <a:gd name="connsiteY7" fmla="*/ 2647226 h 3184661"/>
              <a:gd name="connsiteX8" fmla="*/ 3609974 w 5140105"/>
              <a:gd name="connsiteY8" fmla="*/ 2987707 h 3184661"/>
              <a:gd name="connsiteX9" fmla="*/ 3624262 w 5140105"/>
              <a:gd name="connsiteY9" fmla="*/ 3049620 h 3184661"/>
              <a:gd name="connsiteX10" fmla="*/ 3081337 w 5140105"/>
              <a:gd name="connsiteY10" fmla="*/ 3063908 h 3184661"/>
              <a:gd name="connsiteX11" fmla="*/ 3055446 w 5140105"/>
              <a:gd name="connsiteY11" fmla="*/ 3184661 h 3184661"/>
              <a:gd name="connsiteX12" fmla="*/ 2614315 w 5140105"/>
              <a:gd name="connsiteY12" fmla="*/ 3161469 h 3184661"/>
              <a:gd name="connsiteX13" fmla="*/ 1178548 w 5140105"/>
              <a:gd name="connsiteY13" fmla="*/ 2948973 h 3184661"/>
              <a:gd name="connsiteX14" fmla="*/ 0 w 5140105"/>
              <a:gd name="connsiteY14" fmla="*/ 1425608 h 3184661"/>
              <a:gd name="connsiteX15" fmla="*/ 61911 w 5140105"/>
              <a:gd name="connsiteY15" fmla="*/ 149258 h 3184661"/>
              <a:gd name="connsiteX16" fmla="*/ 230120 w 5140105"/>
              <a:gd name="connsiteY16" fmla="*/ 0 h 3184661"/>
              <a:gd name="connsiteX0" fmla="*/ 230120 w 5140105"/>
              <a:gd name="connsiteY0" fmla="*/ 0 h 3184661"/>
              <a:gd name="connsiteX1" fmla="*/ 3616804 w 5140105"/>
              <a:gd name="connsiteY1" fmla="*/ 166136 h 3184661"/>
              <a:gd name="connsiteX2" fmla="*/ 3740725 w 5140105"/>
              <a:gd name="connsiteY2" fmla="*/ 427319 h 3184661"/>
              <a:gd name="connsiteX3" fmla="*/ 5140105 w 5140105"/>
              <a:gd name="connsiteY3" fmla="*/ 1451846 h 3184661"/>
              <a:gd name="connsiteX4" fmla="*/ 4766055 w 5140105"/>
              <a:gd name="connsiteY4" fmla="*/ 2331752 h 3184661"/>
              <a:gd name="connsiteX5" fmla="*/ 4053035 w 5140105"/>
              <a:gd name="connsiteY5" fmla="*/ 2190150 h 3184661"/>
              <a:gd name="connsiteX6" fmla="*/ 3970428 w 5140105"/>
              <a:gd name="connsiteY6" fmla="*/ 2694998 h 3184661"/>
              <a:gd name="connsiteX7" fmla="*/ 3714897 w 5140105"/>
              <a:gd name="connsiteY7" fmla="*/ 2647226 h 3184661"/>
              <a:gd name="connsiteX8" fmla="*/ 3629123 w 5140105"/>
              <a:gd name="connsiteY8" fmla="*/ 2992494 h 3184661"/>
              <a:gd name="connsiteX9" fmla="*/ 3624262 w 5140105"/>
              <a:gd name="connsiteY9" fmla="*/ 3049620 h 3184661"/>
              <a:gd name="connsiteX10" fmla="*/ 3081337 w 5140105"/>
              <a:gd name="connsiteY10" fmla="*/ 3063908 h 3184661"/>
              <a:gd name="connsiteX11" fmla="*/ 3055446 w 5140105"/>
              <a:gd name="connsiteY11" fmla="*/ 3184661 h 3184661"/>
              <a:gd name="connsiteX12" fmla="*/ 2614315 w 5140105"/>
              <a:gd name="connsiteY12" fmla="*/ 3161469 h 3184661"/>
              <a:gd name="connsiteX13" fmla="*/ 1178548 w 5140105"/>
              <a:gd name="connsiteY13" fmla="*/ 2948973 h 3184661"/>
              <a:gd name="connsiteX14" fmla="*/ 0 w 5140105"/>
              <a:gd name="connsiteY14" fmla="*/ 1425608 h 3184661"/>
              <a:gd name="connsiteX15" fmla="*/ 61911 w 5140105"/>
              <a:gd name="connsiteY15" fmla="*/ 149258 h 3184661"/>
              <a:gd name="connsiteX16" fmla="*/ 230120 w 5140105"/>
              <a:gd name="connsiteY16" fmla="*/ 0 h 3184661"/>
              <a:gd name="connsiteX0" fmla="*/ 230120 w 5140105"/>
              <a:gd name="connsiteY0" fmla="*/ 0 h 3184661"/>
              <a:gd name="connsiteX1" fmla="*/ 3616804 w 5140105"/>
              <a:gd name="connsiteY1" fmla="*/ 166136 h 3184661"/>
              <a:gd name="connsiteX2" fmla="*/ 3740725 w 5140105"/>
              <a:gd name="connsiteY2" fmla="*/ 427319 h 3184661"/>
              <a:gd name="connsiteX3" fmla="*/ 5140105 w 5140105"/>
              <a:gd name="connsiteY3" fmla="*/ 1451846 h 3184661"/>
              <a:gd name="connsiteX4" fmla="*/ 4766055 w 5140105"/>
              <a:gd name="connsiteY4" fmla="*/ 2331752 h 3184661"/>
              <a:gd name="connsiteX5" fmla="*/ 4053035 w 5140105"/>
              <a:gd name="connsiteY5" fmla="*/ 2190150 h 3184661"/>
              <a:gd name="connsiteX6" fmla="*/ 3970428 w 5140105"/>
              <a:gd name="connsiteY6" fmla="*/ 2694998 h 3184661"/>
              <a:gd name="connsiteX7" fmla="*/ 3714897 w 5140105"/>
              <a:gd name="connsiteY7" fmla="*/ 2647226 h 3184661"/>
              <a:gd name="connsiteX8" fmla="*/ 3629123 w 5140105"/>
              <a:gd name="connsiteY8" fmla="*/ 2992494 h 3184661"/>
              <a:gd name="connsiteX9" fmla="*/ 3638623 w 5140105"/>
              <a:gd name="connsiteY9" fmla="*/ 3080737 h 3184661"/>
              <a:gd name="connsiteX10" fmla="*/ 3081337 w 5140105"/>
              <a:gd name="connsiteY10" fmla="*/ 3063908 h 3184661"/>
              <a:gd name="connsiteX11" fmla="*/ 3055446 w 5140105"/>
              <a:gd name="connsiteY11" fmla="*/ 3184661 h 3184661"/>
              <a:gd name="connsiteX12" fmla="*/ 2614315 w 5140105"/>
              <a:gd name="connsiteY12" fmla="*/ 3161469 h 3184661"/>
              <a:gd name="connsiteX13" fmla="*/ 1178548 w 5140105"/>
              <a:gd name="connsiteY13" fmla="*/ 2948973 h 3184661"/>
              <a:gd name="connsiteX14" fmla="*/ 0 w 5140105"/>
              <a:gd name="connsiteY14" fmla="*/ 1425608 h 3184661"/>
              <a:gd name="connsiteX15" fmla="*/ 61911 w 5140105"/>
              <a:gd name="connsiteY15" fmla="*/ 149258 h 3184661"/>
              <a:gd name="connsiteX16" fmla="*/ 230120 w 5140105"/>
              <a:gd name="connsiteY16" fmla="*/ 0 h 3184661"/>
              <a:gd name="connsiteX0" fmla="*/ 230120 w 5140105"/>
              <a:gd name="connsiteY0" fmla="*/ 0 h 3184661"/>
              <a:gd name="connsiteX1" fmla="*/ 3616804 w 5140105"/>
              <a:gd name="connsiteY1" fmla="*/ 166136 h 3184661"/>
              <a:gd name="connsiteX2" fmla="*/ 3740725 w 5140105"/>
              <a:gd name="connsiteY2" fmla="*/ 427319 h 3184661"/>
              <a:gd name="connsiteX3" fmla="*/ 5140105 w 5140105"/>
              <a:gd name="connsiteY3" fmla="*/ 1451846 h 3184661"/>
              <a:gd name="connsiteX4" fmla="*/ 4766055 w 5140105"/>
              <a:gd name="connsiteY4" fmla="*/ 2331752 h 3184661"/>
              <a:gd name="connsiteX5" fmla="*/ 4053035 w 5140105"/>
              <a:gd name="connsiteY5" fmla="*/ 2190150 h 3184661"/>
              <a:gd name="connsiteX6" fmla="*/ 3970428 w 5140105"/>
              <a:gd name="connsiteY6" fmla="*/ 2694998 h 3184661"/>
              <a:gd name="connsiteX7" fmla="*/ 3714897 w 5140105"/>
              <a:gd name="connsiteY7" fmla="*/ 2647226 h 3184661"/>
              <a:gd name="connsiteX8" fmla="*/ 3629123 w 5140105"/>
              <a:gd name="connsiteY8" fmla="*/ 2992494 h 3184661"/>
              <a:gd name="connsiteX9" fmla="*/ 3638623 w 5140105"/>
              <a:gd name="connsiteY9" fmla="*/ 3080737 h 3184661"/>
              <a:gd name="connsiteX10" fmla="*/ 3090911 w 5140105"/>
              <a:gd name="connsiteY10" fmla="*/ 3095024 h 3184661"/>
              <a:gd name="connsiteX11" fmla="*/ 3055446 w 5140105"/>
              <a:gd name="connsiteY11" fmla="*/ 3184661 h 3184661"/>
              <a:gd name="connsiteX12" fmla="*/ 2614315 w 5140105"/>
              <a:gd name="connsiteY12" fmla="*/ 3161469 h 3184661"/>
              <a:gd name="connsiteX13" fmla="*/ 1178548 w 5140105"/>
              <a:gd name="connsiteY13" fmla="*/ 2948973 h 3184661"/>
              <a:gd name="connsiteX14" fmla="*/ 0 w 5140105"/>
              <a:gd name="connsiteY14" fmla="*/ 1425608 h 3184661"/>
              <a:gd name="connsiteX15" fmla="*/ 61911 w 5140105"/>
              <a:gd name="connsiteY15" fmla="*/ 149258 h 3184661"/>
              <a:gd name="connsiteX16" fmla="*/ 230120 w 5140105"/>
              <a:gd name="connsiteY16" fmla="*/ 0 h 3184661"/>
              <a:gd name="connsiteX0" fmla="*/ 230120 w 5140105"/>
              <a:gd name="connsiteY0" fmla="*/ 0 h 3189448"/>
              <a:gd name="connsiteX1" fmla="*/ 3616804 w 5140105"/>
              <a:gd name="connsiteY1" fmla="*/ 166136 h 3189448"/>
              <a:gd name="connsiteX2" fmla="*/ 3740725 w 5140105"/>
              <a:gd name="connsiteY2" fmla="*/ 427319 h 3189448"/>
              <a:gd name="connsiteX3" fmla="*/ 5140105 w 5140105"/>
              <a:gd name="connsiteY3" fmla="*/ 1451846 h 3189448"/>
              <a:gd name="connsiteX4" fmla="*/ 4766055 w 5140105"/>
              <a:gd name="connsiteY4" fmla="*/ 2331752 h 3189448"/>
              <a:gd name="connsiteX5" fmla="*/ 4053035 w 5140105"/>
              <a:gd name="connsiteY5" fmla="*/ 2190150 h 3189448"/>
              <a:gd name="connsiteX6" fmla="*/ 3970428 w 5140105"/>
              <a:gd name="connsiteY6" fmla="*/ 2694998 h 3189448"/>
              <a:gd name="connsiteX7" fmla="*/ 3714897 w 5140105"/>
              <a:gd name="connsiteY7" fmla="*/ 2647226 h 3189448"/>
              <a:gd name="connsiteX8" fmla="*/ 3629123 w 5140105"/>
              <a:gd name="connsiteY8" fmla="*/ 2992494 h 3189448"/>
              <a:gd name="connsiteX9" fmla="*/ 3638623 w 5140105"/>
              <a:gd name="connsiteY9" fmla="*/ 3080737 h 3189448"/>
              <a:gd name="connsiteX10" fmla="*/ 3090911 w 5140105"/>
              <a:gd name="connsiteY10" fmla="*/ 3095024 h 3189448"/>
              <a:gd name="connsiteX11" fmla="*/ 3045871 w 5140105"/>
              <a:gd name="connsiteY11" fmla="*/ 3189448 h 3189448"/>
              <a:gd name="connsiteX12" fmla="*/ 2614315 w 5140105"/>
              <a:gd name="connsiteY12" fmla="*/ 3161469 h 3189448"/>
              <a:gd name="connsiteX13" fmla="*/ 1178548 w 5140105"/>
              <a:gd name="connsiteY13" fmla="*/ 2948973 h 3189448"/>
              <a:gd name="connsiteX14" fmla="*/ 0 w 5140105"/>
              <a:gd name="connsiteY14" fmla="*/ 1425608 h 3189448"/>
              <a:gd name="connsiteX15" fmla="*/ 61911 w 5140105"/>
              <a:gd name="connsiteY15" fmla="*/ 149258 h 3189448"/>
              <a:gd name="connsiteX16" fmla="*/ 230120 w 5140105"/>
              <a:gd name="connsiteY16" fmla="*/ 0 h 3189448"/>
              <a:gd name="connsiteX0" fmla="*/ 230120 w 5140105"/>
              <a:gd name="connsiteY0" fmla="*/ 0 h 3189448"/>
              <a:gd name="connsiteX1" fmla="*/ 3616804 w 5140105"/>
              <a:gd name="connsiteY1" fmla="*/ 166136 h 3189448"/>
              <a:gd name="connsiteX2" fmla="*/ 3740725 w 5140105"/>
              <a:gd name="connsiteY2" fmla="*/ 427319 h 3189448"/>
              <a:gd name="connsiteX3" fmla="*/ 5140105 w 5140105"/>
              <a:gd name="connsiteY3" fmla="*/ 1451846 h 3189448"/>
              <a:gd name="connsiteX4" fmla="*/ 4766055 w 5140105"/>
              <a:gd name="connsiteY4" fmla="*/ 2331752 h 3189448"/>
              <a:gd name="connsiteX5" fmla="*/ 4053035 w 5140105"/>
              <a:gd name="connsiteY5" fmla="*/ 2190150 h 3189448"/>
              <a:gd name="connsiteX6" fmla="*/ 3970428 w 5140105"/>
              <a:gd name="connsiteY6" fmla="*/ 2694998 h 3189448"/>
              <a:gd name="connsiteX7" fmla="*/ 3714897 w 5140105"/>
              <a:gd name="connsiteY7" fmla="*/ 2647226 h 3189448"/>
              <a:gd name="connsiteX8" fmla="*/ 3629123 w 5140105"/>
              <a:gd name="connsiteY8" fmla="*/ 2992494 h 3189448"/>
              <a:gd name="connsiteX9" fmla="*/ 3638623 w 5140105"/>
              <a:gd name="connsiteY9" fmla="*/ 3080737 h 3189448"/>
              <a:gd name="connsiteX10" fmla="*/ 3090911 w 5140105"/>
              <a:gd name="connsiteY10" fmla="*/ 3095024 h 3189448"/>
              <a:gd name="connsiteX11" fmla="*/ 3045871 w 5140105"/>
              <a:gd name="connsiteY11" fmla="*/ 3189448 h 3189448"/>
              <a:gd name="connsiteX12" fmla="*/ 2628676 w 5140105"/>
              <a:gd name="connsiteY12" fmla="*/ 3175830 h 3189448"/>
              <a:gd name="connsiteX13" fmla="*/ 1178548 w 5140105"/>
              <a:gd name="connsiteY13" fmla="*/ 2948973 h 3189448"/>
              <a:gd name="connsiteX14" fmla="*/ 0 w 5140105"/>
              <a:gd name="connsiteY14" fmla="*/ 1425608 h 3189448"/>
              <a:gd name="connsiteX15" fmla="*/ 61911 w 5140105"/>
              <a:gd name="connsiteY15" fmla="*/ 149258 h 3189448"/>
              <a:gd name="connsiteX16" fmla="*/ 230120 w 5140105"/>
              <a:gd name="connsiteY16" fmla="*/ 0 h 3189448"/>
              <a:gd name="connsiteX0" fmla="*/ 230120 w 5140105"/>
              <a:gd name="connsiteY0" fmla="*/ 0 h 3189448"/>
              <a:gd name="connsiteX1" fmla="*/ 3616804 w 5140105"/>
              <a:gd name="connsiteY1" fmla="*/ 166136 h 3189448"/>
              <a:gd name="connsiteX2" fmla="*/ 3740725 w 5140105"/>
              <a:gd name="connsiteY2" fmla="*/ 427319 h 3189448"/>
              <a:gd name="connsiteX3" fmla="*/ 5140105 w 5140105"/>
              <a:gd name="connsiteY3" fmla="*/ 1451846 h 3189448"/>
              <a:gd name="connsiteX4" fmla="*/ 4766055 w 5140105"/>
              <a:gd name="connsiteY4" fmla="*/ 2331752 h 3189448"/>
              <a:gd name="connsiteX5" fmla="*/ 4053035 w 5140105"/>
              <a:gd name="connsiteY5" fmla="*/ 2190150 h 3189448"/>
              <a:gd name="connsiteX6" fmla="*/ 3970428 w 5140105"/>
              <a:gd name="connsiteY6" fmla="*/ 2694998 h 3189448"/>
              <a:gd name="connsiteX7" fmla="*/ 3714897 w 5140105"/>
              <a:gd name="connsiteY7" fmla="*/ 2647226 h 3189448"/>
              <a:gd name="connsiteX8" fmla="*/ 3629123 w 5140105"/>
              <a:gd name="connsiteY8" fmla="*/ 2992494 h 3189448"/>
              <a:gd name="connsiteX9" fmla="*/ 3638623 w 5140105"/>
              <a:gd name="connsiteY9" fmla="*/ 3080737 h 3189448"/>
              <a:gd name="connsiteX10" fmla="*/ 3090911 w 5140105"/>
              <a:gd name="connsiteY10" fmla="*/ 3095024 h 3189448"/>
              <a:gd name="connsiteX11" fmla="*/ 3045871 w 5140105"/>
              <a:gd name="connsiteY11" fmla="*/ 3189448 h 3189448"/>
              <a:gd name="connsiteX12" fmla="*/ 2628676 w 5140105"/>
              <a:gd name="connsiteY12" fmla="*/ 3175830 h 3189448"/>
              <a:gd name="connsiteX13" fmla="*/ 2200140 w 5140105"/>
              <a:gd name="connsiteY13" fmla="*/ 3105674 h 3189448"/>
              <a:gd name="connsiteX14" fmla="*/ 1178548 w 5140105"/>
              <a:gd name="connsiteY14" fmla="*/ 2948973 h 3189448"/>
              <a:gd name="connsiteX15" fmla="*/ 0 w 5140105"/>
              <a:gd name="connsiteY15" fmla="*/ 1425608 h 3189448"/>
              <a:gd name="connsiteX16" fmla="*/ 61911 w 5140105"/>
              <a:gd name="connsiteY16" fmla="*/ 149258 h 3189448"/>
              <a:gd name="connsiteX17" fmla="*/ 230120 w 5140105"/>
              <a:gd name="connsiteY17" fmla="*/ 0 h 3189448"/>
              <a:gd name="connsiteX0" fmla="*/ 230120 w 5140105"/>
              <a:gd name="connsiteY0" fmla="*/ 0 h 3189448"/>
              <a:gd name="connsiteX1" fmla="*/ 3616804 w 5140105"/>
              <a:gd name="connsiteY1" fmla="*/ 166136 h 3189448"/>
              <a:gd name="connsiteX2" fmla="*/ 3740725 w 5140105"/>
              <a:gd name="connsiteY2" fmla="*/ 427319 h 3189448"/>
              <a:gd name="connsiteX3" fmla="*/ 5140105 w 5140105"/>
              <a:gd name="connsiteY3" fmla="*/ 1451846 h 3189448"/>
              <a:gd name="connsiteX4" fmla="*/ 4766055 w 5140105"/>
              <a:gd name="connsiteY4" fmla="*/ 2331752 h 3189448"/>
              <a:gd name="connsiteX5" fmla="*/ 4053035 w 5140105"/>
              <a:gd name="connsiteY5" fmla="*/ 2190150 h 3189448"/>
              <a:gd name="connsiteX6" fmla="*/ 3970428 w 5140105"/>
              <a:gd name="connsiteY6" fmla="*/ 2694998 h 3189448"/>
              <a:gd name="connsiteX7" fmla="*/ 3714897 w 5140105"/>
              <a:gd name="connsiteY7" fmla="*/ 2647226 h 3189448"/>
              <a:gd name="connsiteX8" fmla="*/ 3629123 w 5140105"/>
              <a:gd name="connsiteY8" fmla="*/ 2992494 h 3189448"/>
              <a:gd name="connsiteX9" fmla="*/ 3638623 w 5140105"/>
              <a:gd name="connsiteY9" fmla="*/ 3080737 h 3189448"/>
              <a:gd name="connsiteX10" fmla="*/ 3090911 w 5140105"/>
              <a:gd name="connsiteY10" fmla="*/ 3095024 h 3189448"/>
              <a:gd name="connsiteX11" fmla="*/ 3045871 w 5140105"/>
              <a:gd name="connsiteY11" fmla="*/ 3189448 h 3189448"/>
              <a:gd name="connsiteX12" fmla="*/ 2628676 w 5140105"/>
              <a:gd name="connsiteY12" fmla="*/ 3175830 h 3189448"/>
              <a:gd name="connsiteX13" fmla="*/ 2228863 w 5140105"/>
              <a:gd name="connsiteY13" fmla="*/ 3129611 h 3189448"/>
              <a:gd name="connsiteX14" fmla="*/ 1178548 w 5140105"/>
              <a:gd name="connsiteY14" fmla="*/ 2948973 h 3189448"/>
              <a:gd name="connsiteX15" fmla="*/ 0 w 5140105"/>
              <a:gd name="connsiteY15" fmla="*/ 1425608 h 3189448"/>
              <a:gd name="connsiteX16" fmla="*/ 61911 w 5140105"/>
              <a:gd name="connsiteY16" fmla="*/ 149258 h 3189448"/>
              <a:gd name="connsiteX17" fmla="*/ 230120 w 5140105"/>
              <a:gd name="connsiteY17" fmla="*/ 0 h 3189448"/>
              <a:gd name="connsiteX0" fmla="*/ 230120 w 5140105"/>
              <a:gd name="connsiteY0" fmla="*/ 0 h 3189448"/>
              <a:gd name="connsiteX1" fmla="*/ 3616804 w 5140105"/>
              <a:gd name="connsiteY1" fmla="*/ 166136 h 3189448"/>
              <a:gd name="connsiteX2" fmla="*/ 3740725 w 5140105"/>
              <a:gd name="connsiteY2" fmla="*/ 427319 h 3189448"/>
              <a:gd name="connsiteX3" fmla="*/ 5140105 w 5140105"/>
              <a:gd name="connsiteY3" fmla="*/ 1451846 h 3189448"/>
              <a:gd name="connsiteX4" fmla="*/ 4766055 w 5140105"/>
              <a:gd name="connsiteY4" fmla="*/ 2331752 h 3189448"/>
              <a:gd name="connsiteX5" fmla="*/ 4053035 w 5140105"/>
              <a:gd name="connsiteY5" fmla="*/ 2190150 h 3189448"/>
              <a:gd name="connsiteX6" fmla="*/ 3970428 w 5140105"/>
              <a:gd name="connsiteY6" fmla="*/ 2694998 h 3189448"/>
              <a:gd name="connsiteX7" fmla="*/ 3714897 w 5140105"/>
              <a:gd name="connsiteY7" fmla="*/ 2647226 h 3189448"/>
              <a:gd name="connsiteX8" fmla="*/ 3629123 w 5140105"/>
              <a:gd name="connsiteY8" fmla="*/ 2992494 h 3189448"/>
              <a:gd name="connsiteX9" fmla="*/ 3638623 w 5140105"/>
              <a:gd name="connsiteY9" fmla="*/ 3080737 h 3189448"/>
              <a:gd name="connsiteX10" fmla="*/ 3090911 w 5140105"/>
              <a:gd name="connsiteY10" fmla="*/ 3095024 h 3189448"/>
              <a:gd name="connsiteX11" fmla="*/ 3045871 w 5140105"/>
              <a:gd name="connsiteY11" fmla="*/ 3189448 h 3189448"/>
              <a:gd name="connsiteX12" fmla="*/ 2628676 w 5140105"/>
              <a:gd name="connsiteY12" fmla="*/ 3175830 h 3189448"/>
              <a:gd name="connsiteX13" fmla="*/ 2228863 w 5140105"/>
              <a:gd name="connsiteY13" fmla="*/ 3129611 h 3189448"/>
              <a:gd name="connsiteX14" fmla="*/ 1180941 w 5140105"/>
              <a:gd name="connsiteY14" fmla="*/ 2939399 h 3189448"/>
              <a:gd name="connsiteX15" fmla="*/ 0 w 5140105"/>
              <a:gd name="connsiteY15" fmla="*/ 1425608 h 3189448"/>
              <a:gd name="connsiteX16" fmla="*/ 61911 w 5140105"/>
              <a:gd name="connsiteY16" fmla="*/ 149258 h 3189448"/>
              <a:gd name="connsiteX17" fmla="*/ 230120 w 5140105"/>
              <a:gd name="connsiteY17" fmla="*/ 0 h 3189448"/>
              <a:gd name="connsiteX0" fmla="*/ 244482 w 5154467"/>
              <a:gd name="connsiteY0" fmla="*/ 0 h 3189448"/>
              <a:gd name="connsiteX1" fmla="*/ 3631166 w 5154467"/>
              <a:gd name="connsiteY1" fmla="*/ 166136 h 3189448"/>
              <a:gd name="connsiteX2" fmla="*/ 3755087 w 5154467"/>
              <a:gd name="connsiteY2" fmla="*/ 427319 h 3189448"/>
              <a:gd name="connsiteX3" fmla="*/ 5154467 w 5154467"/>
              <a:gd name="connsiteY3" fmla="*/ 1451846 h 3189448"/>
              <a:gd name="connsiteX4" fmla="*/ 4780417 w 5154467"/>
              <a:gd name="connsiteY4" fmla="*/ 2331752 h 3189448"/>
              <a:gd name="connsiteX5" fmla="*/ 4067397 w 5154467"/>
              <a:gd name="connsiteY5" fmla="*/ 2190150 h 3189448"/>
              <a:gd name="connsiteX6" fmla="*/ 3984790 w 5154467"/>
              <a:gd name="connsiteY6" fmla="*/ 2694998 h 3189448"/>
              <a:gd name="connsiteX7" fmla="*/ 3729259 w 5154467"/>
              <a:gd name="connsiteY7" fmla="*/ 2647226 h 3189448"/>
              <a:gd name="connsiteX8" fmla="*/ 3643485 w 5154467"/>
              <a:gd name="connsiteY8" fmla="*/ 2992494 h 3189448"/>
              <a:gd name="connsiteX9" fmla="*/ 3652985 w 5154467"/>
              <a:gd name="connsiteY9" fmla="*/ 3080737 h 3189448"/>
              <a:gd name="connsiteX10" fmla="*/ 3105273 w 5154467"/>
              <a:gd name="connsiteY10" fmla="*/ 3095024 h 3189448"/>
              <a:gd name="connsiteX11" fmla="*/ 3060233 w 5154467"/>
              <a:gd name="connsiteY11" fmla="*/ 3189448 h 3189448"/>
              <a:gd name="connsiteX12" fmla="*/ 2643038 w 5154467"/>
              <a:gd name="connsiteY12" fmla="*/ 3175830 h 3189448"/>
              <a:gd name="connsiteX13" fmla="*/ 2243225 w 5154467"/>
              <a:gd name="connsiteY13" fmla="*/ 3129611 h 3189448"/>
              <a:gd name="connsiteX14" fmla="*/ 1195303 w 5154467"/>
              <a:gd name="connsiteY14" fmla="*/ 2939399 h 3189448"/>
              <a:gd name="connsiteX15" fmla="*/ 0 w 5154467"/>
              <a:gd name="connsiteY15" fmla="*/ 1454331 h 3189448"/>
              <a:gd name="connsiteX16" fmla="*/ 76273 w 5154467"/>
              <a:gd name="connsiteY16" fmla="*/ 149258 h 3189448"/>
              <a:gd name="connsiteX17" fmla="*/ 244482 w 5154467"/>
              <a:gd name="connsiteY17" fmla="*/ 0 h 3189448"/>
              <a:gd name="connsiteX0" fmla="*/ 242089 w 5152074"/>
              <a:gd name="connsiteY0" fmla="*/ 0 h 3189448"/>
              <a:gd name="connsiteX1" fmla="*/ 3628773 w 5152074"/>
              <a:gd name="connsiteY1" fmla="*/ 166136 h 3189448"/>
              <a:gd name="connsiteX2" fmla="*/ 3752694 w 5152074"/>
              <a:gd name="connsiteY2" fmla="*/ 427319 h 3189448"/>
              <a:gd name="connsiteX3" fmla="*/ 5152074 w 5152074"/>
              <a:gd name="connsiteY3" fmla="*/ 1451846 h 3189448"/>
              <a:gd name="connsiteX4" fmla="*/ 4778024 w 5152074"/>
              <a:gd name="connsiteY4" fmla="*/ 2331752 h 3189448"/>
              <a:gd name="connsiteX5" fmla="*/ 4065004 w 5152074"/>
              <a:gd name="connsiteY5" fmla="*/ 2190150 h 3189448"/>
              <a:gd name="connsiteX6" fmla="*/ 3982397 w 5152074"/>
              <a:gd name="connsiteY6" fmla="*/ 2694998 h 3189448"/>
              <a:gd name="connsiteX7" fmla="*/ 3726866 w 5152074"/>
              <a:gd name="connsiteY7" fmla="*/ 2647226 h 3189448"/>
              <a:gd name="connsiteX8" fmla="*/ 3641092 w 5152074"/>
              <a:gd name="connsiteY8" fmla="*/ 2992494 h 3189448"/>
              <a:gd name="connsiteX9" fmla="*/ 3650592 w 5152074"/>
              <a:gd name="connsiteY9" fmla="*/ 3080737 h 3189448"/>
              <a:gd name="connsiteX10" fmla="*/ 3102880 w 5152074"/>
              <a:gd name="connsiteY10" fmla="*/ 3095024 h 3189448"/>
              <a:gd name="connsiteX11" fmla="*/ 3057840 w 5152074"/>
              <a:gd name="connsiteY11" fmla="*/ 3189448 h 3189448"/>
              <a:gd name="connsiteX12" fmla="*/ 2640645 w 5152074"/>
              <a:gd name="connsiteY12" fmla="*/ 3175830 h 3189448"/>
              <a:gd name="connsiteX13" fmla="*/ 2240832 w 5152074"/>
              <a:gd name="connsiteY13" fmla="*/ 3129611 h 3189448"/>
              <a:gd name="connsiteX14" fmla="*/ 1192910 w 5152074"/>
              <a:gd name="connsiteY14" fmla="*/ 2939399 h 3189448"/>
              <a:gd name="connsiteX15" fmla="*/ 0 w 5152074"/>
              <a:gd name="connsiteY15" fmla="*/ 1447151 h 3189448"/>
              <a:gd name="connsiteX16" fmla="*/ 73880 w 5152074"/>
              <a:gd name="connsiteY16" fmla="*/ 149258 h 3189448"/>
              <a:gd name="connsiteX17" fmla="*/ 242089 w 5152074"/>
              <a:gd name="connsiteY17" fmla="*/ 0 h 3189448"/>
              <a:gd name="connsiteX0" fmla="*/ 242089 w 5152074"/>
              <a:gd name="connsiteY0" fmla="*/ 0 h 3189448"/>
              <a:gd name="connsiteX1" fmla="*/ 3628773 w 5152074"/>
              <a:gd name="connsiteY1" fmla="*/ 166136 h 3189448"/>
              <a:gd name="connsiteX2" fmla="*/ 3752694 w 5152074"/>
              <a:gd name="connsiteY2" fmla="*/ 427319 h 3189448"/>
              <a:gd name="connsiteX3" fmla="*/ 5152074 w 5152074"/>
              <a:gd name="connsiteY3" fmla="*/ 1451846 h 3189448"/>
              <a:gd name="connsiteX4" fmla="*/ 4778024 w 5152074"/>
              <a:gd name="connsiteY4" fmla="*/ 2331752 h 3189448"/>
              <a:gd name="connsiteX5" fmla="*/ 4065004 w 5152074"/>
              <a:gd name="connsiteY5" fmla="*/ 2190150 h 3189448"/>
              <a:gd name="connsiteX6" fmla="*/ 3982397 w 5152074"/>
              <a:gd name="connsiteY6" fmla="*/ 2694998 h 3189448"/>
              <a:gd name="connsiteX7" fmla="*/ 3726866 w 5152074"/>
              <a:gd name="connsiteY7" fmla="*/ 2647226 h 3189448"/>
              <a:gd name="connsiteX8" fmla="*/ 3641092 w 5152074"/>
              <a:gd name="connsiteY8" fmla="*/ 2992494 h 3189448"/>
              <a:gd name="connsiteX9" fmla="*/ 3650592 w 5152074"/>
              <a:gd name="connsiteY9" fmla="*/ 3080737 h 3189448"/>
              <a:gd name="connsiteX10" fmla="*/ 3102880 w 5152074"/>
              <a:gd name="connsiteY10" fmla="*/ 3095024 h 3189448"/>
              <a:gd name="connsiteX11" fmla="*/ 3057840 w 5152074"/>
              <a:gd name="connsiteY11" fmla="*/ 3189448 h 3189448"/>
              <a:gd name="connsiteX12" fmla="*/ 2640645 w 5152074"/>
              <a:gd name="connsiteY12" fmla="*/ 3175830 h 3189448"/>
              <a:gd name="connsiteX13" fmla="*/ 2240832 w 5152074"/>
              <a:gd name="connsiteY13" fmla="*/ 3129611 h 3189448"/>
              <a:gd name="connsiteX14" fmla="*/ 1192910 w 5152074"/>
              <a:gd name="connsiteY14" fmla="*/ 2939399 h 3189448"/>
              <a:gd name="connsiteX15" fmla="*/ 0 w 5152074"/>
              <a:gd name="connsiteY15" fmla="*/ 1447151 h 3189448"/>
              <a:gd name="connsiteX16" fmla="*/ 57126 w 5152074"/>
              <a:gd name="connsiteY16" fmla="*/ 173193 h 3189448"/>
              <a:gd name="connsiteX17" fmla="*/ 242089 w 5152074"/>
              <a:gd name="connsiteY17" fmla="*/ 0 h 318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52074" h="3189448">
                <a:moveTo>
                  <a:pt x="242089" y="0"/>
                </a:moveTo>
                <a:lnTo>
                  <a:pt x="3628773" y="166136"/>
                </a:lnTo>
                <a:lnTo>
                  <a:pt x="3752694" y="427319"/>
                </a:lnTo>
                <a:lnTo>
                  <a:pt x="5152074" y="1451846"/>
                </a:lnTo>
                <a:lnTo>
                  <a:pt x="4778024" y="2331752"/>
                </a:lnTo>
                <a:lnTo>
                  <a:pt x="4065004" y="2190150"/>
                </a:lnTo>
                <a:lnTo>
                  <a:pt x="3982397" y="2694998"/>
                </a:lnTo>
                <a:lnTo>
                  <a:pt x="3726866" y="2647226"/>
                </a:lnTo>
                <a:lnTo>
                  <a:pt x="3641092" y="2992494"/>
                </a:lnTo>
                <a:lnTo>
                  <a:pt x="3650592" y="3080737"/>
                </a:lnTo>
                <a:lnTo>
                  <a:pt x="3102880" y="3095024"/>
                </a:lnTo>
                <a:lnTo>
                  <a:pt x="3057840" y="3189448"/>
                </a:lnTo>
                <a:lnTo>
                  <a:pt x="2640645" y="3175830"/>
                </a:lnTo>
                <a:lnTo>
                  <a:pt x="2240832" y="3129611"/>
                </a:lnTo>
                <a:lnTo>
                  <a:pt x="1192910" y="2939399"/>
                </a:lnTo>
                <a:lnTo>
                  <a:pt x="0" y="1447151"/>
                </a:lnTo>
                <a:lnTo>
                  <a:pt x="57126" y="173193"/>
                </a:lnTo>
                <a:lnTo>
                  <a:pt x="242089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8D903C35-364A-3E41-7FC4-D0702F6A16F6}"/>
              </a:ext>
            </a:extLst>
          </p:cNvPr>
          <p:cNvSpPr/>
          <p:nvPr/>
        </p:nvSpPr>
        <p:spPr>
          <a:xfrm rot="642405">
            <a:off x="5882030" y="3090571"/>
            <a:ext cx="228614" cy="126784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A84B2048-1EE8-F459-60CA-6F135F2FAEE6}"/>
              </a:ext>
            </a:extLst>
          </p:cNvPr>
          <p:cNvCxnSpPr>
            <a:cxnSpLocks/>
          </p:cNvCxnSpPr>
          <p:nvPr/>
        </p:nvCxnSpPr>
        <p:spPr>
          <a:xfrm flipH="1">
            <a:off x="6143739" y="2319130"/>
            <a:ext cx="883808" cy="75130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4BD4A6F0-A83B-34CA-9357-CD608A12A6C1}"/>
              </a:ext>
            </a:extLst>
          </p:cNvPr>
          <p:cNvSpPr txBox="1"/>
          <p:nvPr/>
        </p:nvSpPr>
        <p:spPr>
          <a:xfrm>
            <a:off x="6873571" y="1478025"/>
            <a:ext cx="958604" cy="7848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900" b="1" dirty="0"/>
              <a:t>POTENCJALNA LOKALIZACJA INSTALACJI DO WYTWARZANIA WODORU</a:t>
            </a:r>
          </a:p>
        </p:txBody>
      </p: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CC52B59B-96FE-A476-D42B-C1F020381237}"/>
              </a:ext>
            </a:extLst>
          </p:cNvPr>
          <p:cNvCxnSpPr>
            <a:cxnSpLocks/>
          </p:cNvCxnSpPr>
          <p:nvPr/>
        </p:nvCxnSpPr>
        <p:spPr>
          <a:xfrm flipV="1">
            <a:off x="2663775" y="3473428"/>
            <a:ext cx="943144" cy="4038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3BAAD6E9-6380-BA5C-5030-7708F10177CB}"/>
              </a:ext>
            </a:extLst>
          </p:cNvPr>
          <p:cNvCxnSpPr>
            <a:cxnSpLocks/>
          </p:cNvCxnSpPr>
          <p:nvPr/>
        </p:nvCxnSpPr>
        <p:spPr>
          <a:xfrm>
            <a:off x="2475860" y="2871269"/>
            <a:ext cx="613280" cy="1450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ymbol zastępczy stopki 4">
            <a:extLst>
              <a:ext uri="{FF2B5EF4-FFF2-40B4-BE49-F238E27FC236}">
                <a16:creationId xmlns:a16="http://schemas.microsoft.com/office/drawing/2014/main" id="{4CDC9C3C-F9D0-86F5-0E9D-4AF21C82310C}"/>
              </a:ext>
            </a:extLst>
          </p:cNvPr>
          <p:cNvSpPr txBox="1">
            <a:spLocks/>
          </p:cNvSpPr>
          <p:nvPr/>
        </p:nvSpPr>
        <p:spPr>
          <a:xfrm>
            <a:off x="1606345" y="4508645"/>
            <a:ext cx="5931310" cy="6457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4572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Konferencja „Neutralność klimatyczna” 21 maja 2024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41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DD87FA30-2359-8C90-01AB-734C24EF2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244" y="777078"/>
            <a:ext cx="7200000" cy="790457"/>
          </a:xfrm>
        </p:spPr>
        <p:txBody>
          <a:bodyPr>
            <a:noAutofit/>
          </a:bodyPr>
          <a:lstStyle/>
          <a:p>
            <a:r>
              <a:rPr lang="pl-PL" sz="1800" b="1" dirty="0">
                <a:latin typeface="+mj-lt"/>
              </a:rPr>
              <a:t>PROJEKT ZADASZENIA STANOWISK PARKINGOWYCH DLA AUTOBUSÓW WRAZ Z INSTALACJĄ FOTOWOLTAICZNĄ ORAZ PRODUKCJĄ WODORU</a:t>
            </a:r>
            <a:endParaRPr lang="pl-PL" sz="1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74B776-6986-E4DF-BCEB-35B8DB606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536" y="1567535"/>
            <a:ext cx="3689464" cy="255808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600" dirty="0">
                <a:latin typeface="+mj-lt"/>
              </a:rPr>
              <a:t>Magazynowanie wodoru</a:t>
            </a:r>
          </a:p>
          <a:p>
            <a:pPr marL="0" indent="0">
              <a:buNone/>
            </a:pPr>
            <a:r>
              <a:rPr lang="pl-PL" sz="1600" b="0" dirty="0">
                <a:latin typeface="+mj-lt"/>
              </a:rPr>
              <a:t>W przypadku wodoru wytworzonego z instalacji PV na zajezdni autobusowej preferowanym sposobem magazynowania i dystrybucji wodoru jest jego magazynowanie i wewnętrzna dystrybucja do stacji tankowania na specjalistycznych naczepach z butlami wodorowymi o ciśnieniu do 500 bar.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4C7263C-2C49-A6FC-1F79-426D9BA3B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62499"/>
            <a:ext cx="3925872" cy="236815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A4B7127-67A3-1716-C2EA-E30E656C1263}"/>
              </a:ext>
            </a:extLst>
          </p:cNvPr>
          <p:cNvSpPr txBox="1"/>
          <p:nvPr/>
        </p:nvSpPr>
        <p:spPr>
          <a:xfrm>
            <a:off x="3621816" y="4057685"/>
            <a:ext cx="58262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>
                <a:latin typeface="Open Sans  "/>
                <a:ea typeface="+mj-ea"/>
                <a:cs typeface="Open Sans  "/>
              </a:rPr>
              <a:t>Przykładowa naczepa z baterią zbiorników wodoru o masie ok. 1,1 tony</a:t>
            </a:r>
          </a:p>
        </p:txBody>
      </p:sp>
      <p:sp>
        <p:nvSpPr>
          <p:cNvPr id="7" name="Symbol zastępczy stopki 4">
            <a:extLst>
              <a:ext uri="{FF2B5EF4-FFF2-40B4-BE49-F238E27FC236}">
                <a16:creationId xmlns:a16="http://schemas.microsoft.com/office/drawing/2014/main" id="{8310D5C2-72D9-7B81-3B6C-25C08EC1B174}"/>
              </a:ext>
            </a:extLst>
          </p:cNvPr>
          <p:cNvSpPr txBox="1">
            <a:spLocks/>
          </p:cNvSpPr>
          <p:nvPr/>
        </p:nvSpPr>
        <p:spPr>
          <a:xfrm>
            <a:off x="1606345" y="4508645"/>
            <a:ext cx="5931310" cy="6457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4572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Konferencja „Neutralność klimatyczna” 21 maja 2024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1336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DD87FA30-2359-8C90-01AB-734C24EF2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244" y="777078"/>
            <a:ext cx="7200000" cy="790457"/>
          </a:xfrm>
        </p:spPr>
        <p:txBody>
          <a:bodyPr>
            <a:noAutofit/>
          </a:bodyPr>
          <a:lstStyle/>
          <a:p>
            <a:r>
              <a:rPr lang="pl-PL" sz="1800" b="1" dirty="0">
                <a:latin typeface="+mj-lt"/>
              </a:rPr>
              <a:t>Możliwa produkcja wodoru w ujęciu rocznym, uwzględniając założenia projektu zadaszenia stanowisk parkingowych z instalacją FV (Etap II)</a:t>
            </a:r>
            <a:endParaRPr lang="pl-PL" sz="1800" dirty="0"/>
          </a:p>
        </p:txBody>
      </p:sp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4475B2C0-75E3-F1A9-A4DC-D02B35E564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736524"/>
              </p:ext>
            </p:extLst>
          </p:nvPr>
        </p:nvGraphicFramePr>
        <p:xfrm>
          <a:off x="107711" y="1293510"/>
          <a:ext cx="4579524" cy="3072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4230A730-D6C7-48BF-904C-D0C3F6AB37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6397248"/>
              </p:ext>
            </p:extLst>
          </p:nvPr>
        </p:nvGraphicFramePr>
        <p:xfrm>
          <a:off x="4460575" y="1293510"/>
          <a:ext cx="4575714" cy="3075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Symbol zastępczy stopki 4">
            <a:extLst>
              <a:ext uri="{FF2B5EF4-FFF2-40B4-BE49-F238E27FC236}">
                <a16:creationId xmlns:a16="http://schemas.microsoft.com/office/drawing/2014/main" id="{A9076D48-3720-C8C3-8B74-6378089DE148}"/>
              </a:ext>
            </a:extLst>
          </p:cNvPr>
          <p:cNvSpPr txBox="1">
            <a:spLocks/>
          </p:cNvSpPr>
          <p:nvPr/>
        </p:nvSpPr>
        <p:spPr>
          <a:xfrm>
            <a:off x="1606345" y="4508645"/>
            <a:ext cx="5931310" cy="6457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4572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Konferencja „Neutralność klimatyczna” 21 maja 2024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7357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5EF0ED-A84A-FCCC-E03C-152579930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244" y="883069"/>
            <a:ext cx="7200000" cy="790457"/>
          </a:xfrm>
        </p:spPr>
        <p:txBody>
          <a:bodyPr>
            <a:normAutofit fontScale="90000"/>
          </a:bodyPr>
          <a:lstStyle/>
          <a:p>
            <a:r>
              <a:rPr lang="pl-PL" sz="2800" b="1" dirty="0">
                <a:latin typeface="+mj-lt"/>
              </a:rPr>
              <a:t>Miejskie Zakłady Autobusowe w Warszawie Sp. z o.o.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8A6DBC-9DE3-B59B-8FA6-22C93F78F2B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31000" y="1655265"/>
            <a:ext cx="3420000" cy="2303836"/>
          </a:xfrm>
        </p:spPr>
        <p:txBody>
          <a:bodyPr>
            <a:normAutofit fontScale="92500" lnSpcReduction="10000"/>
          </a:bodyPr>
          <a:lstStyle/>
          <a:p>
            <a:r>
              <a:rPr lang="pl-PL" sz="1600" b="1" dirty="0"/>
              <a:t>MZA Warszawa</a:t>
            </a:r>
          </a:p>
          <a:p>
            <a:r>
              <a:rPr lang="pl-PL" sz="1600" dirty="0"/>
              <a:t>to dzisiaj jeden z większych przewoźników w naszym Regionie,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posiada na stanie ok. 1 400 autobusów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zatrudnia ponad 3 500 kierowców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codziennie przewozi ok. 1 200 000 pasażerów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rocznie wykonuje ok. 90 000 000 </a:t>
            </a:r>
            <a:r>
              <a:rPr lang="pl-PL" sz="1600" dirty="0" err="1"/>
              <a:t>wzkm</a:t>
            </a:r>
            <a:endParaRPr lang="pl-PL" sz="1600" dirty="0"/>
          </a:p>
          <a:p>
            <a:endParaRPr lang="pl-PL" dirty="0"/>
          </a:p>
        </p:txBody>
      </p:sp>
      <p:pic>
        <p:nvPicPr>
          <p:cNvPr id="5" name="Symbol zastępczy obrazu 4">
            <a:extLst>
              <a:ext uri="{FF2B5EF4-FFF2-40B4-BE49-F238E27FC236}">
                <a16:creationId xmlns:a16="http://schemas.microsoft.com/office/drawing/2014/main" id="{8B8F17D9-8C7A-F5BD-D457-019CB23F55B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9825" b="9825"/>
          <a:stretch>
            <a:fillRect/>
          </a:stretch>
        </p:blipFill>
        <p:spPr>
          <a:xfrm>
            <a:off x="4922769" y="1655265"/>
            <a:ext cx="3419475" cy="2303463"/>
          </a:xfrm>
          <a:prstGeom prst="rect">
            <a:avLst/>
          </a:prstGeom>
        </p:spPr>
      </p:pic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165EF69E-18BB-C854-7459-27864C8B4710}"/>
              </a:ext>
            </a:extLst>
          </p:cNvPr>
          <p:cNvSpPr txBox="1">
            <a:spLocks/>
          </p:cNvSpPr>
          <p:nvPr/>
        </p:nvSpPr>
        <p:spPr>
          <a:xfrm>
            <a:off x="1606345" y="4508645"/>
            <a:ext cx="5931310" cy="6457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4572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Konferencja „Neutralność klimatyczna” 21 maja 2024 r.</a:t>
            </a:r>
          </a:p>
        </p:txBody>
      </p:sp>
    </p:spTree>
    <p:extLst>
      <p:ext uri="{BB962C8B-B14F-4D97-AF65-F5344CB8AC3E}">
        <p14:creationId xmlns:p14="http://schemas.microsoft.com/office/powerpoint/2010/main" val="560143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AF22A249-9D3A-40CE-E2E1-2A6C979855DF}"/>
              </a:ext>
            </a:extLst>
          </p:cNvPr>
          <p:cNvSpPr txBox="1">
            <a:spLocks/>
          </p:cNvSpPr>
          <p:nvPr/>
        </p:nvSpPr>
        <p:spPr>
          <a:xfrm>
            <a:off x="973800" y="2033313"/>
            <a:ext cx="7200000" cy="950342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Open Sans  "/>
                <a:ea typeface="+mj-ea"/>
                <a:cs typeface="Open Sans  "/>
              </a:defRPr>
            </a:lvl1pPr>
          </a:lstStyle>
          <a:p>
            <a:pPr algn="ctr"/>
            <a:r>
              <a:rPr lang="pl-PL" dirty="0"/>
              <a:t>Dziękuję za uwagę</a:t>
            </a:r>
            <a:br>
              <a:rPr lang="pl-PL" dirty="0"/>
            </a:br>
            <a:endParaRPr lang="pl-PL" dirty="0"/>
          </a:p>
        </p:txBody>
      </p:sp>
      <p:sp>
        <p:nvSpPr>
          <p:cNvPr id="7" name="pole tekstowe 4">
            <a:extLst>
              <a:ext uri="{FF2B5EF4-FFF2-40B4-BE49-F238E27FC236}">
                <a16:creationId xmlns:a16="http://schemas.microsoft.com/office/drawing/2014/main" id="{FB53A63F-B4CC-CA75-C916-64F946CD59B5}"/>
              </a:ext>
            </a:extLst>
          </p:cNvPr>
          <p:cNvSpPr txBox="1"/>
          <p:nvPr/>
        </p:nvSpPr>
        <p:spPr>
          <a:xfrm>
            <a:off x="7072867" y="3353876"/>
            <a:ext cx="18355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>
                <a:latin typeface="Open Sans"/>
              </a:rPr>
              <a:t>Jan Kuźmiński</a:t>
            </a:r>
          </a:p>
          <a:p>
            <a:r>
              <a:rPr lang="pl-PL" sz="1000" dirty="0">
                <a:latin typeface="Open Sans"/>
              </a:rPr>
              <a:t>Prezes Zarządu</a:t>
            </a:r>
          </a:p>
          <a:p>
            <a:r>
              <a:rPr lang="pl-PL" sz="1000" dirty="0">
                <a:latin typeface="Open Sans"/>
              </a:rPr>
              <a:t>Miejskie Zakłady Autobusowe Sp. z o.o. </a:t>
            </a:r>
          </a:p>
          <a:p>
            <a:r>
              <a:rPr lang="pl-PL" sz="1000" dirty="0">
                <a:latin typeface="Open Sans"/>
              </a:rPr>
              <a:t>w Warszawie</a:t>
            </a:r>
          </a:p>
          <a:p>
            <a:r>
              <a:rPr lang="pl-PL" sz="1000" dirty="0">
                <a:latin typeface="Open Sans"/>
                <a:hlinkClick r:id="rId2"/>
              </a:rPr>
              <a:t>Jan.Kuzminski@mza.waw.pl</a:t>
            </a:r>
            <a:endParaRPr lang="pl-PL" sz="1000" dirty="0">
              <a:latin typeface="Open Sans"/>
            </a:endParaRPr>
          </a:p>
          <a:p>
            <a:endParaRPr lang="pl-PL" sz="1000" dirty="0">
              <a:latin typeface="Open Sans"/>
            </a:endParaRPr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6F5FAA2D-F5C1-92AA-48E2-D912802EC481}"/>
              </a:ext>
            </a:extLst>
          </p:cNvPr>
          <p:cNvSpPr txBox="1">
            <a:spLocks/>
          </p:cNvSpPr>
          <p:nvPr/>
        </p:nvSpPr>
        <p:spPr>
          <a:xfrm>
            <a:off x="1606345" y="4508645"/>
            <a:ext cx="5931310" cy="6457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4572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Konferencja „Neutralność klimatyczna” 21 maja 2024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7701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A43D97-546B-B01E-77F0-D428041643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3295" y="1728637"/>
            <a:ext cx="7998525" cy="2676356"/>
          </a:xfrm>
        </p:spPr>
        <p:txBody>
          <a:bodyPr/>
          <a:lstStyle/>
          <a:p>
            <a:pPr algn="ctr"/>
            <a:r>
              <a:rPr lang="pl-PL" sz="2400" i="1" dirty="0">
                <a:latin typeface="+mj-lt"/>
              </a:rPr>
              <a:t>„</a:t>
            </a:r>
            <a:r>
              <a:rPr lang="pl-PL" sz="2400" i="1" dirty="0">
                <a:solidFill>
                  <a:srgbClr val="0070C0"/>
                </a:solidFill>
                <a:latin typeface="+mj-lt"/>
              </a:rPr>
              <a:t>autobus zeroemisyjny </a:t>
            </a:r>
            <a:r>
              <a:rPr lang="pl-PL" sz="2400" i="1" dirty="0">
                <a:latin typeface="+mj-lt"/>
              </a:rPr>
              <a:t>– autobus (…), wykorzystujące do napędu energię elektryczną, w tym energię wytworzoną z wodoru w zainstalowanych w nich ogniwach paliwowych, lub wyłącznie silnik, którego cykl pracy nie prowadzi do emisji gazów cieplarnianych (…)</a:t>
            </a:r>
            <a:endParaRPr lang="pl-PL" sz="2400" dirty="0">
              <a:latin typeface="+mj-lt"/>
            </a:endParaRPr>
          </a:p>
          <a:p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2A25ED37-F094-7C72-2352-1C054E600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244" y="883069"/>
            <a:ext cx="7200000" cy="790457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+mj-lt"/>
              </a:rPr>
              <a:t>Autobusy zeroemisyjne</a:t>
            </a:r>
            <a:endParaRPr lang="pl-PL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C78EB467-595A-F229-8622-E9852FF41748}"/>
              </a:ext>
            </a:extLst>
          </p:cNvPr>
          <p:cNvSpPr txBox="1">
            <a:spLocks/>
          </p:cNvSpPr>
          <p:nvPr/>
        </p:nvSpPr>
        <p:spPr>
          <a:xfrm>
            <a:off x="1606345" y="4508645"/>
            <a:ext cx="5931310" cy="6457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4572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Konferencja „Neutralność klimatyczna” 21 maja 2024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9462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5EF0ED-A84A-FCCC-E03C-152579930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244" y="883069"/>
            <a:ext cx="7200000" cy="790457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+mj-lt"/>
              </a:rPr>
              <a:t>Autobusy elektryczne MZA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8A6DBC-9DE3-B59B-8FA6-22C93F78F2B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31000" y="1655265"/>
            <a:ext cx="3420000" cy="2303836"/>
          </a:xfrm>
        </p:spPr>
        <p:txBody>
          <a:bodyPr>
            <a:normAutofit fontScale="92500" lnSpcReduction="10000"/>
          </a:bodyPr>
          <a:lstStyle/>
          <a:p>
            <a:r>
              <a:rPr lang="pl-PL" altLang="pl-PL" sz="2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Spółka obecnie eksploatuje 160 autobusów elektrycznych.</a:t>
            </a:r>
          </a:p>
          <a:p>
            <a:endParaRPr lang="pl-PL" altLang="pl-PL" sz="22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pl-PL" sz="2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10 szt. Solaris u12e (2015r)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pl-PL" sz="2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10 szt. Ursus CS2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pl-PL" sz="2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10 szt. Solaris u12e (2018r)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pl-PL" sz="2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130 szt. Solaris u18e</a:t>
            </a:r>
          </a:p>
          <a:p>
            <a:endParaRPr lang="pl-PL" dirty="0"/>
          </a:p>
        </p:txBody>
      </p:sp>
      <p:pic>
        <p:nvPicPr>
          <p:cNvPr id="7" name="Picture 2" descr="Warszawa. We wrześniu ruszy największa stacja ładowania autobusów -  Transport Publiczny">
            <a:extLst>
              <a:ext uri="{FF2B5EF4-FFF2-40B4-BE49-F238E27FC236}">
                <a16:creationId xmlns:a16="http://schemas.microsoft.com/office/drawing/2014/main" id="{60A6B90B-52C1-9D80-DED4-154BED64B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77" y="1655265"/>
            <a:ext cx="3337723" cy="222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BC32336E-EE03-A979-83BD-74677F022B4C}"/>
              </a:ext>
            </a:extLst>
          </p:cNvPr>
          <p:cNvSpPr txBox="1">
            <a:spLocks/>
          </p:cNvSpPr>
          <p:nvPr/>
        </p:nvSpPr>
        <p:spPr>
          <a:xfrm>
            <a:off x="1606345" y="4508645"/>
            <a:ext cx="5931310" cy="6457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4572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Konferencja „Neutralność klimatyczna” 21 maja 2024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1237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D5124F-5650-D9CF-2BC4-3E2E2BEA7A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17627" y="1801610"/>
            <a:ext cx="3420000" cy="2303836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>
                <a:latin typeface="+mj-lt"/>
              </a:rPr>
              <a:t>Stacje ładowania na terenie miasta</a:t>
            </a:r>
          </a:p>
          <a:p>
            <a:r>
              <a:rPr lang="pl-PL" sz="2000" dirty="0">
                <a:latin typeface="+mj-lt"/>
              </a:rPr>
              <a:t>20 sztuk ładowarek pantografowych o mocy 400 kW</a:t>
            </a:r>
          </a:p>
          <a:p>
            <a:r>
              <a:rPr lang="pl-PL" sz="2000" dirty="0">
                <a:latin typeface="+mj-lt"/>
              </a:rPr>
              <a:t>5 sztuk ładowarek pantografowych o mocy 200 kW</a:t>
            </a:r>
          </a:p>
          <a:p>
            <a:endParaRPr lang="pl-PL" sz="1800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95047C12-36D3-D53C-07E7-CF705FE9A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244" y="883069"/>
            <a:ext cx="7200000" cy="790457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+mj-lt"/>
              </a:rPr>
              <a:t>Autobusy elektryczne MZA</a:t>
            </a:r>
            <a:endParaRPr lang="pl-PL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7E12B3EC-C671-AFC1-6535-E197D544F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1" y="1800665"/>
            <a:ext cx="3220368" cy="210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stopki 4">
            <a:extLst>
              <a:ext uri="{FF2B5EF4-FFF2-40B4-BE49-F238E27FC236}">
                <a16:creationId xmlns:a16="http://schemas.microsoft.com/office/drawing/2014/main" id="{7B7B7B57-43B9-CA7F-E792-9EEC3B9FA894}"/>
              </a:ext>
            </a:extLst>
          </p:cNvPr>
          <p:cNvSpPr txBox="1">
            <a:spLocks/>
          </p:cNvSpPr>
          <p:nvPr/>
        </p:nvSpPr>
        <p:spPr>
          <a:xfrm>
            <a:off x="1606345" y="4508645"/>
            <a:ext cx="5931310" cy="6457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4572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Konferencja „Neutralność klimatyczna” 21 maja 2024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9511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D44C9C-2871-DC76-8839-0F3CB7358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385" y="1396777"/>
            <a:ext cx="7200000" cy="2303836"/>
          </a:xfrm>
        </p:spPr>
        <p:txBody>
          <a:bodyPr/>
          <a:lstStyle/>
          <a:p>
            <a:pPr marL="0" indent="0">
              <a:buNone/>
            </a:pPr>
            <a:r>
              <a:rPr lang="pl-PL" sz="1600" dirty="0">
                <a:latin typeface="+mj-lt"/>
              </a:rPr>
              <a:t>Na terenie oddziałów przewozów znajduje się następująca ilość ładowarek:</a:t>
            </a:r>
          </a:p>
          <a:p>
            <a:r>
              <a:rPr lang="pl-PL" sz="1600" dirty="0">
                <a:latin typeface="+mj-lt"/>
              </a:rPr>
              <a:t>60 ładowarek Plug-in o mocy 2 x 30 kW</a:t>
            </a:r>
          </a:p>
          <a:p>
            <a:r>
              <a:rPr lang="pl-PL" sz="1600" dirty="0">
                <a:latin typeface="+mj-lt"/>
              </a:rPr>
              <a:t>22 ładowarki Plug-in o mocy 40 kW</a:t>
            </a:r>
          </a:p>
          <a:p>
            <a:r>
              <a:rPr lang="pl-PL" sz="1600" dirty="0">
                <a:latin typeface="+mj-lt"/>
              </a:rPr>
              <a:t>8 ładowarek Plug-in o mocy 120 kW</a:t>
            </a:r>
          </a:p>
          <a:p>
            <a:r>
              <a:rPr lang="pl-PL" sz="1600" dirty="0">
                <a:latin typeface="+mj-lt"/>
              </a:rPr>
              <a:t>5 ładowarek pantografowych o mocy 400 kW</a:t>
            </a:r>
          </a:p>
          <a:p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711EAFDE-F18E-4EBB-EF59-BA7D9B3C6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244" y="883069"/>
            <a:ext cx="7200000" cy="790457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+mj-lt"/>
              </a:rPr>
              <a:t>Autobusy elektryczne MZA</a:t>
            </a:r>
            <a:endParaRPr lang="pl-PL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68B0AE9-1EAA-C4AB-04A3-1B953B864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299" y="2988572"/>
            <a:ext cx="5325401" cy="127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5686DAD8-550C-5981-3DF7-4B092062BA5E}"/>
              </a:ext>
            </a:extLst>
          </p:cNvPr>
          <p:cNvSpPr txBox="1">
            <a:spLocks/>
          </p:cNvSpPr>
          <p:nvPr/>
        </p:nvSpPr>
        <p:spPr>
          <a:xfrm>
            <a:off x="1606345" y="4508645"/>
            <a:ext cx="5931310" cy="6457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4572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Konferencja „Neutralność klimatyczna” 21 maja 2024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9598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EE0CA5-E874-B030-FE77-36DB309E3A2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10836" y="1587497"/>
            <a:ext cx="3777087" cy="2464530"/>
          </a:xfrm>
        </p:spPr>
        <p:txBody>
          <a:bodyPr/>
          <a:lstStyle/>
          <a:p>
            <a:r>
              <a:rPr lang="pl-PL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AUTOSAN M12LFH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Silnik synchroniczny o mocy 253 kW,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Baterie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litowo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-tytanowe LTO o pojemności 45 kWh,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Ogniwo wodorowe o mocy 70kW.</a:t>
            </a:r>
          </a:p>
          <a:p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Zbiorniki na wodór o pojemności około 31 kg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7811DF2A-DC02-C854-1DA2-3C828C594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244" y="883069"/>
            <a:ext cx="7200000" cy="790457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+mj-lt"/>
              </a:rPr>
              <a:t>Testowe autobusy wodorowe</a:t>
            </a:r>
            <a:endParaRPr lang="pl-PL" dirty="0"/>
          </a:p>
        </p:txBody>
      </p:sp>
      <p:pic>
        <p:nvPicPr>
          <p:cNvPr id="7" name="Obraz 6" descr="Autobus wodorowy na ulicach Warszawy. Wozi pasażerów na trasie linii 222">
            <a:extLst>
              <a:ext uri="{FF2B5EF4-FFF2-40B4-BE49-F238E27FC236}">
                <a16:creationId xmlns:a16="http://schemas.microsoft.com/office/drawing/2014/main" id="{9404157C-5B07-CD08-A379-581922A97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88" y="1587497"/>
            <a:ext cx="3379262" cy="225284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D99907AE-FF00-EFE3-3383-9D217106AAE9}"/>
              </a:ext>
            </a:extLst>
          </p:cNvPr>
          <p:cNvSpPr txBox="1">
            <a:spLocks/>
          </p:cNvSpPr>
          <p:nvPr/>
        </p:nvSpPr>
        <p:spPr>
          <a:xfrm>
            <a:off x="948487" y="3951848"/>
            <a:ext cx="7439435" cy="5107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1"/>
                </a:solidFill>
                <a:latin typeface="Open Sans Regular"/>
                <a:ea typeface="+mn-ea"/>
                <a:cs typeface="Open Sans Regula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chemeClr val="tx1"/>
                </a:solidFill>
                <a:latin typeface="Open Sans Regular"/>
                <a:ea typeface="+mn-ea"/>
                <a:cs typeface="Open Sans Regula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 "/>
                <a:ea typeface="+mn-ea"/>
                <a:cs typeface="Open Sans  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Open Sans  "/>
                <a:ea typeface="+mn-ea"/>
                <a:cs typeface="Open Sans  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Open Sans  "/>
                <a:ea typeface="+mn-ea"/>
                <a:cs typeface="Open Sans  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dirty="0"/>
              <a:t>Okres testowy 12.01.2024-19.02.2024, średni dzienny przebieg: 176 km </a:t>
            </a:r>
          </a:p>
        </p:txBody>
      </p:sp>
      <p:sp>
        <p:nvSpPr>
          <p:cNvPr id="9" name="Symbol zastępczy stopki 4">
            <a:extLst>
              <a:ext uri="{FF2B5EF4-FFF2-40B4-BE49-F238E27FC236}">
                <a16:creationId xmlns:a16="http://schemas.microsoft.com/office/drawing/2014/main" id="{C2949E97-80B7-F5A3-09B6-0CC262DA0913}"/>
              </a:ext>
            </a:extLst>
          </p:cNvPr>
          <p:cNvSpPr txBox="1">
            <a:spLocks/>
          </p:cNvSpPr>
          <p:nvPr/>
        </p:nvSpPr>
        <p:spPr>
          <a:xfrm>
            <a:off x="1606345" y="4508645"/>
            <a:ext cx="5931310" cy="6457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4572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Konferencja „Neutralność klimatyczna” 21 maja 2024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5674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EE0CA5-E874-B030-FE77-36DB309E3A2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10837" y="1587497"/>
            <a:ext cx="3780318" cy="2464530"/>
          </a:xfrm>
        </p:spPr>
        <p:txBody>
          <a:bodyPr/>
          <a:lstStyle/>
          <a:p>
            <a:r>
              <a:rPr lang="pl-PL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NESOBUS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Dwa silniki asynchroniczne o mocy 125 kW każdy,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Baterie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litowo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-tytanowe LTO o pojemności 30,4 kWh,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Ogniwo wodorowe o mocy 70kW.</a:t>
            </a:r>
          </a:p>
          <a:p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Zbiorniki na wodór o pojemności 37,5 kg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7811DF2A-DC02-C854-1DA2-3C828C594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244" y="883069"/>
            <a:ext cx="7200000" cy="790457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+mj-lt"/>
              </a:rPr>
              <a:t>Testowe autobusy wodorowe</a:t>
            </a:r>
            <a:endParaRPr lang="pl-PL" dirty="0"/>
          </a:p>
        </p:txBody>
      </p:sp>
      <p:pic>
        <p:nvPicPr>
          <p:cNvPr id="2" name="Obraz 1" descr="NesoBus Grupa Polsat Plus">
            <a:extLst>
              <a:ext uri="{FF2B5EF4-FFF2-40B4-BE49-F238E27FC236}">
                <a16:creationId xmlns:a16="http://schemas.microsoft.com/office/drawing/2014/main" id="{516C8D20-6D1D-C364-3B16-5405B57C0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88" y="1587497"/>
            <a:ext cx="3378029" cy="13334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34F5C0D2-2C7D-A107-8B85-D007809D8438}"/>
              </a:ext>
            </a:extLst>
          </p:cNvPr>
          <p:cNvSpPr txBox="1">
            <a:spLocks/>
          </p:cNvSpPr>
          <p:nvPr/>
        </p:nvSpPr>
        <p:spPr>
          <a:xfrm>
            <a:off x="948487" y="3951848"/>
            <a:ext cx="7439435" cy="5107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1"/>
                </a:solidFill>
                <a:latin typeface="Open Sans Regular"/>
                <a:ea typeface="+mn-ea"/>
                <a:cs typeface="Open Sans Regula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chemeClr val="tx1"/>
                </a:solidFill>
                <a:latin typeface="Open Sans Regular"/>
                <a:ea typeface="+mn-ea"/>
                <a:cs typeface="Open Sans Regula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 "/>
                <a:ea typeface="+mn-ea"/>
                <a:cs typeface="Open Sans  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Open Sans  "/>
                <a:ea typeface="+mn-ea"/>
                <a:cs typeface="Open Sans  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Open Sans  "/>
                <a:ea typeface="+mn-ea"/>
                <a:cs typeface="Open Sans  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dirty="0"/>
              <a:t>Okres testowy 02.11.2022-16.11.2022, średni dzienny przebieg: 189 km 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EC758FB-FABA-2C70-17CF-1F025D3244A0}"/>
              </a:ext>
            </a:extLst>
          </p:cNvPr>
          <p:cNvSpPr txBox="1">
            <a:spLocks/>
          </p:cNvSpPr>
          <p:nvPr/>
        </p:nvSpPr>
        <p:spPr>
          <a:xfrm>
            <a:off x="1606345" y="4508645"/>
            <a:ext cx="5931310" cy="6457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4572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Konferencja „Neutralność klimatyczna” 21 maja 2024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7388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EE0CA5-E874-B030-FE77-36DB309E3A2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10837" y="1587497"/>
            <a:ext cx="3780318" cy="2464530"/>
          </a:xfrm>
        </p:spPr>
        <p:txBody>
          <a:bodyPr/>
          <a:lstStyle/>
          <a:p>
            <a:r>
              <a:rPr lang="pl-PL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SOLARIS URBINO 12 HYDROGEN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Dwa silniki asynchroniczne o mocy 125 kW każdy,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Baterie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litowo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-jonowe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Ogniwo wodorowe o mocy 70kW.</a:t>
            </a:r>
          </a:p>
          <a:p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Zbiorniki na wodór o pojemności 37,5 kg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7811DF2A-DC02-C854-1DA2-3C828C594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244" y="883069"/>
            <a:ext cx="7200000" cy="790457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+mj-lt"/>
              </a:rPr>
              <a:t>Testowe autobusy wodorowe</a:t>
            </a:r>
            <a:endParaRPr lang="pl-PL" dirty="0"/>
          </a:p>
        </p:txBody>
      </p:sp>
      <p:pic>
        <p:nvPicPr>
          <p:cNvPr id="4" name="Obraz 3" descr="Przejazd: Solaris Urbino 12 IV Hydrogen #952 (Testowany przez MZA Warszawa)  - Linia 222 - YouTube">
            <a:extLst>
              <a:ext uri="{FF2B5EF4-FFF2-40B4-BE49-F238E27FC236}">
                <a16:creationId xmlns:a16="http://schemas.microsoft.com/office/drawing/2014/main" id="{49B31F50-195D-44D2-E279-3F03CC694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43" y="1587497"/>
            <a:ext cx="3398718" cy="19117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0F80AC0C-6D23-19A4-228B-8C3183EF9F13}"/>
              </a:ext>
            </a:extLst>
          </p:cNvPr>
          <p:cNvSpPr txBox="1">
            <a:spLocks/>
          </p:cNvSpPr>
          <p:nvPr/>
        </p:nvSpPr>
        <p:spPr>
          <a:xfrm>
            <a:off x="948487" y="3951848"/>
            <a:ext cx="7439435" cy="5107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1"/>
                </a:solidFill>
                <a:latin typeface="Open Sans Regular"/>
                <a:ea typeface="+mn-ea"/>
                <a:cs typeface="Open Sans Regula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chemeClr val="tx1"/>
                </a:solidFill>
                <a:latin typeface="Open Sans Regular"/>
                <a:ea typeface="+mn-ea"/>
                <a:cs typeface="Open Sans Regula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 "/>
                <a:ea typeface="+mn-ea"/>
                <a:cs typeface="Open Sans  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Open Sans  "/>
                <a:ea typeface="+mn-ea"/>
                <a:cs typeface="Open Sans  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Open Sans  "/>
                <a:ea typeface="+mn-ea"/>
                <a:cs typeface="Open Sans  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dirty="0"/>
              <a:t>Okres testowy 26.02.2024-25.03.2024, średni dzienny przebieg: 215 km </a:t>
            </a:r>
          </a:p>
        </p:txBody>
      </p:sp>
      <p:sp>
        <p:nvSpPr>
          <p:cNvPr id="7" name="Symbol zastępczy stopki 4">
            <a:extLst>
              <a:ext uri="{FF2B5EF4-FFF2-40B4-BE49-F238E27FC236}">
                <a16:creationId xmlns:a16="http://schemas.microsoft.com/office/drawing/2014/main" id="{BB0C7413-BE54-7937-DFC6-78E60E3F94F9}"/>
              </a:ext>
            </a:extLst>
          </p:cNvPr>
          <p:cNvSpPr txBox="1">
            <a:spLocks/>
          </p:cNvSpPr>
          <p:nvPr/>
        </p:nvSpPr>
        <p:spPr>
          <a:xfrm>
            <a:off x="1606345" y="4508645"/>
            <a:ext cx="5931310" cy="6457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4572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Konferencja „Neutralność klimatyczna” 21 maja 2024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597706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ACE335A62D7AF44AA196C0432751FE6" ma:contentTypeVersion="0" ma:contentTypeDescription="Utwórz nowy dokument." ma:contentTypeScope="" ma:versionID="b5ae06b944a076479552c67aaa85ee8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fdb080088ddf1bdd98b8e55b33ddc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43CF8A-8D96-4C6B-A28C-171F64D570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164CF6-C187-4EB7-AA72-1CE9CD5A9797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AE00806-BB83-47C2-9E9F-22D963201D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1034</Words>
  <Application>Microsoft Office PowerPoint</Application>
  <PresentationFormat>Pokaz na ekranie (16:9)</PresentationFormat>
  <Paragraphs>126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7" baseType="lpstr">
      <vt:lpstr>Aptos</vt:lpstr>
      <vt:lpstr>Arial</vt:lpstr>
      <vt:lpstr>Calibri</vt:lpstr>
      <vt:lpstr>Open Sans</vt:lpstr>
      <vt:lpstr>Open Sans  </vt:lpstr>
      <vt:lpstr>Open Sans Regular</vt:lpstr>
      <vt:lpstr>Motyw pakietu Office</vt:lpstr>
      <vt:lpstr>Bezemisyjne autobusy miejskie od 2030 roku  </vt:lpstr>
      <vt:lpstr>Miejskie Zakłady Autobusowe w Warszawie Sp. z o.o.</vt:lpstr>
      <vt:lpstr>Autobusy zeroemisyjne</vt:lpstr>
      <vt:lpstr>Autobusy elektryczne MZA</vt:lpstr>
      <vt:lpstr>Autobusy elektryczne MZA</vt:lpstr>
      <vt:lpstr>Autobusy elektryczne MZA</vt:lpstr>
      <vt:lpstr>Testowe autobusy wodorowe</vt:lpstr>
      <vt:lpstr>Testowe autobusy wodorowe</vt:lpstr>
      <vt:lpstr>Testowe autobusy wodorowe</vt:lpstr>
      <vt:lpstr>Możliwość wykonania zadań przewozowych przez autobusy zeroemisyjne</vt:lpstr>
      <vt:lpstr>Rozkład 15-minutowy tankowania wodoru w godzinach magazynowych dla wartości średnich i szczytowych (symulacja)</vt:lpstr>
      <vt:lpstr>Udział kosztu paliwa/energii w cenie wzkm (2021-2024)</vt:lpstr>
      <vt:lpstr>Udział kosztu paliwa/energii w cenie wzkm (2023-2024)</vt:lpstr>
      <vt:lpstr>PROJEKT ZADASZENIA STANOWISK PARKINGOWYCH DLA AUTOBUSÓW WRAZ Z INSTALACJĄ FOTOWOLTAICZNĄ ORAZ PRODUKCJĄ WODORU</vt:lpstr>
      <vt:lpstr>PROJEKT ZADASZENIA STANOWISK PARKINGOWYCH DLA AUTOBUSÓW WRAZ Z INSTALACJĄ FOTOWOLTAICZNĄ ORAZ PRODUKCJĄ WODORU</vt:lpstr>
      <vt:lpstr>PROJEKT ZADASZENIA STANOWISK PARKINGOWYCH DLA AUTOBUSÓW WRAZ Z INSTALACJĄ FOTOWOLTAICZNĄ ORAZ PRODUKCJĄ WODORU</vt:lpstr>
      <vt:lpstr>PROJEKT ZADASZENIA STANOWISK PARKINGOWYCH DLA AUTOBUSÓW WRAZ Z INSTALACJĄ FOTOWOLTAICZNĄ ORAZ PRODUKCJĄ WODORU</vt:lpstr>
      <vt:lpstr>PROJEKT ZADASZENIA STANOWISK PARKINGOWYCH DLA AUTOBUSÓW WRAZ Z INSTALACJĄ FOTOWOLTAICZNĄ ORAZ PRODUKCJĄ WODORU</vt:lpstr>
      <vt:lpstr>Możliwa produkcja wodoru w ujęciu rocznym, uwzględniając założenia projektu zadaszenia stanowisk parkingowych z instalacją FV (Etap II)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kotbury</dc:creator>
  <cp:lastModifiedBy>Emilia Scislowska</cp:lastModifiedBy>
  <cp:revision>18</cp:revision>
  <dcterms:created xsi:type="dcterms:W3CDTF">2018-07-16T14:20:42Z</dcterms:created>
  <dcterms:modified xsi:type="dcterms:W3CDTF">2024-05-20T10:44:24Z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0x010100BACE335A62D7AF44AA196C0432751FE6</vt:lpwstr>
  </property>
</Properties>
</file>