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61" r:id="rId4"/>
    <p:sldId id="2562" r:id="rId5"/>
    <p:sldId id="2577" r:id="rId6"/>
    <p:sldId id="2576" r:id="rId7"/>
    <p:sldId id="2575" r:id="rId8"/>
    <p:sldId id="2578" r:id="rId9"/>
    <p:sldId id="2579" r:id="rId10"/>
    <p:sldId id="2580" r:id="rId11"/>
    <p:sldId id="2539" r:id="rId12"/>
    <p:sldId id="2581" r:id="rId13"/>
    <p:sldId id="2582" r:id="rId14"/>
    <p:sldId id="2583" r:id="rId15"/>
    <p:sldId id="2585" r:id="rId16"/>
    <p:sldId id="25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2BDF3-0D9C-4238-9B6D-80A1B310176A}" v="88" dt="2025-05-21T15:19:46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Stretton" userId="49783e694b93a946" providerId="LiveId" clId="{53F2BDF3-0D9C-4238-9B6D-80A1B310176A}"/>
    <pc:docChg chg="undo custSel addSld delSld modSld sldOrd">
      <pc:chgData name="Magdalena Stretton" userId="49783e694b93a946" providerId="LiveId" clId="{53F2BDF3-0D9C-4238-9B6D-80A1B310176A}" dt="2025-05-21T15:19:39.081" v="2011" actId="2696"/>
      <pc:docMkLst>
        <pc:docMk/>
      </pc:docMkLst>
      <pc:sldChg chg="addSp delSp modSp mod">
        <pc:chgData name="Magdalena Stretton" userId="49783e694b93a946" providerId="LiveId" clId="{53F2BDF3-0D9C-4238-9B6D-80A1B310176A}" dt="2025-05-21T12:50:25.956" v="109" actId="20577"/>
        <pc:sldMkLst>
          <pc:docMk/>
          <pc:sldMk cId="35808019" sldId="256"/>
        </pc:sldMkLst>
        <pc:spChg chg="mod">
          <ac:chgData name="Magdalena Stretton" userId="49783e694b93a946" providerId="LiveId" clId="{53F2BDF3-0D9C-4238-9B6D-80A1B310176A}" dt="2025-05-21T12:50:17.380" v="106" actId="20577"/>
          <ac:spMkLst>
            <pc:docMk/>
            <pc:sldMk cId="35808019" sldId="256"/>
            <ac:spMk id="2" creationId="{37CB48A6-F0F8-B492-5E65-D0B7080B4700}"/>
          </ac:spMkLst>
        </pc:spChg>
        <pc:spChg chg="mod">
          <ac:chgData name="Magdalena Stretton" userId="49783e694b93a946" providerId="LiveId" clId="{53F2BDF3-0D9C-4238-9B6D-80A1B310176A}" dt="2025-05-21T12:50:25.956" v="109" actId="20577"/>
          <ac:spMkLst>
            <pc:docMk/>
            <pc:sldMk cId="35808019" sldId="256"/>
            <ac:spMk id="3" creationId="{A6CC7DD7-31BF-E6C6-4D51-E7F156AC0999}"/>
          </ac:spMkLst>
        </pc:spChg>
        <pc:picChg chg="del">
          <ac:chgData name="Magdalena Stretton" userId="49783e694b93a946" providerId="LiveId" clId="{53F2BDF3-0D9C-4238-9B6D-80A1B310176A}" dt="2025-05-21T12:47:15.360" v="85" actId="478"/>
          <ac:picMkLst>
            <pc:docMk/>
            <pc:sldMk cId="35808019" sldId="256"/>
            <ac:picMk id="4" creationId="{087097CE-EF78-AE9D-F989-21963BFFE96A}"/>
          </ac:picMkLst>
        </pc:picChg>
        <pc:picChg chg="del">
          <ac:chgData name="Magdalena Stretton" userId="49783e694b93a946" providerId="LiveId" clId="{53F2BDF3-0D9C-4238-9B6D-80A1B310176A}" dt="2025-05-21T12:47:02.842" v="83" actId="478"/>
          <ac:picMkLst>
            <pc:docMk/>
            <pc:sldMk cId="35808019" sldId="256"/>
            <ac:picMk id="5" creationId="{093AB2F2-EE1C-298F-C22F-D9C6DD9D4828}"/>
          </ac:picMkLst>
        </pc:picChg>
        <pc:picChg chg="add mod">
          <ac:chgData name="Magdalena Stretton" userId="49783e694b93a946" providerId="LiveId" clId="{53F2BDF3-0D9C-4238-9B6D-80A1B310176A}" dt="2025-05-21T12:50:04.897" v="88" actId="14100"/>
          <ac:picMkLst>
            <pc:docMk/>
            <pc:sldMk cId="35808019" sldId="256"/>
            <ac:picMk id="6" creationId="{05BA9D57-6C05-DFC8-6CF4-FA2515168F8E}"/>
          </ac:picMkLst>
        </pc:picChg>
        <pc:picChg chg="add mod">
          <ac:chgData name="Magdalena Stretton" userId="49783e694b93a946" providerId="LiveId" clId="{53F2BDF3-0D9C-4238-9B6D-80A1B310176A}" dt="2025-05-21T12:50:01.783" v="87" actId="1076"/>
          <ac:picMkLst>
            <pc:docMk/>
            <pc:sldMk cId="35808019" sldId="256"/>
            <ac:picMk id="8" creationId="{A4E09FBE-9880-5B92-340F-8C70298AB8D7}"/>
          </ac:picMkLst>
        </pc:picChg>
      </pc:sldChg>
      <pc:sldChg chg="addSp delSp modSp mod">
        <pc:chgData name="Magdalena Stretton" userId="49783e694b93a946" providerId="LiveId" clId="{53F2BDF3-0D9C-4238-9B6D-80A1B310176A}" dt="2025-05-21T15:06:02.888" v="1949" actId="20577"/>
        <pc:sldMkLst>
          <pc:docMk/>
          <pc:sldMk cId="3125156007" sldId="257"/>
        </pc:sldMkLst>
        <pc:spChg chg="add mod">
          <ac:chgData name="Magdalena Stretton" userId="49783e694b93a946" providerId="LiveId" clId="{53F2BDF3-0D9C-4238-9B6D-80A1B310176A}" dt="2025-05-21T13:12:27.641" v="696" actId="1076"/>
          <ac:spMkLst>
            <pc:docMk/>
            <pc:sldMk cId="3125156007" sldId="257"/>
            <ac:spMk id="3" creationId="{8BE14D30-37B9-57DB-C882-6A6363636DC3}"/>
          </ac:spMkLst>
        </pc:spChg>
        <pc:spChg chg="mod">
          <ac:chgData name="Magdalena Stretton" userId="49783e694b93a946" providerId="LiveId" clId="{53F2BDF3-0D9C-4238-9B6D-80A1B310176A}" dt="2025-05-21T13:25:26.061" v="792" actId="108"/>
          <ac:spMkLst>
            <pc:docMk/>
            <pc:sldMk cId="3125156007" sldId="257"/>
            <ac:spMk id="4" creationId="{7012726B-DB1B-7F89-EF9E-6BE199BEBBDD}"/>
          </ac:spMkLst>
        </pc:spChg>
        <pc:spChg chg="mod">
          <ac:chgData name="Magdalena Stretton" userId="49783e694b93a946" providerId="LiveId" clId="{53F2BDF3-0D9C-4238-9B6D-80A1B310176A}" dt="2025-05-21T15:06:02.888" v="1949" actId="20577"/>
          <ac:spMkLst>
            <pc:docMk/>
            <pc:sldMk cId="3125156007" sldId="257"/>
            <ac:spMk id="5" creationId="{9D5F856B-D1C7-3CC8-E9FB-174468433A6E}"/>
          </ac:spMkLst>
        </pc:spChg>
        <pc:spChg chg="add mod">
          <ac:chgData name="Magdalena Stretton" userId="49783e694b93a946" providerId="LiveId" clId="{53F2BDF3-0D9C-4238-9B6D-80A1B310176A}" dt="2025-05-21T13:26:16.985" v="800" actId="14100"/>
          <ac:spMkLst>
            <pc:docMk/>
            <pc:sldMk cId="3125156007" sldId="257"/>
            <ac:spMk id="6" creationId="{F838D4C2-A993-3730-8436-89C4603A0822}"/>
          </ac:spMkLst>
        </pc:spChg>
        <pc:picChg chg="del">
          <ac:chgData name="Magdalena Stretton" userId="49783e694b93a946" providerId="LiveId" clId="{53F2BDF3-0D9C-4238-9B6D-80A1B310176A}" dt="2025-05-21T12:50:46.571" v="110" actId="478"/>
          <ac:picMkLst>
            <pc:docMk/>
            <pc:sldMk cId="3125156007" sldId="257"/>
            <ac:picMk id="2" creationId="{5C9E7722-3BBC-B2EA-70C7-122B3625771B}"/>
          </ac:picMkLst>
        </pc:picChg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3802409936" sldId="322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2751873525" sldId="323"/>
        </pc:sldMkLst>
      </pc:sldChg>
      <pc:sldChg chg="addSp delSp modSp del mod ord">
        <pc:chgData name="Magdalena Stretton" userId="49783e694b93a946" providerId="LiveId" clId="{53F2BDF3-0D9C-4238-9B6D-80A1B310176A}" dt="2025-05-21T15:12:16.448" v="1996" actId="2696"/>
        <pc:sldMkLst>
          <pc:docMk/>
          <pc:sldMk cId="1198488635" sldId="324"/>
        </pc:sldMkLst>
        <pc:spChg chg="mod">
          <ac:chgData name="Magdalena Stretton" userId="49783e694b93a946" providerId="LiveId" clId="{53F2BDF3-0D9C-4238-9B6D-80A1B310176A}" dt="2025-05-21T13:59:38.646" v="1065" actId="1076"/>
          <ac:spMkLst>
            <pc:docMk/>
            <pc:sldMk cId="1198488635" sldId="324"/>
            <ac:spMk id="2" creationId="{2957FE49-19D4-0D41-DC9C-AFAD278E627F}"/>
          </ac:spMkLst>
        </pc:spChg>
        <pc:spChg chg="del">
          <ac:chgData name="Magdalena Stretton" userId="49783e694b93a946" providerId="LiveId" clId="{53F2BDF3-0D9C-4238-9B6D-80A1B310176A}" dt="2025-05-21T14:00:51.123" v="1066" actId="478"/>
          <ac:spMkLst>
            <pc:docMk/>
            <pc:sldMk cId="1198488635" sldId="324"/>
            <ac:spMk id="3" creationId="{12D1A2A1-BE3B-F32B-1C7C-D2E154451330}"/>
          </ac:spMkLst>
        </pc:spChg>
        <pc:spChg chg="add mod">
          <ac:chgData name="Magdalena Stretton" userId="49783e694b93a946" providerId="LiveId" clId="{53F2BDF3-0D9C-4238-9B6D-80A1B310176A}" dt="2025-05-21T14:56:16.313" v="1780" actId="1076"/>
          <ac:spMkLst>
            <pc:docMk/>
            <pc:sldMk cId="1198488635" sldId="324"/>
            <ac:spMk id="4" creationId="{A6741469-3D0D-4A6F-45EE-06FE2588E9AB}"/>
          </ac:spMkLst>
        </pc:spChg>
        <pc:spChg chg="add mod">
          <ac:chgData name="Magdalena Stretton" userId="49783e694b93a946" providerId="LiveId" clId="{53F2BDF3-0D9C-4238-9B6D-80A1B310176A}" dt="2025-05-21T15:08:45.239" v="1962" actId="1076"/>
          <ac:spMkLst>
            <pc:docMk/>
            <pc:sldMk cId="1198488635" sldId="324"/>
            <ac:spMk id="5" creationId="{35774098-2678-78AF-1972-B69BCCE57E99}"/>
          </ac:spMkLst>
        </pc:spChg>
        <pc:spChg chg="add mod">
          <ac:chgData name="Magdalena Stretton" userId="49783e694b93a946" providerId="LiveId" clId="{53F2BDF3-0D9C-4238-9B6D-80A1B310176A}" dt="2025-05-21T14:56:25.805" v="1781" actId="1076"/>
          <ac:spMkLst>
            <pc:docMk/>
            <pc:sldMk cId="1198488635" sldId="324"/>
            <ac:spMk id="9" creationId="{70E6267F-206B-B020-BC75-D5EDF50CC7AF}"/>
          </ac:spMkLst>
        </pc:spChg>
        <pc:spChg chg="add mod">
          <ac:chgData name="Magdalena Stretton" userId="49783e694b93a946" providerId="LiveId" clId="{53F2BDF3-0D9C-4238-9B6D-80A1B310176A}" dt="2025-05-21T14:54:38.247" v="1757" actId="1076"/>
          <ac:spMkLst>
            <pc:docMk/>
            <pc:sldMk cId="1198488635" sldId="324"/>
            <ac:spMk id="13" creationId="{201E6DD3-E865-B535-9A44-869C1A7997EE}"/>
          </ac:spMkLst>
        </pc:spChg>
        <pc:spChg chg="add mod">
          <ac:chgData name="Magdalena Stretton" userId="49783e694b93a946" providerId="LiveId" clId="{53F2BDF3-0D9C-4238-9B6D-80A1B310176A}" dt="2025-05-21T15:11:35.778" v="1994" actId="1076"/>
          <ac:spMkLst>
            <pc:docMk/>
            <pc:sldMk cId="1198488635" sldId="324"/>
            <ac:spMk id="19" creationId="{B1F9E7DB-83E7-6DD9-66C1-68A62351358A}"/>
          </ac:spMkLst>
        </pc:spChg>
        <pc:graphicFrameChg chg="add mod modGraphic">
          <ac:chgData name="Magdalena Stretton" userId="49783e694b93a946" providerId="LiveId" clId="{53F2BDF3-0D9C-4238-9B6D-80A1B310176A}" dt="2025-05-21T15:09:04.090" v="1965" actId="1076"/>
          <ac:graphicFrameMkLst>
            <pc:docMk/>
            <pc:sldMk cId="1198488635" sldId="324"/>
            <ac:graphicFrameMk id="6" creationId="{6A9DDC1F-9AB7-6F43-2AE6-32C947C09C57}"/>
          </ac:graphicFrameMkLst>
        </pc:graphicFrameChg>
        <pc:picChg chg="del">
          <ac:chgData name="Magdalena Stretton" userId="49783e694b93a946" providerId="LiveId" clId="{53F2BDF3-0D9C-4238-9B6D-80A1B310176A}" dt="2025-05-21T13:24:27.784" v="785" actId="478"/>
          <ac:picMkLst>
            <pc:docMk/>
            <pc:sldMk cId="1198488635" sldId="324"/>
            <ac:picMk id="7" creationId="{44A72AD3-6046-9245-0D57-C9B62A348188}"/>
          </ac:picMkLst>
        </pc:picChg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3513115847" sldId="325"/>
        </pc:sldMkLst>
      </pc:sldChg>
      <pc:sldChg chg="addSp delSp modSp mod ord">
        <pc:chgData name="Magdalena Stretton" userId="49783e694b93a946" providerId="LiveId" clId="{53F2BDF3-0D9C-4238-9B6D-80A1B310176A}" dt="2025-05-21T14:27:49.524" v="1408" actId="1076"/>
        <pc:sldMkLst>
          <pc:docMk/>
          <pc:sldMk cId="3511054474" sldId="2539"/>
        </pc:sldMkLst>
        <pc:spChg chg="mod">
          <ac:chgData name="Magdalena Stretton" userId="49783e694b93a946" providerId="LiveId" clId="{53F2BDF3-0D9C-4238-9B6D-80A1B310176A}" dt="2025-05-21T14:24:00.942" v="1372" actId="1076"/>
          <ac:spMkLst>
            <pc:docMk/>
            <pc:sldMk cId="3511054474" sldId="2539"/>
            <ac:spMk id="2" creationId="{1F52DB62-F84B-4DFD-8914-DB7A39F599C0}"/>
          </ac:spMkLst>
        </pc:spChg>
        <pc:spChg chg="mod ord">
          <ac:chgData name="Magdalena Stretton" userId="49783e694b93a946" providerId="LiveId" clId="{53F2BDF3-0D9C-4238-9B6D-80A1B310176A}" dt="2025-05-21T14:27:01.559" v="1404" actId="27636"/>
          <ac:spMkLst>
            <pc:docMk/>
            <pc:sldMk cId="3511054474" sldId="2539"/>
            <ac:spMk id="3" creationId="{675D66CD-990E-B433-1BA7-1651E70CDA21}"/>
          </ac:spMkLst>
        </pc:spChg>
        <pc:spChg chg="add mod">
          <ac:chgData name="Magdalena Stretton" userId="49783e694b93a946" providerId="LiveId" clId="{53F2BDF3-0D9C-4238-9B6D-80A1B310176A}" dt="2025-05-21T14:27:49.524" v="1408" actId="1076"/>
          <ac:spMkLst>
            <pc:docMk/>
            <pc:sldMk cId="3511054474" sldId="2539"/>
            <ac:spMk id="5" creationId="{8F307010-FE7C-B80B-F95C-B4BB30B5100F}"/>
          </ac:spMkLst>
        </pc:spChg>
        <pc:spChg chg="add mod">
          <ac:chgData name="Magdalena Stretton" userId="49783e694b93a946" providerId="LiveId" clId="{53F2BDF3-0D9C-4238-9B6D-80A1B310176A}" dt="2025-05-21T14:24:15.236" v="1374" actId="14100"/>
          <ac:spMkLst>
            <pc:docMk/>
            <pc:sldMk cId="3511054474" sldId="2539"/>
            <ac:spMk id="6" creationId="{A6D39AD6-86DE-2DD3-F518-E8D0A01B0AE2}"/>
          </ac:spMkLst>
        </pc:spChg>
        <pc:spChg chg="add mod">
          <ac:chgData name="Magdalena Stretton" userId="49783e694b93a946" providerId="LiveId" clId="{53F2BDF3-0D9C-4238-9B6D-80A1B310176A}" dt="2025-05-21T14:26:51.770" v="1401" actId="1076"/>
          <ac:spMkLst>
            <pc:docMk/>
            <pc:sldMk cId="3511054474" sldId="2539"/>
            <ac:spMk id="10" creationId="{ADAE1033-BEE3-3923-869D-3012DA426F96}"/>
          </ac:spMkLst>
        </pc:spChg>
        <pc:picChg chg="add mod">
          <ac:chgData name="Magdalena Stretton" userId="49783e694b93a946" providerId="LiveId" clId="{53F2BDF3-0D9C-4238-9B6D-80A1B310176A}" dt="2025-05-21T14:26:56.083" v="1402" actId="14100"/>
          <ac:picMkLst>
            <pc:docMk/>
            <pc:sldMk cId="3511054474" sldId="2539"/>
            <ac:picMk id="8" creationId="{1B2A62A7-B1C2-CB60-807B-35F3959D06F8}"/>
          </ac:picMkLst>
        </pc:picChg>
        <pc:picChg chg="del">
          <ac:chgData name="Magdalena Stretton" userId="49783e694b93a946" providerId="LiveId" clId="{53F2BDF3-0D9C-4238-9B6D-80A1B310176A}" dt="2025-05-21T14:23:53.083" v="1371" actId="478"/>
          <ac:picMkLst>
            <pc:docMk/>
            <pc:sldMk cId="3511054474" sldId="2539"/>
            <ac:picMk id="11" creationId="{0B443F34-A158-098A-2CBB-914FC3964C5F}"/>
          </ac:picMkLst>
        </pc:picChg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1302929545" sldId="2559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626968412" sldId="2560"/>
        </pc:sldMkLst>
      </pc:sldChg>
      <pc:sldChg chg="addSp delSp modSp mod">
        <pc:chgData name="Magdalena Stretton" userId="49783e694b93a946" providerId="LiveId" clId="{53F2BDF3-0D9C-4238-9B6D-80A1B310176A}" dt="2025-05-21T13:26:07.045" v="798" actId="478"/>
        <pc:sldMkLst>
          <pc:docMk/>
          <pc:sldMk cId="4026948121" sldId="2561"/>
        </pc:sldMkLst>
        <pc:spChg chg="del mod">
          <ac:chgData name="Magdalena Stretton" userId="49783e694b93a946" providerId="LiveId" clId="{53F2BDF3-0D9C-4238-9B6D-80A1B310176A}" dt="2025-05-21T13:26:07.045" v="798" actId="478"/>
          <ac:spMkLst>
            <pc:docMk/>
            <pc:sldMk cId="4026948121" sldId="2561"/>
            <ac:spMk id="2" creationId="{2C03CE4C-D4BD-9DD5-1ADC-08DDFE024CCF}"/>
          </ac:spMkLst>
        </pc:spChg>
        <pc:spChg chg="mod">
          <ac:chgData name="Magdalena Stretton" userId="49783e694b93a946" providerId="LiveId" clId="{53F2BDF3-0D9C-4238-9B6D-80A1B310176A}" dt="2025-05-21T13:20:51.329" v="768" actId="255"/>
          <ac:spMkLst>
            <pc:docMk/>
            <pc:sldMk cId="4026948121" sldId="2561"/>
            <ac:spMk id="3" creationId="{A3EB296D-B2A8-B274-540C-02DB3C9DAE7B}"/>
          </ac:spMkLst>
        </pc:spChg>
        <pc:spChg chg="add mod">
          <ac:chgData name="Magdalena Stretton" userId="49783e694b93a946" providerId="LiveId" clId="{53F2BDF3-0D9C-4238-9B6D-80A1B310176A}" dt="2025-05-21T13:25:13.463" v="790" actId="108"/>
          <ac:spMkLst>
            <pc:docMk/>
            <pc:sldMk cId="4026948121" sldId="2561"/>
            <ac:spMk id="4" creationId="{FDC416D4-7C17-931F-FFD5-7092EAD52535}"/>
          </ac:spMkLst>
        </pc:spChg>
        <pc:spChg chg="add mod">
          <ac:chgData name="Magdalena Stretton" userId="49783e694b93a946" providerId="LiveId" clId="{53F2BDF3-0D9C-4238-9B6D-80A1B310176A}" dt="2025-05-21T13:18:48.469" v="757" actId="20577"/>
          <ac:spMkLst>
            <pc:docMk/>
            <pc:sldMk cId="4026948121" sldId="2561"/>
            <ac:spMk id="5" creationId="{6D0DCDA7-FF8D-E420-31D3-3230FA952691}"/>
          </ac:spMkLst>
        </pc:spChg>
        <pc:spChg chg="add del mod">
          <ac:chgData name="Magdalena Stretton" userId="49783e694b93a946" providerId="LiveId" clId="{53F2BDF3-0D9C-4238-9B6D-80A1B310176A}" dt="2025-05-21T13:25:17.469" v="791" actId="478"/>
          <ac:spMkLst>
            <pc:docMk/>
            <pc:sldMk cId="4026948121" sldId="2561"/>
            <ac:spMk id="6" creationId="{57452201-2600-4608-2190-8F759C688EE5}"/>
          </ac:spMkLst>
        </pc:spChg>
        <pc:spChg chg="add mod">
          <ac:chgData name="Magdalena Stretton" userId="49783e694b93a946" providerId="LiveId" clId="{53F2BDF3-0D9C-4238-9B6D-80A1B310176A}" dt="2025-05-21T13:26:03.035" v="797" actId="14100"/>
          <ac:spMkLst>
            <pc:docMk/>
            <pc:sldMk cId="4026948121" sldId="2561"/>
            <ac:spMk id="7" creationId="{1EE064A1-B899-53E0-C6E3-9BDC75C73AEF}"/>
          </ac:spMkLst>
        </pc:spChg>
      </pc:sldChg>
      <pc:sldChg chg="addSp delSp modSp mod ord">
        <pc:chgData name="Magdalena Stretton" userId="49783e694b93a946" providerId="LiveId" clId="{53F2BDF3-0D9C-4238-9B6D-80A1B310176A}" dt="2025-05-21T13:50:03.339" v="978" actId="14100"/>
        <pc:sldMkLst>
          <pc:docMk/>
          <pc:sldMk cId="2449573641" sldId="2562"/>
        </pc:sldMkLst>
        <pc:spChg chg="mod">
          <ac:chgData name="Magdalena Stretton" userId="49783e694b93a946" providerId="LiveId" clId="{53F2BDF3-0D9C-4238-9B6D-80A1B310176A}" dt="2025-05-21T13:29:00.034" v="816" actId="20577"/>
          <ac:spMkLst>
            <pc:docMk/>
            <pc:sldMk cId="2449573641" sldId="2562"/>
            <ac:spMk id="2" creationId="{83B0BD89-C22A-7D27-3EA6-3876943ECBD4}"/>
          </ac:spMkLst>
        </pc:spChg>
        <pc:spChg chg="mod">
          <ac:chgData name="Magdalena Stretton" userId="49783e694b93a946" providerId="LiveId" clId="{53F2BDF3-0D9C-4238-9B6D-80A1B310176A}" dt="2025-05-21T13:35:10.650" v="856" actId="27636"/>
          <ac:spMkLst>
            <pc:docMk/>
            <pc:sldMk cId="2449573641" sldId="2562"/>
            <ac:spMk id="3" creationId="{43F2DD6D-2D5E-E90D-96FA-F083603018B2}"/>
          </ac:spMkLst>
        </pc:spChg>
        <pc:spChg chg="add mod">
          <ac:chgData name="Magdalena Stretton" userId="49783e694b93a946" providerId="LiveId" clId="{53F2BDF3-0D9C-4238-9B6D-80A1B310176A}" dt="2025-05-21T13:35:02.478" v="854" actId="108"/>
          <ac:spMkLst>
            <pc:docMk/>
            <pc:sldMk cId="2449573641" sldId="2562"/>
            <ac:spMk id="4" creationId="{9AD7A45C-13D4-EA02-5403-B2A6B6C20EAC}"/>
          </ac:spMkLst>
        </pc:spChg>
        <pc:spChg chg="add mod">
          <ac:chgData name="Magdalena Stretton" userId="49783e694b93a946" providerId="LiveId" clId="{53F2BDF3-0D9C-4238-9B6D-80A1B310176A}" dt="2025-05-21T13:35:28.738" v="858" actId="207"/>
          <ac:spMkLst>
            <pc:docMk/>
            <pc:sldMk cId="2449573641" sldId="2562"/>
            <ac:spMk id="6" creationId="{80F0EC60-3565-56B4-AE12-7233E36CCE4A}"/>
          </ac:spMkLst>
        </pc:spChg>
        <pc:spChg chg="add mod">
          <ac:chgData name="Magdalena Stretton" userId="49783e694b93a946" providerId="LiveId" clId="{53F2BDF3-0D9C-4238-9B6D-80A1B310176A}" dt="2025-05-21T13:50:03.339" v="978" actId="14100"/>
          <ac:spMkLst>
            <pc:docMk/>
            <pc:sldMk cId="2449573641" sldId="2562"/>
            <ac:spMk id="7" creationId="{E3481249-2BA0-3354-051E-11A2A3792BD6}"/>
          </ac:spMkLst>
        </pc:spChg>
        <pc:picChg chg="del">
          <ac:chgData name="Magdalena Stretton" userId="49783e694b93a946" providerId="LiveId" clId="{53F2BDF3-0D9C-4238-9B6D-80A1B310176A}" dt="2025-05-21T13:22:08.034" v="774" actId="478"/>
          <ac:picMkLst>
            <pc:docMk/>
            <pc:sldMk cId="2449573641" sldId="2562"/>
            <ac:picMk id="5" creationId="{18751B21-865F-BA0D-749D-134F95C22A13}"/>
          </ac:picMkLst>
        </pc:picChg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926205826" sldId="2563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1282071248" sldId="2565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3319923099" sldId="2566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1454874216" sldId="2567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3813648357" sldId="2569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3526090141" sldId="2570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1649762230" sldId="2571"/>
        </pc:sldMkLst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1782243124" sldId="2572"/>
        </pc:sldMkLst>
      </pc:sldChg>
      <pc:sldChg chg="addSp delSp modSp mod">
        <pc:chgData name="Magdalena Stretton" userId="49783e694b93a946" providerId="LiveId" clId="{53F2BDF3-0D9C-4238-9B6D-80A1B310176A}" dt="2025-05-21T15:05:14.801" v="1925" actId="1076"/>
        <pc:sldMkLst>
          <pc:docMk/>
          <pc:sldMk cId="1973575839" sldId="2573"/>
        </pc:sldMkLst>
        <pc:spChg chg="mod">
          <ac:chgData name="Magdalena Stretton" userId="49783e694b93a946" providerId="LiveId" clId="{53F2BDF3-0D9C-4238-9B6D-80A1B310176A}" dt="2025-05-21T15:04:04.473" v="1846" actId="26606"/>
          <ac:spMkLst>
            <pc:docMk/>
            <pc:sldMk cId="1973575839" sldId="2573"/>
            <ac:spMk id="2" creationId="{3C3A26C6-13F7-BC74-338E-5326982EC322}"/>
          </ac:spMkLst>
        </pc:spChg>
        <pc:spChg chg="add mod">
          <ac:chgData name="Magdalena Stretton" userId="49783e694b93a946" providerId="LiveId" clId="{53F2BDF3-0D9C-4238-9B6D-80A1B310176A}" dt="2025-05-21T15:05:14.801" v="1925" actId="1076"/>
          <ac:spMkLst>
            <pc:docMk/>
            <pc:sldMk cId="1973575839" sldId="2573"/>
            <ac:spMk id="3" creationId="{CD5254EB-2CB0-9C22-DA6D-E661AC5E9515}"/>
          </ac:spMkLst>
        </pc:spChg>
        <pc:spChg chg="del">
          <ac:chgData name="Magdalena Stretton" userId="49783e694b93a946" providerId="LiveId" clId="{53F2BDF3-0D9C-4238-9B6D-80A1B310176A}" dt="2025-05-21T15:04:04.473" v="1846" actId="26606"/>
          <ac:spMkLst>
            <pc:docMk/>
            <pc:sldMk cId="1973575839" sldId="2573"/>
            <ac:spMk id="9" creationId="{A9607B8D-5A6C-4ECB-9047-3836C51C14F0}"/>
          </ac:spMkLst>
        </pc:spChg>
        <pc:spChg chg="del">
          <ac:chgData name="Magdalena Stretton" userId="49783e694b93a946" providerId="LiveId" clId="{53F2BDF3-0D9C-4238-9B6D-80A1B310176A}" dt="2025-05-21T15:04:04.473" v="1846" actId="26606"/>
          <ac:spMkLst>
            <pc:docMk/>
            <pc:sldMk cId="1973575839" sldId="2573"/>
            <ac:spMk id="11" creationId="{CA84D6C4-24A3-44DC-9607-566CF5A2227A}"/>
          </ac:spMkLst>
        </pc:spChg>
        <pc:spChg chg="del">
          <ac:chgData name="Magdalena Stretton" userId="49783e694b93a946" providerId="LiveId" clId="{53F2BDF3-0D9C-4238-9B6D-80A1B310176A}" dt="2025-05-21T15:04:04.473" v="1846" actId="26606"/>
          <ac:spMkLst>
            <pc:docMk/>
            <pc:sldMk cId="1973575839" sldId="2573"/>
            <ac:spMk id="13" creationId="{72F7300B-53A6-4A16-AA84-78597664F02E}"/>
          </ac:spMkLst>
        </pc:spChg>
        <pc:spChg chg="add">
          <ac:chgData name="Magdalena Stretton" userId="49783e694b93a946" providerId="LiveId" clId="{53F2BDF3-0D9C-4238-9B6D-80A1B310176A}" dt="2025-05-21T15:04:04.473" v="1846" actId="26606"/>
          <ac:spMkLst>
            <pc:docMk/>
            <pc:sldMk cId="1973575839" sldId="2573"/>
            <ac:spMk id="11271" creationId="{9B7AD9F6-8CE7-4299-8FC6-328F4DCD3FF9}"/>
          </ac:spMkLst>
        </pc:spChg>
        <pc:spChg chg="add">
          <ac:chgData name="Magdalena Stretton" userId="49783e694b93a946" providerId="LiveId" clId="{53F2BDF3-0D9C-4238-9B6D-80A1B310176A}" dt="2025-05-21T15:04:04.473" v="1846" actId="26606"/>
          <ac:spMkLst>
            <pc:docMk/>
            <pc:sldMk cId="1973575839" sldId="2573"/>
            <ac:spMk id="11273" creationId="{F49775AF-8896-43EE-92C6-83497D6DC56F}"/>
          </ac:spMkLst>
        </pc:spChg>
        <pc:picChg chg="del">
          <ac:chgData name="Magdalena Stretton" userId="49783e694b93a946" providerId="LiveId" clId="{53F2BDF3-0D9C-4238-9B6D-80A1B310176A}" dt="2025-05-21T15:03:26.941" v="1839" actId="478"/>
          <ac:picMkLst>
            <pc:docMk/>
            <pc:sldMk cId="1973575839" sldId="2573"/>
            <ac:picMk id="4" creationId="{33DC9738-F214-042A-F63C-37B094FCAA14}"/>
          </ac:picMkLst>
        </pc:picChg>
        <pc:picChg chg="add mod">
          <ac:chgData name="Magdalena Stretton" userId="49783e694b93a946" providerId="LiveId" clId="{53F2BDF3-0D9C-4238-9B6D-80A1B310176A}" dt="2025-05-21T15:04:04.473" v="1846" actId="26606"/>
          <ac:picMkLst>
            <pc:docMk/>
            <pc:sldMk cId="1973575839" sldId="2573"/>
            <ac:picMk id="11266" creationId="{72DEE808-0CDC-08A9-A4E9-4293333F19D3}"/>
          </ac:picMkLst>
        </pc:picChg>
      </pc:sldChg>
      <pc:sldChg chg="del">
        <pc:chgData name="Magdalena Stretton" userId="49783e694b93a946" providerId="LiveId" clId="{53F2BDF3-0D9C-4238-9B6D-80A1B310176A}" dt="2025-05-21T15:01:12.839" v="1828" actId="47"/>
        <pc:sldMkLst>
          <pc:docMk/>
          <pc:sldMk cId="1391378184" sldId="2574"/>
        </pc:sldMkLst>
      </pc:sldChg>
      <pc:sldChg chg="addSp delSp modSp add mod setBg delDesignElem">
        <pc:chgData name="Magdalena Stretton" userId="49783e694b93a946" providerId="LiveId" clId="{53F2BDF3-0D9C-4238-9B6D-80A1B310176A}" dt="2025-05-21T15:11:56.751" v="1995" actId="12385"/>
        <pc:sldMkLst>
          <pc:docMk/>
          <pc:sldMk cId="2666979281" sldId="2575"/>
        </pc:sldMkLst>
        <pc:spChg chg="del">
          <ac:chgData name="Magdalena Stretton" userId="49783e694b93a946" providerId="LiveId" clId="{53F2BDF3-0D9C-4238-9B6D-80A1B310176A}" dt="2025-05-21T14:03:37.611" v="1084" actId="478"/>
          <ac:spMkLst>
            <pc:docMk/>
            <pc:sldMk cId="2666979281" sldId="2575"/>
            <ac:spMk id="2" creationId="{07A7092F-AA2C-848E-54BD-2E7EFD8EA1F6}"/>
          </ac:spMkLst>
        </pc:spChg>
        <pc:spChg chg="mod">
          <ac:chgData name="Magdalena Stretton" userId="49783e694b93a946" providerId="LiveId" clId="{53F2BDF3-0D9C-4238-9B6D-80A1B310176A}" dt="2025-05-21T14:03:42.053" v="1086" actId="27636"/>
          <ac:spMkLst>
            <pc:docMk/>
            <pc:sldMk cId="2666979281" sldId="2575"/>
            <ac:spMk id="3" creationId="{61868A23-6061-B182-1E95-F92E6EDCEF36}"/>
          </ac:spMkLst>
        </pc:spChg>
        <pc:spChg chg="add mod">
          <ac:chgData name="Magdalena Stretton" userId="49783e694b93a946" providerId="LiveId" clId="{53F2BDF3-0D9C-4238-9B6D-80A1B310176A}" dt="2025-05-21T14:06:04.479" v="1117" actId="20577"/>
          <ac:spMkLst>
            <pc:docMk/>
            <pc:sldMk cId="2666979281" sldId="2575"/>
            <ac:spMk id="4" creationId="{AF5C4F46-02FA-2893-B21B-90B988EB4222}"/>
          </ac:spMkLst>
        </pc:spChg>
        <pc:spChg chg="add mod">
          <ac:chgData name="Magdalena Stretton" userId="49783e694b93a946" providerId="LiveId" clId="{53F2BDF3-0D9C-4238-9B6D-80A1B310176A}" dt="2025-05-21T14:08:51.241" v="1136" actId="1076"/>
          <ac:spMkLst>
            <pc:docMk/>
            <pc:sldMk cId="2666979281" sldId="2575"/>
            <ac:spMk id="6" creationId="{CED02986-B747-5229-13BE-690703C9E69C}"/>
          </ac:spMkLst>
        </pc:spChg>
        <pc:spChg chg="add mod">
          <ac:chgData name="Magdalena Stretton" userId="49783e694b93a946" providerId="LiveId" clId="{53F2BDF3-0D9C-4238-9B6D-80A1B310176A}" dt="2025-05-21T14:08:34.718" v="1133" actId="948"/>
          <ac:spMkLst>
            <pc:docMk/>
            <pc:sldMk cId="2666979281" sldId="2575"/>
            <ac:spMk id="8" creationId="{C748EAE1-15E8-AAFD-0FD2-F93456DCBA90}"/>
          </ac:spMkLst>
        </pc:spChg>
        <pc:spChg chg="del">
          <ac:chgData name="Magdalena Stretton" userId="49783e694b93a946" providerId="LiveId" clId="{53F2BDF3-0D9C-4238-9B6D-80A1B310176A}" dt="2025-05-21T13:21:13.865" v="770"/>
          <ac:spMkLst>
            <pc:docMk/>
            <pc:sldMk cId="2666979281" sldId="2575"/>
            <ac:spMk id="10" creationId="{0B550674-F400-6610-0A85-8B4EA42AF300}"/>
          </ac:spMkLst>
        </pc:spChg>
        <pc:spChg chg="add del">
          <ac:chgData name="Magdalena Stretton" userId="49783e694b93a946" providerId="LiveId" clId="{53F2BDF3-0D9C-4238-9B6D-80A1B310176A}" dt="2025-05-21T14:05:15.999" v="1099" actId="22"/>
          <ac:spMkLst>
            <pc:docMk/>
            <pc:sldMk cId="2666979281" sldId="2575"/>
            <ac:spMk id="11" creationId="{993D5BD9-CFDE-23CA-02B8-EE8CCC7893AB}"/>
          </ac:spMkLst>
        </pc:spChg>
        <pc:spChg chg="del">
          <ac:chgData name="Magdalena Stretton" userId="49783e694b93a946" providerId="LiveId" clId="{53F2BDF3-0D9C-4238-9B6D-80A1B310176A}" dt="2025-05-21T13:21:13.865" v="770"/>
          <ac:spMkLst>
            <pc:docMk/>
            <pc:sldMk cId="2666979281" sldId="2575"/>
            <ac:spMk id="12" creationId="{F9CF46D1-D1BB-3186-C997-CC6AFB8008C5}"/>
          </ac:spMkLst>
        </pc:spChg>
        <pc:spChg chg="add mod">
          <ac:chgData name="Magdalena Stretton" userId="49783e694b93a946" providerId="LiveId" clId="{53F2BDF3-0D9C-4238-9B6D-80A1B310176A}" dt="2025-05-21T14:05:56.720" v="1108" actId="1076"/>
          <ac:spMkLst>
            <pc:docMk/>
            <pc:sldMk cId="2666979281" sldId="2575"/>
            <ac:spMk id="19" creationId="{233D98AA-A500-86FB-82F1-C8B7FC8BCE3B}"/>
          </ac:spMkLst>
        </pc:spChg>
        <pc:spChg chg="add mod">
          <ac:chgData name="Magdalena Stretton" userId="49783e694b93a946" providerId="LiveId" clId="{53F2BDF3-0D9C-4238-9B6D-80A1B310176A}" dt="2025-05-21T14:08:39.330" v="1134" actId="1076"/>
          <ac:spMkLst>
            <pc:docMk/>
            <pc:sldMk cId="2666979281" sldId="2575"/>
            <ac:spMk id="25" creationId="{382343B5-B18D-467E-C058-8F07E13535FB}"/>
          </ac:spMkLst>
        </pc:spChg>
        <pc:grpChg chg="del">
          <ac:chgData name="Magdalena Stretton" userId="49783e694b93a946" providerId="LiveId" clId="{53F2BDF3-0D9C-4238-9B6D-80A1B310176A}" dt="2025-05-21T13:21:13.865" v="770"/>
          <ac:grpSpMkLst>
            <pc:docMk/>
            <pc:sldMk cId="2666979281" sldId="2575"/>
            <ac:grpSpMk id="14" creationId="{FAEB37F1-3498-1E18-7149-08A8268CEEA7}"/>
          </ac:grpSpMkLst>
        </pc:grpChg>
        <pc:grpChg chg="del">
          <ac:chgData name="Magdalena Stretton" userId="49783e694b93a946" providerId="LiveId" clId="{53F2BDF3-0D9C-4238-9B6D-80A1B310176A}" dt="2025-05-21T13:21:13.865" v="770"/>
          <ac:grpSpMkLst>
            <pc:docMk/>
            <pc:sldMk cId="2666979281" sldId="2575"/>
            <ac:grpSpMk id="20" creationId="{2F21201F-7F9A-D8DC-3973-41A04658D929}"/>
          </ac:grpSpMkLst>
        </pc:grpChg>
        <pc:graphicFrameChg chg="add mod modGraphic">
          <ac:chgData name="Magdalena Stretton" userId="49783e694b93a946" providerId="LiveId" clId="{53F2BDF3-0D9C-4238-9B6D-80A1B310176A}" dt="2025-05-21T15:11:56.751" v="1995" actId="12385"/>
          <ac:graphicFrameMkLst>
            <pc:docMk/>
            <pc:sldMk cId="2666979281" sldId="2575"/>
            <ac:graphicFrameMk id="13" creationId="{E07232CD-E6FB-8F2F-2182-30DFC2F84C83}"/>
          </ac:graphicFrameMkLst>
        </pc:graphicFrameChg>
        <pc:picChg chg="del">
          <ac:chgData name="Magdalena Stretton" userId="49783e694b93a946" providerId="LiveId" clId="{53F2BDF3-0D9C-4238-9B6D-80A1B310176A}" dt="2025-05-21T13:21:34.305" v="771" actId="478"/>
          <ac:picMkLst>
            <pc:docMk/>
            <pc:sldMk cId="2666979281" sldId="2575"/>
            <ac:picMk id="5" creationId="{6981093A-99E3-85C5-5B5B-69190AD03931}"/>
          </ac:picMkLst>
        </pc:picChg>
      </pc:sldChg>
      <pc:sldChg chg="addSp delSp modSp add mod setBg delDesignElem">
        <pc:chgData name="Magdalena Stretton" userId="49783e694b93a946" providerId="LiveId" clId="{53F2BDF3-0D9C-4238-9B6D-80A1B310176A}" dt="2025-05-21T15:08:09.020" v="1960" actId="1076"/>
        <pc:sldMkLst>
          <pc:docMk/>
          <pc:sldMk cId="1057731117" sldId="2576"/>
        </pc:sldMkLst>
        <pc:spChg chg="mod">
          <ac:chgData name="Magdalena Stretton" userId="49783e694b93a946" providerId="LiveId" clId="{53F2BDF3-0D9C-4238-9B6D-80A1B310176A}" dt="2025-05-21T15:08:09.020" v="1960" actId="1076"/>
          <ac:spMkLst>
            <pc:docMk/>
            <pc:sldMk cId="1057731117" sldId="2576"/>
            <ac:spMk id="2" creationId="{7E5F325A-BE05-A66B-9B66-B3AA3798EBC3}"/>
          </ac:spMkLst>
        </pc:spChg>
        <pc:spChg chg="del mod">
          <ac:chgData name="Magdalena Stretton" userId="49783e694b93a946" providerId="LiveId" clId="{53F2BDF3-0D9C-4238-9B6D-80A1B310176A}" dt="2025-05-21T13:51:14.909" v="990" actId="478"/>
          <ac:spMkLst>
            <pc:docMk/>
            <pc:sldMk cId="1057731117" sldId="2576"/>
            <ac:spMk id="3" creationId="{F179C47B-541E-85EF-4AAA-A1404240BB1C}"/>
          </ac:spMkLst>
        </pc:spChg>
        <pc:spChg chg="mod">
          <ac:chgData name="Magdalena Stretton" userId="49783e694b93a946" providerId="LiveId" clId="{53F2BDF3-0D9C-4238-9B6D-80A1B310176A}" dt="2025-05-21T13:56:35.600" v="1021" actId="14100"/>
          <ac:spMkLst>
            <pc:docMk/>
            <pc:sldMk cId="1057731117" sldId="2576"/>
            <ac:spMk id="4" creationId="{E1362FFF-D7E7-D226-25E5-F0A9419835AA}"/>
          </ac:spMkLst>
        </pc:spChg>
        <pc:spChg chg="add mod">
          <ac:chgData name="Magdalena Stretton" userId="49783e694b93a946" providerId="LiveId" clId="{53F2BDF3-0D9C-4238-9B6D-80A1B310176A}" dt="2025-05-21T15:08:05.821" v="1959" actId="1076"/>
          <ac:spMkLst>
            <pc:docMk/>
            <pc:sldMk cId="1057731117" sldId="2576"/>
            <ac:spMk id="5" creationId="{23E94FD6-0C5B-61E0-9036-0457B8814D04}"/>
          </ac:spMkLst>
        </pc:spChg>
        <pc:spChg chg="mod">
          <ac:chgData name="Magdalena Stretton" userId="49783e694b93a946" providerId="LiveId" clId="{53F2BDF3-0D9C-4238-9B6D-80A1B310176A}" dt="2025-05-21T13:56:50.840" v="1025" actId="1076"/>
          <ac:spMkLst>
            <pc:docMk/>
            <pc:sldMk cId="1057731117" sldId="2576"/>
            <ac:spMk id="6" creationId="{5F9218F8-9947-4D65-333D-FD2416273497}"/>
          </ac:spMkLst>
        </pc:spChg>
        <pc:spChg chg="del">
          <ac:chgData name="Magdalena Stretton" userId="49783e694b93a946" providerId="LiveId" clId="{53F2BDF3-0D9C-4238-9B6D-80A1B310176A}" dt="2025-05-21T13:35:52.142" v="860"/>
          <ac:spMkLst>
            <pc:docMk/>
            <pc:sldMk cId="1057731117" sldId="2576"/>
            <ac:spMk id="10" creationId="{B329F311-59A9-0E25-3456-54FC48CBB4AF}"/>
          </ac:spMkLst>
        </pc:spChg>
        <pc:spChg chg="del">
          <ac:chgData name="Magdalena Stretton" userId="49783e694b93a946" providerId="LiveId" clId="{53F2BDF3-0D9C-4238-9B6D-80A1B310176A}" dt="2025-05-21T13:35:52.142" v="860"/>
          <ac:spMkLst>
            <pc:docMk/>
            <pc:sldMk cId="1057731117" sldId="2576"/>
            <ac:spMk id="12" creationId="{0B1A77FD-DA3C-0810-4790-5E67CACBC26D}"/>
          </ac:spMkLst>
        </pc:spChg>
        <pc:grpChg chg="del">
          <ac:chgData name="Magdalena Stretton" userId="49783e694b93a946" providerId="LiveId" clId="{53F2BDF3-0D9C-4238-9B6D-80A1B310176A}" dt="2025-05-21T13:35:52.142" v="860"/>
          <ac:grpSpMkLst>
            <pc:docMk/>
            <pc:sldMk cId="1057731117" sldId="2576"/>
            <ac:grpSpMk id="14" creationId="{47597FED-E5B9-9811-12AB-8662A041A15A}"/>
          </ac:grpSpMkLst>
        </pc:grpChg>
        <pc:grpChg chg="del">
          <ac:chgData name="Magdalena Stretton" userId="49783e694b93a946" providerId="LiveId" clId="{53F2BDF3-0D9C-4238-9B6D-80A1B310176A}" dt="2025-05-21T13:35:52.142" v="860"/>
          <ac:grpSpMkLst>
            <pc:docMk/>
            <pc:sldMk cId="1057731117" sldId="2576"/>
            <ac:grpSpMk id="20" creationId="{013436AD-E242-0C76-359B-23D7ADE1265A}"/>
          </ac:grpSpMkLst>
        </pc:grpChg>
      </pc:sldChg>
      <pc:sldChg chg="addSp delSp modSp add mod setBg delDesignElem">
        <pc:chgData name="Magdalena Stretton" userId="49783e694b93a946" providerId="LiveId" clId="{53F2BDF3-0D9C-4238-9B6D-80A1B310176A}" dt="2025-05-21T15:07:40.176" v="1958" actId="179"/>
        <pc:sldMkLst>
          <pc:docMk/>
          <pc:sldMk cId="3924482942" sldId="2577"/>
        </pc:sldMkLst>
        <pc:spChg chg="mod">
          <ac:chgData name="Magdalena Stretton" userId="49783e694b93a946" providerId="LiveId" clId="{53F2BDF3-0D9C-4238-9B6D-80A1B310176A}" dt="2025-05-21T13:45:01.147" v="953" actId="1076"/>
          <ac:spMkLst>
            <pc:docMk/>
            <pc:sldMk cId="3924482942" sldId="2577"/>
            <ac:spMk id="2" creationId="{60C19E44-F707-7F02-26F4-265FCA10303F}"/>
          </ac:spMkLst>
        </pc:spChg>
        <pc:spChg chg="del mod">
          <ac:chgData name="Magdalena Stretton" userId="49783e694b93a946" providerId="LiveId" clId="{53F2BDF3-0D9C-4238-9B6D-80A1B310176A}" dt="2025-05-21T13:40:01.249" v="870" actId="478"/>
          <ac:spMkLst>
            <pc:docMk/>
            <pc:sldMk cId="3924482942" sldId="2577"/>
            <ac:spMk id="3" creationId="{9F858DD2-5EE6-60A5-FB7D-58603E8E9F30}"/>
          </ac:spMkLst>
        </pc:spChg>
        <pc:spChg chg="mod">
          <ac:chgData name="Magdalena Stretton" userId="49783e694b93a946" providerId="LiveId" clId="{53F2BDF3-0D9C-4238-9B6D-80A1B310176A}" dt="2025-05-21T13:57:33.473" v="1029" actId="1076"/>
          <ac:spMkLst>
            <pc:docMk/>
            <pc:sldMk cId="3924482942" sldId="2577"/>
            <ac:spMk id="4" creationId="{06CB18C3-C4E6-6459-E32C-48A0F88E09D3}"/>
          </ac:spMkLst>
        </pc:spChg>
        <pc:spChg chg="add mod">
          <ac:chgData name="Magdalena Stretton" userId="49783e694b93a946" providerId="LiveId" clId="{53F2BDF3-0D9C-4238-9B6D-80A1B310176A}" dt="2025-05-21T13:46:39.774" v="964" actId="1076"/>
          <ac:spMkLst>
            <pc:docMk/>
            <pc:sldMk cId="3924482942" sldId="2577"/>
            <ac:spMk id="5" creationId="{4C989D51-D311-5CA2-4925-526558F67FAE}"/>
          </ac:spMkLst>
        </pc:spChg>
        <pc:spChg chg="mod">
          <ac:chgData name="Magdalena Stretton" userId="49783e694b93a946" providerId="LiveId" clId="{53F2BDF3-0D9C-4238-9B6D-80A1B310176A}" dt="2025-05-21T15:07:40.176" v="1958" actId="179"/>
          <ac:spMkLst>
            <pc:docMk/>
            <pc:sldMk cId="3924482942" sldId="2577"/>
            <ac:spMk id="6" creationId="{E67B86EB-B176-3D5F-A08F-23F704AE8A7E}"/>
          </ac:spMkLst>
        </pc:spChg>
        <pc:spChg chg="add mod">
          <ac:chgData name="Magdalena Stretton" userId="49783e694b93a946" providerId="LiveId" clId="{53F2BDF3-0D9C-4238-9B6D-80A1B310176A}" dt="2025-05-21T13:50:10.324" v="979"/>
          <ac:spMkLst>
            <pc:docMk/>
            <pc:sldMk cId="3924482942" sldId="2577"/>
            <ac:spMk id="7" creationId="{0CE06B79-0D03-2E96-3707-4B1486E02A41}"/>
          </ac:spMkLst>
        </pc:spChg>
        <pc:spChg chg="del">
          <ac:chgData name="Magdalena Stretton" userId="49783e694b93a946" providerId="LiveId" clId="{53F2BDF3-0D9C-4238-9B6D-80A1B310176A}" dt="2025-05-21T13:37:51.086" v="862"/>
          <ac:spMkLst>
            <pc:docMk/>
            <pc:sldMk cId="3924482942" sldId="2577"/>
            <ac:spMk id="10" creationId="{D1C9F85C-35FF-121A-806B-7B664F90A49F}"/>
          </ac:spMkLst>
        </pc:spChg>
        <pc:spChg chg="del">
          <ac:chgData name="Magdalena Stretton" userId="49783e694b93a946" providerId="LiveId" clId="{53F2BDF3-0D9C-4238-9B6D-80A1B310176A}" dt="2025-05-21T13:37:51.086" v="862"/>
          <ac:spMkLst>
            <pc:docMk/>
            <pc:sldMk cId="3924482942" sldId="2577"/>
            <ac:spMk id="12" creationId="{AF1E399A-9655-98CC-AC05-A802F4A9D794}"/>
          </ac:spMkLst>
        </pc:spChg>
        <pc:grpChg chg="del">
          <ac:chgData name="Magdalena Stretton" userId="49783e694b93a946" providerId="LiveId" clId="{53F2BDF3-0D9C-4238-9B6D-80A1B310176A}" dt="2025-05-21T13:37:51.086" v="862"/>
          <ac:grpSpMkLst>
            <pc:docMk/>
            <pc:sldMk cId="3924482942" sldId="2577"/>
            <ac:grpSpMk id="14" creationId="{7E9EFEA5-A84B-F9FD-F53A-F8AB241AC2D6}"/>
          </ac:grpSpMkLst>
        </pc:grpChg>
        <pc:grpChg chg="del">
          <ac:chgData name="Magdalena Stretton" userId="49783e694b93a946" providerId="LiveId" clId="{53F2BDF3-0D9C-4238-9B6D-80A1B310176A}" dt="2025-05-21T13:37:51.086" v="862"/>
          <ac:grpSpMkLst>
            <pc:docMk/>
            <pc:sldMk cId="3924482942" sldId="2577"/>
            <ac:grpSpMk id="20" creationId="{A5C76CAF-45E0-9494-9B68-49D558F7174E}"/>
          </ac:grpSpMkLst>
        </pc:grpChg>
      </pc:sldChg>
      <pc:sldChg chg="addSp delSp modSp add mod">
        <pc:chgData name="Magdalena Stretton" userId="49783e694b93a946" providerId="LiveId" clId="{53F2BDF3-0D9C-4238-9B6D-80A1B310176A}" dt="2025-05-21T14:12:52.788" v="1199" actId="1076"/>
        <pc:sldMkLst>
          <pc:docMk/>
          <pc:sldMk cId="2279790291" sldId="2578"/>
        </pc:sldMkLst>
        <pc:spChg chg="mod">
          <ac:chgData name="Magdalena Stretton" userId="49783e694b93a946" providerId="LiveId" clId="{53F2BDF3-0D9C-4238-9B6D-80A1B310176A}" dt="2025-05-21T14:12:07.730" v="1192" actId="20577"/>
          <ac:spMkLst>
            <pc:docMk/>
            <pc:sldMk cId="2279790291" sldId="2578"/>
            <ac:spMk id="4" creationId="{81470F62-13B1-0CAE-FF32-4E82FBC3DEE4}"/>
          </ac:spMkLst>
        </pc:spChg>
        <pc:spChg chg="del">
          <ac:chgData name="Magdalena Stretton" userId="49783e694b93a946" providerId="LiveId" clId="{53F2BDF3-0D9C-4238-9B6D-80A1B310176A}" dt="2025-05-21T14:10:19.093" v="1153" actId="478"/>
          <ac:spMkLst>
            <pc:docMk/>
            <pc:sldMk cId="2279790291" sldId="2578"/>
            <ac:spMk id="6" creationId="{B1579372-A77E-B630-6FA2-A977CD80A325}"/>
          </ac:spMkLst>
        </pc:spChg>
        <pc:spChg chg="add mod">
          <ac:chgData name="Magdalena Stretton" userId="49783e694b93a946" providerId="LiveId" clId="{53F2BDF3-0D9C-4238-9B6D-80A1B310176A}" dt="2025-05-21T14:12:43.511" v="1197" actId="1076"/>
          <ac:spMkLst>
            <pc:docMk/>
            <pc:sldMk cId="2279790291" sldId="2578"/>
            <ac:spMk id="7" creationId="{FEE0D393-5898-4585-166E-728AD7401EDC}"/>
          </ac:spMkLst>
        </pc:spChg>
        <pc:spChg chg="del">
          <ac:chgData name="Magdalena Stretton" userId="49783e694b93a946" providerId="LiveId" clId="{53F2BDF3-0D9C-4238-9B6D-80A1B310176A}" dt="2025-05-21T14:10:22.649" v="1154" actId="478"/>
          <ac:spMkLst>
            <pc:docMk/>
            <pc:sldMk cId="2279790291" sldId="2578"/>
            <ac:spMk id="8" creationId="{1A463332-7CC1-33A7-0491-A751C623F911}"/>
          </ac:spMkLst>
        </pc:spChg>
        <pc:spChg chg="mod">
          <ac:chgData name="Magdalena Stretton" userId="49783e694b93a946" providerId="LiveId" clId="{53F2BDF3-0D9C-4238-9B6D-80A1B310176A}" dt="2025-05-21T14:12:52.788" v="1199" actId="1076"/>
          <ac:spMkLst>
            <pc:docMk/>
            <pc:sldMk cId="2279790291" sldId="2578"/>
            <ac:spMk id="19" creationId="{EE4E087B-B619-8E06-CDD3-FE6432888188}"/>
          </ac:spMkLst>
        </pc:spChg>
        <pc:spChg chg="del">
          <ac:chgData name="Magdalena Stretton" userId="49783e694b93a946" providerId="LiveId" clId="{53F2BDF3-0D9C-4238-9B6D-80A1B310176A}" dt="2025-05-21T14:11:34.354" v="1159" actId="478"/>
          <ac:spMkLst>
            <pc:docMk/>
            <pc:sldMk cId="2279790291" sldId="2578"/>
            <ac:spMk id="25" creationId="{12A25974-0C29-B709-7166-792478FF659F}"/>
          </ac:spMkLst>
        </pc:spChg>
        <pc:graphicFrameChg chg="del">
          <ac:chgData name="Magdalena Stretton" userId="49783e694b93a946" providerId="LiveId" clId="{53F2BDF3-0D9C-4238-9B6D-80A1B310176A}" dt="2025-05-21T14:10:25.785" v="1155" actId="478"/>
          <ac:graphicFrameMkLst>
            <pc:docMk/>
            <pc:sldMk cId="2279790291" sldId="2578"/>
            <ac:graphicFrameMk id="13" creationId="{FD9505C6-EBF7-7DB2-D931-81F388EA0764}"/>
          </ac:graphicFrameMkLst>
        </pc:graphicFrameChg>
        <pc:picChg chg="add mod">
          <ac:chgData name="Magdalena Stretton" userId="49783e694b93a946" providerId="LiveId" clId="{53F2BDF3-0D9C-4238-9B6D-80A1B310176A}" dt="2025-05-21T14:11:40.514" v="1161" actId="14100"/>
          <ac:picMkLst>
            <pc:docMk/>
            <pc:sldMk cId="2279790291" sldId="2578"/>
            <ac:picMk id="2" creationId="{15BB2760-96AA-F34E-C02A-652333DC4585}"/>
          </ac:picMkLst>
        </pc:picChg>
      </pc:sldChg>
      <pc:sldChg chg="new del">
        <pc:chgData name="Magdalena Stretton" userId="49783e694b93a946" providerId="LiveId" clId="{53F2BDF3-0D9C-4238-9B6D-80A1B310176A}" dt="2025-05-21T13:38:44.140" v="864" actId="47"/>
        <pc:sldMkLst>
          <pc:docMk/>
          <pc:sldMk cId="2931982440" sldId="2578"/>
        </pc:sldMkLst>
      </pc:sldChg>
      <pc:sldChg chg="add del">
        <pc:chgData name="Magdalena Stretton" userId="49783e694b93a946" providerId="LiveId" clId="{53F2BDF3-0D9C-4238-9B6D-80A1B310176A}" dt="2025-05-21T14:13:03.988" v="1201"/>
        <pc:sldMkLst>
          <pc:docMk/>
          <pc:sldMk cId="1011136405" sldId="2579"/>
        </pc:sldMkLst>
      </pc:sldChg>
      <pc:sldChg chg="addSp delSp modSp add mod">
        <pc:chgData name="Magdalena Stretton" userId="49783e694b93a946" providerId="LiveId" clId="{53F2BDF3-0D9C-4238-9B6D-80A1B310176A}" dt="2025-05-21T14:14:31.446" v="1217" actId="20577"/>
        <pc:sldMkLst>
          <pc:docMk/>
          <pc:sldMk cId="3989056228" sldId="2579"/>
        </pc:sldMkLst>
        <pc:spChg chg="del">
          <ac:chgData name="Magdalena Stretton" userId="49783e694b93a946" providerId="LiveId" clId="{53F2BDF3-0D9C-4238-9B6D-80A1B310176A}" dt="2025-05-21T14:14:06.571" v="1210" actId="478"/>
          <ac:spMkLst>
            <pc:docMk/>
            <pc:sldMk cId="3989056228" sldId="2579"/>
            <ac:spMk id="3" creationId="{85D3D19B-4DAB-78F8-EC70-F800AB6A65A3}"/>
          </ac:spMkLst>
        </pc:spChg>
        <pc:spChg chg="mod">
          <ac:chgData name="Magdalena Stretton" userId="49783e694b93a946" providerId="LiveId" clId="{53F2BDF3-0D9C-4238-9B6D-80A1B310176A}" dt="2025-05-21T14:14:31.446" v="1217" actId="20577"/>
          <ac:spMkLst>
            <pc:docMk/>
            <pc:sldMk cId="3989056228" sldId="2579"/>
            <ac:spMk id="4" creationId="{58BA7723-10A1-7261-25CC-24B95112D54D}"/>
          </ac:spMkLst>
        </pc:spChg>
        <pc:spChg chg="mod">
          <ac:chgData name="Magdalena Stretton" userId="49783e694b93a946" providerId="LiveId" clId="{53F2BDF3-0D9C-4238-9B6D-80A1B310176A}" dt="2025-05-21T14:13:52.383" v="1208" actId="1076"/>
          <ac:spMkLst>
            <pc:docMk/>
            <pc:sldMk cId="3989056228" sldId="2579"/>
            <ac:spMk id="7" creationId="{50D72338-3670-8EF0-EE08-4AE5635CDF25}"/>
          </ac:spMkLst>
        </pc:spChg>
        <pc:picChg chg="del">
          <ac:chgData name="Magdalena Stretton" userId="49783e694b93a946" providerId="LiveId" clId="{53F2BDF3-0D9C-4238-9B6D-80A1B310176A}" dt="2025-05-21T14:13:32.185" v="1203" actId="478"/>
          <ac:picMkLst>
            <pc:docMk/>
            <pc:sldMk cId="3989056228" sldId="2579"/>
            <ac:picMk id="2" creationId="{A28BBECA-0F86-62A6-2797-5388AD4903BA}"/>
          </ac:picMkLst>
        </pc:picChg>
        <pc:picChg chg="add mod">
          <ac:chgData name="Magdalena Stretton" userId="49783e694b93a946" providerId="LiveId" clId="{53F2BDF3-0D9C-4238-9B6D-80A1B310176A}" dt="2025-05-21T14:13:59.114" v="1209" actId="14100"/>
          <ac:picMkLst>
            <pc:docMk/>
            <pc:sldMk cId="3989056228" sldId="2579"/>
            <ac:picMk id="5" creationId="{848443C9-F5A4-BF73-F299-DCB87FC3691C}"/>
          </ac:picMkLst>
        </pc:picChg>
      </pc:sldChg>
      <pc:sldChg chg="addSp delSp modSp add mod">
        <pc:chgData name="Magdalena Stretton" userId="49783e694b93a946" providerId="LiveId" clId="{53F2BDF3-0D9C-4238-9B6D-80A1B310176A}" dt="2025-05-21T15:13:47.904" v="2008" actId="20577"/>
        <pc:sldMkLst>
          <pc:docMk/>
          <pc:sldMk cId="3509698135" sldId="2580"/>
        </pc:sldMkLst>
        <pc:spChg chg="del">
          <ac:chgData name="Magdalena Stretton" userId="49783e694b93a946" providerId="LiveId" clId="{53F2BDF3-0D9C-4238-9B6D-80A1B310176A}" dt="2025-05-21T14:20:31.009" v="1356" actId="478"/>
          <ac:spMkLst>
            <pc:docMk/>
            <pc:sldMk cId="3509698135" sldId="2580"/>
            <ac:spMk id="3" creationId="{5AE255C3-C576-4CDF-F355-A58DDD699028}"/>
          </ac:spMkLst>
        </pc:spChg>
        <pc:spChg chg="mod">
          <ac:chgData name="Magdalena Stretton" userId="49783e694b93a946" providerId="LiveId" clId="{53F2BDF3-0D9C-4238-9B6D-80A1B310176A}" dt="2025-05-21T15:13:47.904" v="2008" actId="20577"/>
          <ac:spMkLst>
            <pc:docMk/>
            <pc:sldMk cId="3509698135" sldId="2580"/>
            <ac:spMk id="4" creationId="{30D09DDD-CE80-3849-0458-895C81652015}"/>
          </ac:spMkLst>
        </pc:spChg>
        <pc:spChg chg="add mod">
          <ac:chgData name="Magdalena Stretton" userId="49783e694b93a946" providerId="LiveId" clId="{53F2BDF3-0D9C-4238-9B6D-80A1B310176A}" dt="2025-05-21T14:20:25.182" v="1355" actId="20577"/>
          <ac:spMkLst>
            <pc:docMk/>
            <pc:sldMk cId="3509698135" sldId="2580"/>
            <ac:spMk id="6" creationId="{8DD9BDB5-3274-22B5-E6DF-5892983A3356}"/>
          </ac:spMkLst>
        </pc:spChg>
        <pc:spChg chg="del">
          <ac:chgData name="Magdalena Stretton" userId="49783e694b93a946" providerId="LiveId" clId="{53F2BDF3-0D9C-4238-9B6D-80A1B310176A}" dt="2025-05-21T14:15:18.287" v="1235" actId="478"/>
          <ac:spMkLst>
            <pc:docMk/>
            <pc:sldMk cId="3509698135" sldId="2580"/>
            <ac:spMk id="7" creationId="{3CB4B1ED-1BC3-1926-03AC-1FC6B619E8D0}"/>
          </ac:spMkLst>
        </pc:spChg>
        <pc:spChg chg="mod">
          <ac:chgData name="Magdalena Stretton" userId="49783e694b93a946" providerId="LiveId" clId="{53F2BDF3-0D9C-4238-9B6D-80A1B310176A}" dt="2025-05-21T14:19:37.480" v="1347" actId="1076"/>
          <ac:spMkLst>
            <pc:docMk/>
            <pc:sldMk cId="3509698135" sldId="2580"/>
            <ac:spMk id="19" creationId="{0646C2F5-E6FA-C346-A8A2-DBE57B725769}"/>
          </ac:spMkLst>
        </pc:spChg>
        <pc:picChg chg="del">
          <ac:chgData name="Magdalena Stretton" userId="49783e694b93a946" providerId="LiveId" clId="{53F2BDF3-0D9C-4238-9B6D-80A1B310176A}" dt="2025-05-21T14:15:14.456" v="1234" actId="478"/>
          <ac:picMkLst>
            <pc:docMk/>
            <pc:sldMk cId="3509698135" sldId="2580"/>
            <ac:picMk id="2" creationId="{AAAF9A87-377E-43E1-8295-4C00EF73A1FC}"/>
          </ac:picMkLst>
        </pc:picChg>
      </pc:sldChg>
      <pc:sldChg chg="addSp delSp modSp add mod setBg delDesignElem">
        <pc:chgData name="Magdalena Stretton" userId="49783e694b93a946" providerId="LiveId" clId="{53F2BDF3-0D9C-4238-9B6D-80A1B310176A}" dt="2025-05-21T14:39:50.278" v="1551" actId="1076"/>
        <pc:sldMkLst>
          <pc:docMk/>
          <pc:sldMk cId="2595045926" sldId="2581"/>
        </pc:sldMkLst>
        <pc:spChg chg="mod">
          <ac:chgData name="Magdalena Stretton" userId="49783e694b93a946" providerId="LiveId" clId="{53F2BDF3-0D9C-4238-9B6D-80A1B310176A}" dt="2025-05-21T14:39:47.590" v="1550" actId="1076"/>
          <ac:spMkLst>
            <pc:docMk/>
            <pc:sldMk cId="2595045926" sldId="2581"/>
            <ac:spMk id="2" creationId="{11A22B06-129E-B39F-E3C1-E41B62FDFDA4}"/>
          </ac:spMkLst>
        </pc:spChg>
        <pc:spChg chg="mod">
          <ac:chgData name="Magdalena Stretton" userId="49783e694b93a946" providerId="LiveId" clId="{53F2BDF3-0D9C-4238-9B6D-80A1B310176A}" dt="2025-05-21T14:39:37.335" v="1549" actId="6549"/>
          <ac:spMkLst>
            <pc:docMk/>
            <pc:sldMk cId="2595045926" sldId="2581"/>
            <ac:spMk id="3" creationId="{88B179C1-EDD2-D462-6DB8-29FD56B90E6E}"/>
          </ac:spMkLst>
        </pc:spChg>
        <pc:spChg chg="del">
          <ac:chgData name="Magdalena Stretton" userId="49783e694b93a946" providerId="LiveId" clId="{53F2BDF3-0D9C-4238-9B6D-80A1B310176A}" dt="2025-05-21T14:29:18.298" v="1435" actId="478"/>
          <ac:spMkLst>
            <pc:docMk/>
            <pc:sldMk cId="2595045926" sldId="2581"/>
            <ac:spMk id="5" creationId="{3F3F62BE-CCF3-AC1B-A1E2-BBF1458B95FA}"/>
          </ac:spMkLst>
        </pc:spChg>
        <pc:spChg chg="mod">
          <ac:chgData name="Magdalena Stretton" userId="49783e694b93a946" providerId="LiveId" clId="{53F2BDF3-0D9C-4238-9B6D-80A1B310176A}" dt="2025-05-21T14:39:50.278" v="1551" actId="1076"/>
          <ac:spMkLst>
            <pc:docMk/>
            <pc:sldMk cId="2595045926" sldId="2581"/>
            <ac:spMk id="6" creationId="{061ECF27-34C9-3411-9D5A-B8D8983514BC}"/>
          </ac:spMkLst>
        </pc:spChg>
        <pc:spChg chg="add mod">
          <ac:chgData name="Magdalena Stretton" userId="49783e694b93a946" providerId="LiveId" clId="{53F2BDF3-0D9C-4238-9B6D-80A1B310176A}" dt="2025-05-21T14:39:27.927" v="1545" actId="14100"/>
          <ac:spMkLst>
            <pc:docMk/>
            <pc:sldMk cId="2595045926" sldId="2581"/>
            <ac:spMk id="9" creationId="{42F6C46D-61C2-B2B8-2F35-C9814E8A7803}"/>
          </ac:spMkLst>
        </pc:spChg>
        <pc:spChg chg="del">
          <ac:chgData name="Magdalena Stretton" userId="49783e694b93a946" providerId="LiveId" clId="{53F2BDF3-0D9C-4238-9B6D-80A1B310176A}" dt="2025-05-21T14:30:57.449" v="1445" actId="478"/>
          <ac:spMkLst>
            <pc:docMk/>
            <pc:sldMk cId="2595045926" sldId="2581"/>
            <ac:spMk id="10" creationId="{7A3DECB8-A839-5FDB-7A65-C2AE08540767}"/>
          </ac:spMkLst>
        </pc:spChg>
        <pc:spChg chg="add mod">
          <ac:chgData name="Magdalena Stretton" userId="49783e694b93a946" providerId="LiveId" clId="{53F2BDF3-0D9C-4238-9B6D-80A1B310176A}" dt="2025-05-21T14:37:26.244" v="1535" actId="6549"/>
          <ac:spMkLst>
            <pc:docMk/>
            <pc:sldMk cId="2595045926" sldId="2581"/>
            <ac:spMk id="11" creationId="{7D64992A-96CC-13FB-CAD7-969B37A3CB7E}"/>
          </ac:spMkLst>
        </pc:spChg>
        <pc:spChg chg="del">
          <ac:chgData name="Magdalena Stretton" userId="49783e694b93a946" providerId="LiveId" clId="{53F2BDF3-0D9C-4238-9B6D-80A1B310176A}" dt="2025-05-21T14:28:12.820" v="1410"/>
          <ac:spMkLst>
            <pc:docMk/>
            <pc:sldMk cId="2595045926" sldId="2581"/>
            <ac:spMk id="21" creationId="{08582544-72E7-B1AE-CA3D-A6B347CF71C9}"/>
          </ac:spMkLst>
        </pc:spChg>
        <pc:spChg chg="del">
          <ac:chgData name="Magdalena Stretton" userId="49783e694b93a946" providerId="LiveId" clId="{53F2BDF3-0D9C-4238-9B6D-80A1B310176A}" dt="2025-05-21T14:28:12.820" v="1410"/>
          <ac:spMkLst>
            <pc:docMk/>
            <pc:sldMk cId="2595045926" sldId="2581"/>
            <ac:spMk id="23" creationId="{5148EE83-016C-8FD3-708B-583C6F1023AD}"/>
          </ac:spMkLst>
        </pc:spChg>
        <pc:picChg chg="add del mod">
          <ac:chgData name="Magdalena Stretton" userId="49783e694b93a946" providerId="LiveId" clId="{53F2BDF3-0D9C-4238-9B6D-80A1B310176A}" dt="2025-05-21T14:30:54.419" v="1444" actId="478"/>
          <ac:picMkLst>
            <pc:docMk/>
            <pc:sldMk cId="2595045926" sldId="2581"/>
            <ac:picMk id="4" creationId="{5912E605-E850-698C-D889-294CF9DA2097}"/>
          </ac:picMkLst>
        </pc:picChg>
        <pc:picChg chg="del">
          <ac:chgData name="Magdalena Stretton" userId="49783e694b93a946" providerId="LiveId" clId="{53F2BDF3-0D9C-4238-9B6D-80A1B310176A}" dt="2025-05-21T14:28:37.928" v="1412" actId="478"/>
          <ac:picMkLst>
            <pc:docMk/>
            <pc:sldMk cId="2595045926" sldId="2581"/>
            <ac:picMk id="8" creationId="{0F9E43F1-88EF-7C48-D6C5-18933002BABF}"/>
          </ac:picMkLst>
        </pc:picChg>
      </pc:sldChg>
      <pc:sldChg chg="addSp delSp modSp add mod">
        <pc:chgData name="Magdalena Stretton" userId="49783e694b93a946" providerId="LiveId" clId="{53F2BDF3-0D9C-4238-9B6D-80A1B310176A}" dt="2025-05-21T14:40:21.375" v="1555" actId="14100"/>
        <pc:sldMkLst>
          <pc:docMk/>
          <pc:sldMk cId="2458954567" sldId="2582"/>
        </pc:sldMkLst>
        <pc:spChg chg="del">
          <ac:chgData name="Magdalena Stretton" userId="49783e694b93a946" providerId="LiveId" clId="{53F2BDF3-0D9C-4238-9B6D-80A1B310176A}" dt="2025-05-21T14:40:09.035" v="1552" actId="478"/>
          <ac:spMkLst>
            <pc:docMk/>
            <pc:sldMk cId="2458954567" sldId="2582"/>
            <ac:spMk id="3" creationId="{5156944E-6768-3825-11A4-68F5B3CE7898}"/>
          </ac:spMkLst>
        </pc:spChg>
        <pc:spChg chg="add del mod">
          <ac:chgData name="Magdalena Stretton" userId="49783e694b93a946" providerId="LiveId" clId="{53F2BDF3-0D9C-4238-9B6D-80A1B310176A}" dt="2025-05-21T14:40:14.375" v="1554" actId="478"/>
          <ac:spMkLst>
            <pc:docMk/>
            <pc:sldMk cId="2458954567" sldId="2582"/>
            <ac:spMk id="8" creationId="{D971C888-DD27-73E3-1713-A22573EF10A3}"/>
          </ac:spMkLst>
        </pc:spChg>
        <pc:spChg chg="del">
          <ac:chgData name="Magdalena Stretton" userId="49783e694b93a946" providerId="LiveId" clId="{53F2BDF3-0D9C-4238-9B6D-80A1B310176A}" dt="2025-05-21T14:40:11.798" v="1553" actId="478"/>
          <ac:spMkLst>
            <pc:docMk/>
            <pc:sldMk cId="2458954567" sldId="2582"/>
            <ac:spMk id="10" creationId="{227D7645-B964-5854-1970-068890AF6175}"/>
          </ac:spMkLst>
        </pc:spChg>
        <pc:picChg chg="mod">
          <ac:chgData name="Magdalena Stretton" userId="49783e694b93a946" providerId="LiveId" clId="{53F2BDF3-0D9C-4238-9B6D-80A1B310176A}" dt="2025-05-21T14:40:21.375" v="1555" actId="14100"/>
          <ac:picMkLst>
            <pc:docMk/>
            <pc:sldMk cId="2458954567" sldId="2582"/>
            <ac:picMk id="4" creationId="{DFB79D32-DC6B-71B0-297F-6BB3F6805A0F}"/>
          </ac:picMkLst>
        </pc:picChg>
      </pc:sldChg>
      <pc:sldChg chg="delSp modSp add mod">
        <pc:chgData name="Magdalena Stretton" userId="49783e694b93a946" providerId="LiveId" clId="{53F2BDF3-0D9C-4238-9B6D-80A1B310176A}" dt="2025-05-21T14:48:06.298" v="1721" actId="14100"/>
        <pc:sldMkLst>
          <pc:docMk/>
          <pc:sldMk cId="1638472446" sldId="2583"/>
        </pc:sldMkLst>
        <pc:spChg chg="mod">
          <ac:chgData name="Magdalena Stretton" userId="49783e694b93a946" providerId="LiveId" clId="{53F2BDF3-0D9C-4238-9B6D-80A1B310176A}" dt="2025-05-21T14:48:06.298" v="1721" actId="14100"/>
          <ac:spMkLst>
            <pc:docMk/>
            <pc:sldMk cId="1638472446" sldId="2583"/>
            <ac:spMk id="2" creationId="{77DB09F5-1D7B-727C-74D9-D7778D56260E}"/>
          </ac:spMkLst>
        </pc:spChg>
        <pc:spChg chg="mod">
          <ac:chgData name="Magdalena Stretton" userId="49783e694b93a946" providerId="LiveId" clId="{53F2BDF3-0D9C-4238-9B6D-80A1B310176A}" dt="2025-05-21T14:47:48.173" v="1707" actId="6549"/>
          <ac:spMkLst>
            <pc:docMk/>
            <pc:sldMk cId="1638472446" sldId="2583"/>
            <ac:spMk id="3" creationId="{622ED7B7-9080-86BF-ED6A-0C0089A73DD9}"/>
          </ac:spMkLst>
        </pc:spChg>
        <pc:spChg chg="mod">
          <ac:chgData name="Magdalena Stretton" userId="49783e694b93a946" providerId="LiveId" clId="{53F2BDF3-0D9C-4238-9B6D-80A1B310176A}" dt="2025-05-21T14:43:29.561" v="1663" actId="14100"/>
          <ac:spMkLst>
            <pc:docMk/>
            <pc:sldMk cId="1638472446" sldId="2583"/>
            <ac:spMk id="6" creationId="{91371A01-0503-2D1E-7AFC-DE7842E554D5}"/>
          </ac:spMkLst>
        </pc:spChg>
        <pc:spChg chg="del">
          <ac:chgData name="Magdalena Stretton" userId="49783e694b93a946" providerId="LiveId" clId="{53F2BDF3-0D9C-4238-9B6D-80A1B310176A}" dt="2025-05-21T14:44:19.241" v="1664" actId="478"/>
          <ac:spMkLst>
            <pc:docMk/>
            <pc:sldMk cId="1638472446" sldId="2583"/>
            <ac:spMk id="9" creationId="{76F7B7EF-8B18-EB7A-52FD-8FFE50C6CAC4}"/>
          </ac:spMkLst>
        </pc:spChg>
        <pc:spChg chg="del">
          <ac:chgData name="Magdalena Stretton" userId="49783e694b93a946" providerId="LiveId" clId="{53F2BDF3-0D9C-4238-9B6D-80A1B310176A}" dt="2025-05-21T14:45:45.953" v="1678" actId="478"/>
          <ac:spMkLst>
            <pc:docMk/>
            <pc:sldMk cId="1638472446" sldId="2583"/>
            <ac:spMk id="11" creationId="{B84D2FBD-EF5B-998D-775D-E0D99FD13987}"/>
          </ac:spMkLst>
        </pc:spChg>
      </pc:sldChg>
      <pc:sldChg chg="addSp delSp modSp add del mod">
        <pc:chgData name="Magdalena Stretton" userId="49783e694b93a946" providerId="LiveId" clId="{53F2BDF3-0D9C-4238-9B6D-80A1B310176A}" dt="2025-05-21T15:17:48.224" v="2009" actId="2696"/>
        <pc:sldMkLst>
          <pc:docMk/>
          <pc:sldMk cId="73778119" sldId="2584"/>
        </pc:sldMkLst>
        <pc:spChg chg="mod">
          <ac:chgData name="Magdalena Stretton" userId="49783e694b93a946" providerId="LiveId" clId="{53F2BDF3-0D9C-4238-9B6D-80A1B310176A}" dt="2025-05-21T14:51:35.303" v="1749" actId="14100"/>
          <ac:spMkLst>
            <pc:docMk/>
            <pc:sldMk cId="73778119" sldId="2584"/>
            <ac:spMk id="2" creationId="{54F66456-DCEF-4B45-CCA0-81595813BFAD}"/>
          </ac:spMkLst>
        </pc:spChg>
        <pc:spChg chg="del mod">
          <ac:chgData name="Magdalena Stretton" userId="49783e694b93a946" providerId="LiveId" clId="{53F2BDF3-0D9C-4238-9B6D-80A1B310176A}" dt="2025-05-21T14:49:44.846" v="1724" actId="478"/>
          <ac:spMkLst>
            <pc:docMk/>
            <pc:sldMk cId="73778119" sldId="2584"/>
            <ac:spMk id="3" creationId="{8FE374CF-A466-E965-DDE2-D005A7072A3D}"/>
          </ac:spMkLst>
        </pc:spChg>
        <pc:spChg chg="add del mod">
          <ac:chgData name="Magdalena Stretton" userId="49783e694b93a946" providerId="LiveId" clId="{53F2BDF3-0D9C-4238-9B6D-80A1B310176A}" dt="2025-05-21T14:50:01.828" v="1725"/>
          <ac:spMkLst>
            <pc:docMk/>
            <pc:sldMk cId="73778119" sldId="2584"/>
            <ac:spMk id="5" creationId="{5B5102F3-E187-CE2F-F91C-E146693333E2}"/>
          </ac:spMkLst>
        </pc:spChg>
        <pc:spChg chg="del mod">
          <ac:chgData name="Magdalena Stretton" userId="49783e694b93a946" providerId="LiveId" clId="{53F2BDF3-0D9C-4238-9B6D-80A1B310176A}" dt="2025-05-21T14:51:59.835" v="1752" actId="478"/>
          <ac:spMkLst>
            <pc:docMk/>
            <pc:sldMk cId="73778119" sldId="2584"/>
            <ac:spMk id="6" creationId="{EEED36EF-4584-D997-6AB4-26618A207326}"/>
          </ac:spMkLst>
        </pc:spChg>
        <pc:graphicFrameChg chg="add mod modGraphic">
          <ac:chgData name="Magdalena Stretton" userId="49783e694b93a946" providerId="LiveId" clId="{53F2BDF3-0D9C-4238-9B6D-80A1B310176A}" dt="2025-05-21T14:52:29.365" v="1755" actId="14100"/>
          <ac:graphicFrameMkLst>
            <pc:docMk/>
            <pc:sldMk cId="73778119" sldId="2584"/>
            <ac:graphicFrameMk id="8" creationId="{F8C0A8DC-95DD-735B-3AA9-32306CA72670}"/>
          </ac:graphicFrameMkLst>
        </pc:graphicFrameChg>
      </pc:sldChg>
      <pc:sldChg chg="delSp modSp add mod">
        <pc:chgData name="Magdalena Stretton" userId="49783e694b93a946" providerId="LiveId" clId="{53F2BDF3-0D9C-4238-9B6D-80A1B310176A}" dt="2025-05-21T15:00:19.442" v="1827" actId="1076"/>
        <pc:sldMkLst>
          <pc:docMk/>
          <pc:sldMk cId="801940419" sldId="2585"/>
        </pc:sldMkLst>
        <pc:spChg chg="mod">
          <ac:chgData name="Magdalena Stretton" userId="49783e694b93a946" providerId="LiveId" clId="{53F2BDF3-0D9C-4238-9B6D-80A1B310176A}" dt="2025-05-21T14:58:15.310" v="1811" actId="20577"/>
          <ac:spMkLst>
            <pc:docMk/>
            <pc:sldMk cId="801940419" sldId="2585"/>
            <ac:spMk id="2" creationId="{BEA90543-00CE-68EC-4EC8-48E96034D780}"/>
          </ac:spMkLst>
        </pc:spChg>
        <pc:spChg chg="mod">
          <ac:chgData name="Magdalena Stretton" userId="49783e694b93a946" providerId="LiveId" clId="{53F2BDF3-0D9C-4238-9B6D-80A1B310176A}" dt="2025-05-21T15:00:19.442" v="1827" actId="1076"/>
          <ac:spMkLst>
            <pc:docMk/>
            <pc:sldMk cId="801940419" sldId="2585"/>
            <ac:spMk id="3" creationId="{E1D0FE76-F7B2-F092-FF4F-87FF429A7C6A}"/>
          </ac:spMkLst>
        </pc:spChg>
        <pc:spChg chg="mod">
          <ac:chgData name="Magdalena Stretton" userId="49783e694b93a946" providerId="LiveId" clId="{53F2BDF3-0D9C-4238-9B6D-80A1B310176A}" dt="2025-05-21T14:59:08.466" v="1820" actId="14100"/>
          <ac:spMkLst>
            <pc:docMk/>
            <pc:sldMk cId="801940419" sldId="2585"/>
            <ac:spMk id="6" creationId="{948E2554-CEEF-E402-C9B3-AAFAA1BE778A}"/>
          </ac:spMkLst>
        </pc:spChg>
        <pc:spChg chg="del mod">
          <ac:chgData name="Magdalena Stretton" userId="49783e694b93a946" providerId="LiveId" clId="{53F2BDF3-0D9C-4238-9B6D-80A1B310176A}" dt="2025-05-21T15:00:14.327" v="1826" actId="478"/>
          <ac:spMkLst>
            <pc:docMk/>
            <pc:sldMk cId="801940419" sldId="2585"/>
            <ac:spMk id="7" creationId="{9DB43857-C460-A33E-7B18-3D3EF4196C51}"/>
          </ac:spMkLst>
        </pc:spChg>
      </pc:sldChg>
      <pc:sldChg chg="add del">
        <pc:chgData name="Magdalena Stretton" userId="49783e694b93a946" providerId="LiveId" clId="{53F2BDF3-0D9C-4238-9B6D-80A1B310176A}" dt="2025-05-21T15:19:39.081" v="2011" actId="2696"/>
        <pc:sldMkLst>
          <pc:docMk/>
          <pc:sldMk cId="2501914709" sldId="25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DCBC5-14D4-47FF-ADC1-5E6B646BFFE2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76FC4-DC77-42A2-B3F5-5E6B4D092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5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19" indent="-1803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A4E1C-146E-FDA0-49E9-0331987E7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4E310-26CE-6466-1AB5-D320569FE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00E72-2F9B-D2FD-8815-3614F7BDF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19" indent="-1803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1D5D3-8316-0ABE-B632-E2B0C14ED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FCB32-6895-184F-C790-B360DAC3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F130E-8D9F-34A9-C6B8-AFB3CA236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B5859-1C26-43C8-A00B-461B69C87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19" indent="-1803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FC9CA-AF99-6325-07A2-5CA6D4441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8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A044-246D-0C2B-44A9-60E8EB034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4D579-624B-2760-4B9B-A31B83DB7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64BAB-8DA2-4D6B-D337-67AF0226D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19" indent="-1803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41C85-8B42-0D0E-D106-346664AC0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E8D55-39F3-7A9A-F1B3-EA4F8A46D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2267C-620A-92E1-EE81-CEEA97E94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34281-EEE0-ED49-639A-C0E46B969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19" indent="-18031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F273-D3D1-EB41-0E3D-BF8B31D1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0900D-9F1A-4214-A11A-866C96D785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27BBD-B277-2503-5898-67027D31A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58FEEA-5855-2CAA-104B-6AE8C6983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70CF95-25C5-1F73-30CC-4E6EA68B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2A2FB0-E9C1-432F-6FF6-EFA53298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6AE23D-3BA9-5E80-87D2-F044EE96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7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E45FD-0EAC-B016-37CC-DAEDFC6C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3FDDC86-BA7E-366F-9DF1-B63839D93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9151A1-5C4E-E87F-62FD-AB3B2F05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C5F63B-01AA-22FA-69BA-0BAE47A1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9C3DD3-65BE-6231-EFE7-D1A2A685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4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D9D147-D9F2-BAC2-B43C-4DFC66DEE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0BA45B-C7BE-3F67-476E-18B56397D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827183-6D72-7D8B-1FDA-352E91F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AC6A0B-0CED-4183-82C4-18E463D2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22237B-6CED-5B02-30C1-9A4B4D24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7FB5B-4968-4839-0E75-EEEBF9DC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F17ADC-303A-D0F6-BFFF-A97A8D5F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5030CC-86BA-1FCA-515F-8725E3AD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0BA520-091C-3167-C849-37C82DBB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995F34-845A-4B90-7704-2BF2F464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6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AC083-E029-F265-5063-9D60BA75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88E8BF-D697-DAE2-5616-DE7A2DFC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D20042-9705-3932-891A-CF650A8E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361DD9-8701-2790-968C-194F2AEA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34BF13-9DC9-55D9-5348-B84548D6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8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9BE4F-CB88-E2A4-7285-671702DE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A65D8D-855D-08F8-D295-9CA0BA402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D4B323-3CE4-1299-3F0C-0DA2E28E1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B75F63-FE4A-6C83-2AE5-DEFD5CC3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45A2EC-AD8B-D85C-476D-E7FD42BC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001DB6-0EC1-2D6A-647F-6E79BFF6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6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8579A-696B-798C-010D-2A8D7E80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CFD645-9697-D604-4CE7-82C287DF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809135-20C7-4786-C14C-EF830E3BF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0088C1D-4C54-4BAC-65F0-696E2DD86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C7794AA-8CA3-ADF5-1A64-2CF201F34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E676C70-DFD6-F4AB-31F6-28AA2F28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6C0E88-AFF9-C064-45A8-7EF92B7D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EAC62EF-9CFD-3223-12BF-263E00F4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FB5D1-B7EB-7134-A52D-1C636D11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0BBE95E-B899-115C-A5A6-E82CFFAF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46DA0A-D58A-58EE-02FE-CADF9BDA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D511B3-8935-DB59-F857-B454A898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289BC9-B499-5540-605B-441E7A2E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4E7B140-6816-09A6-DE1E-1173EE2E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71B98D-3029-A1E5-EBAE-4C47D747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84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29AB3-CBE9-1663-9D5D-E2099C06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8C76F-0670-ED0F-D2EA-3C814F55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E56F9D-5A01-5616-78A2-5E7D1ECE3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04A7E7-9F0A-21D1-CA73-629CAF27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BEB80E-1862-657E-C6C2-1F9637BA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1380CF9-DF68-37CF-8839-E73DBA39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0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F404BA-0D8D-5B4C-762C-124882C1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6B8AAE2-EC3E-8A46-DB4C-72A9E2E0B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95DA44A-7328-9C73-0A4E-B189B2FE3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780D2B-DE90-7212-8028-85EFA591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AB8984-86BC-34E8-9874-242F81AE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D9B4AD-D677-3627-B05B-78BD0A5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3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BD12D45-A3BB-A3CD-D0F0-71ADD397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A47A33-867E-6A3D-81AF-833B0D9B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02ADE-3157-437A-7880-C67A9E4AC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9368F-94E4-45E1-8DA8-D9668608CE54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39B0AB-B504-1FB7-8426-0CD95C949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EE4D90-CC7D-C812-1675-2F2BDC115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8E72-FCA2-43D9-BE37-465738F7C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CB48A6-F0F8-B492-5E65-D0B7080B4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pl-PL" sz="6600" dirty="0">
                <a:solidFill>
                  <a:srgbClr val="FFFFFF"/>
                </a:solidFill>
              </a:rPr>
              <a:t>Neutralność Klimatyczna – Polska i Świat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6CC7DD7-31BF-E6C6-4D51-E7F156AC0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564834"/>
            <a:ext cx="5649349" cy="1687815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pl-PL" sz="3200" i="1" dirty="0">
                <a:solidFill>
                  <a:srgbClr val="FFFFFF"/>
                </a:solidFill>
              </a:rPr>
              <a:t>Magdalena Stretton</a:t>
            </a:r>
          </a:p>
          <a:p>
            <a:pPr algn="l"/>
            <a:r>
              <a:rPr lang="pl-PL" sz="3200" i="1" dirty="0">
                <a:solidFill>
                  <a:srgbClr val="FFFFFF"/>
                </a:solidFill>
              </a:rPr>
              <a:t>Millow Consulting</a:t>
            </a:r>
          </a:p>
          <a:p>
            <a:pPr algn="l"/>
            <a:endParaRPr lang="pl-PL" dirty="0">
              <a:solidFill>
                <a:srgbClr val="FFFFFF"/>
              </a:solidFill>
            </a:endParaRPr>
          </a:p>
          <a:p>
            <a:pPr algn="l"/>
            <a:r>
              <a:rPr lang="pl-PL" sz="1800" dirty="0">
                <a:solidFill>
                  <a:srgbClr val="FFFFFF"/>
                </a:solidFill>
              </a:rPr>
              <a:t>Warszawa, 22 Maja 2025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MILLOW\Strona Internetowa\Millow pliki\Millow pliki\millow_logo_RGB.jpg">
            <a:extLst>
              <a:ext uri="{FF2B5EF4-FFF2-40B4-BE49-F238E27FC236}">
                <a16:creationId xmlns:a16="http://schemas.microsoft.com/office/drawing/2014/main" id="{05BA9D57-6C05-DFC8-6CF4-FA251516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3" y="191056"/>
            <a:ext cx="3485659" cy="12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4E09FBE-9880-5B92-340F-8C70298A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89" y="4969883"/>
            <a:ext cx="3276768" cy="12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A02A8-225E-8936-06BD-9021FE28E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D09DDD-CE80-3849-0458-895C81652015}"/>
              </a:ext>
            </a:extLst>
          </p:cNvPr>
          <p:cNvSpPr txBox="1">
            <a:spLocks/>
          </p:cNvSpPr>
          <p:nvPr/>
        </p:nvSpPr>
        <p:spPr>
          <a:xfrm>
            <a:off x="4848563" y="67294"/>
            <a:ext cx="7343437" cy="748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Gdzie jesteśmy?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0646C2F5-E6FA-C346-A8A2-DBE57B725769}"/>
              </a:ext>
            </a:extLst>
          </p:cNvPr>
          <p:cNvSpPr/>
          <p:nvPr/>
        </p:nvSpPr>
        <p:spPr>
          <a:xfrm>
            <a:off x="6784146" y="770370"/>
            <a:ext cx="4440458" cy="184530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D9BDB5-3274-22B5-E6DF-5892983A3356}"/>
              </a:ext>
            </a:extLst>
          </p:cNvPr>
          <p:cNvSpPr txBox="1"/>
          <p:nvPr/>
        </p:nvSpPr>
        <p:spPr>
          <a:xfrm>
            <a:off x="158531" y="1090996"/>
            <a:ext cx="11874938" cy="5357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Unia Europejska utrzymuje neutralny bilans handlowy w obszarze czystych technologii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Inwestycje w czyste technologie rosną 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Polska i Węgry liderami w produkcji ogniw baterii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Dekarbonizacja przemysłu ciężkiego dopiero się zaczyna. Elektryfikacja zapotrzebowania na energię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Głównie wykorzystanie wodoru, przechwytywanie CO2, energia z odpadów. 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Polska (26%) poniżej średniej.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Miejsca pracy stale rosną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Zatrudnienie w sektorze czystej energii stale rośnie. Liczba miejsc pracy w sektorze czystej energii przekroczyła 2 miliony już w 2021 r w Unii (w Polsce około 220 tys. osób).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Luka w dekarbonizacji budynków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Kluczowe wskaźniki, takie jak redukcja emisji CO₂, zużycie energii końcowej, udział odnawialnych źródeł energii oraz inwestycje w renowacje, są o ponad 40% poniżej wymaganych poziomów.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Według raportu Odyssee-Mure z 2024 roku, Polska zajmuje 8. miejsce w UE pod względem efektywności energetycznej w sektorze gospodarstw domowych. Jednakże, w zakresie poziomu efektywności i trendów, Polska plasuje się odpowiednio na 21. miejscu w obu kategoriach.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Niska adopcja pojazdów zeroemisyjnych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Aż 93% polskich przewoźników nie posiada w swojej flocie pojazdów zeroemisyjnych, a 69% nie korzysta z paliw alternatywnych. </a:t>
            </a:r>
          </a:p>
        </p:txBody>
      </p:sp>
    </p:spTree>
    <p:extLst>
      <p:ext uri="{BB962C8B-B14F-4D97-AF65-F5344CB8AC3E}">
        <p14:creationId xmlns:p14="http://schemas.microsoft.com/office/powerpoint/2010/main" val="350969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2DB62-F84B-4DFD-8914-DB7A39F5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5" y="8068"/>
            <a:ext cx="8638927" cy="87776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Analiza postępu w realizacji celów emisyjnych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B907-2573-2A8A-80AC-8C2E4D64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E4BDD0-73F1-41FC-8F97-117C328D350D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F307010-FE7C-B80B-F95C-B4BB30B5100F}"/>
              </a:ext>
            </a:extLst>
          </p:cNvPr>
          <p:cNvSpPr txBox="1"/>
          <p:nvPr/>
        </p:nvSpPr>
        <p:spPr>
          <a:xfrm>
            <a:off x="4844281" y="868710"/>
            <a:ext cx="7444561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0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Polska: Przyspieszenie transformacji, ale wciąż wyzwania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A6D39AD6-86DE-2DD3-F518-E8D0A01B0AE2}"/>
              </a:ext>
            </a:extLst>
          </p:cNvPr>
          <p:cNvSpPr/>
          <p:nvPr/>
        </p:nvSpPr>
        <p:spPr>
          <a:xfrm>
            <a:off x="3696444" y="767758"/>
            <a:ext cx="7383931" cy="126145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 descr="Obraz zawierający tekst, zrzut ekranu, diagram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B2A62A7-B1C2-CB60-807B-35F3959D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" y="2822874"/>
            <a:ext cx="7675555" cy="38073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66CD-990E-B433-1BA7-1651E70CD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437" y="1645525"/>
            <a:ext cx="3280738" cy="48933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Emisje CO₂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2024 roku Polska wyemitowała 149,9 mln ton CO₂ objętego unijnym systemem handlu emisjami (EU ETS), co oznacza spadek o 2,6% w porównaniu do roku poprzedniego. Największy spadek emisji odnotowano w sektorze ciepłownictwa zawodowego (−16%). W niektórych sektorach (przemysł wydobywczy, hutnictwo) odnotowały wzrost emisji.</a:t>
            </a:r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AE1033-BEE3-3923-869D-3012DA426F96}"/>
              </a:ext>
            </a:extLst>
          </p:cNvPr>
          <p:cNvSpPr txBox="1"/>
          <p:nvPr/>
        </p:nvSpPr>
        <p:spPr>
          <a:xfrm>
            <a:off x="99893" y="1128130"/>
            <a:ext cx="8022071" cy="145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Spadek udziału węgla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2024 roku udział węgla kamiennego w polskim miksie energetycznym spadł do 35%, a węgla brunatnego do 22%. To znaczny postęp w porównaniu do 2015 roku, gdy węgiel stanowił około 80% źródeł energii </a:t>
            </a:r>
          </a:p>
        </p:txBody>
      </p:sp>
    </p:spTree>
    <p:extLst>
      <p:ext uri="{BB962C8B-B14F-4D97-AF65-F5344CB8AC3E}">
        <p14:creationId xmlns:p14="http://schemas.microsoft.com/office/powerpoint/2010/main" val="351105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DE5E3-C280-68DD-2BFF-F0D44E32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2B06-129E-B39F-E3C1-E41B62FD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8" y="0"/>
            <a:ext cx="4195481" cy="87776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Wzrost udziału OZE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7487-4C66-19D8-5B07-3DD32F2D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E4BDD0-73F1-41FC-8F97-117C328D350D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061ECF27-34C9-3411-9D5A-B8D8983514BC}"/>
              </a:ext>
            </a:extLst>
          </p:cNvPr>
          <p:cNvSpPr/>
          <p:nvPr/>
        </p:nvSpPr>
        <p:spPr>
          <a:xfrm>
            <a:off x="3998258" y="877767"/>
            <a:ext cx="3765177" cy="177809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9C1-EDD2-D462-6DB8-29FD56B90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0" y="3429000"/>
            <a:ext cx="9333859" cy="591916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Sektor energetyki wiatrowej znacznie spowolnił od 2016r z powodu trudnych do realizacji wymogów 10H. Nowelizacja dopiero od 2023r,</a:t>
            </a: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Opóźnienia w budowie elektrowni jądrowych. Pierwsza ma powstać dopiero w 2033 3GW). Druga- na razie w dalszych planach. Do 2040 produkcja na poziomie 6 – 9 GW (około 4,5-7% w stosunku do potrzeb Polski szacowanym na 2040r.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Małe reaktory jądrowe. Obecnie planowanych jest 25 takich reaktorów o łącznej mocy około 7GW (około 300 MW każda).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Wzrost znaczenia zielonego wodoru</a:t>
            </a:r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F6C46D-61C2-B2B8-2F35-C9814E8A7803}"/>
              </a:ext>
            </a:extLst>
          </p:cNvPr>
          <p:cNvSpPr txBox="1">
            <a:spLocks/>
          </p:cNvSpPr>
          <p:nvPr/>
        </p:nvSpPr>
        <p:spPr>
          <a:xfrm>
            <a:off x="171609" y="1150419"/>
            <a:ext cx="11848781" cy="2424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Udział odnawialnych źródeł energii (OZE) w produkcji energii elektrycznej wzrósł do 30% w 2024 roku (EU – 47%). </a:t>
            </a:r>
          </a:p>
          <a:p>
            <a:pPr>
              <a:lnSpc>
                <a:spcPct val="122000"/>
              </a:lnSpc>
              <a:spcAft>
                <a:spcPts val="800"/>
              </a:spcAft>
            </a:pPr>
            <a:r>
              <a:rPr lang="pl-PL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Polska znajduje się w czołówce europejskich krajów pod względem tempa rozwoju fotowoltaiki. Na koniec lutego 2025 r. moc zainstalowana fotowoltaiki w Polsce wyniosła </a:t>
            </a:r>
            <a:r>
              <a:rPr lang="pl-PL" sz="1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21,8 GW</a:t>
            </a:r>
            <a:r>
              <a:rPr lang="pl-PL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 stanowi około </a:t>
            </a:r>
            <a:r>
              <a:rPr lang="pl-PL" sz="1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64%</a:t>
            </a:r>
            <a:r>
              <a:rPr lang="pl-PL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mocy zainstalowanej OZE. </a:t>
            </a:r>
            <a:r>
              <a:rPr lang="pl-PL" sz="1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Prosumenci indywidualni</a:t>
            </a:r>
            <a:r>
              <a:rPr lang="pl-PL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ponad 1,5 miliona mikroinstalacji o łącznej mocy 12,2 GW. </a:t>
            </a:r>
            <a:r>
              <a:rPr lang="pl-PL" sz="1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Farmy fotowoltaiczne</a:t>
            </a:r>
            <a:r>
              <a:rPr lang="pl-PL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dynamiczny rozwój dużych instalacji powyżej 1 MW, które w 2023 r. odpowiadały za największy przyrost mocy PV. W 2024 r. obserwuje się dalsze wyhamowanie przyrostu mikroinstalacji, co wynika m.in. z utrzymujących się cen</a:t>
            </a:r>
            <a:r>
              <a:rPr lang="pl-PL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D64992A-96CC-13FB-CAD7-969B37A3CB7E}"/>
              </a:ext>
            </a:extLst>
          </p:cNvPr>
          <p:cNvSpPr txBox="1"/>
          <p:nvPr/>
        </p:nvSpPr>
        <p:spPr>
          <a:xfrm>
            <a:off x="9528203" y="3429000"/>
            <a:ext cx="2492188" cy="326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„ Miasta zajmują 2% powierzchni Ziemi, ale odpowiadają za 70% emisji. Jeśli chcemy ocalić planetę, musimy zacząć od poziomu lokalnego.”</a:t>
            </a:r>
            <a:b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i="1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Antonio Guterres, Sekretarz Generalny ONZ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5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54F6D-6DFC-9F3C-FA12-F01D0F29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2EC2-59AE-9E5E-9672-363BC306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725" y="136525"/>
            <a:ext cx="4195481" cy="87776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Wzrost udziału OZE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36C66-8ED9-27B0-0CFE-8595A17D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E4BDD0-73F1-41FC-8F97-117C328D350D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38AEF6B8-5397-A0C1-1742-30085E3DDA97}"/>
              </a:ext>
            </a:extLst>
          </p:cNvPr>
          <p:cNvSpPr/>
          <p:nvPr/>
        </p:nvSpPr>
        <p:spPr>
          <a:xfrm>
            <a:off x="7693565" y="938836"/>
            <a:ext cx="3765177" cy="177809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az 3" descr="Obraz zawierający tekst, zrzut ekranu, diagram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FB79D32-DC6B-71B0-297F-6BB3F6805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7" y="1267866"/>
            <a:ext cx="10994476" cy="5453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95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D1E40-B9CD-08C2-C955-2A7EB985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09F5-1D7B-727C-74D9-D7778D56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10" y="0"/>
            <a:ext cx="10290841" cy="87776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Rola samorządów w osiągnięciu neutralności klimatycznej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460D0-7D03-1548-62BC-9CCAD613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E4BDD0-73F1-41FC-8F97-117C328D350D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1371A01-0503-2D1E-7AFC-DE7842E554D5}"/>
              </a:ext>
            </a:extLst>
          </p:cNvPr>
          <p:cNvSpPr/>
          <p:nvPr/>
        </p:nvSpPr>
        <p:spPr>
          <a:xfrm>
            <a:off x="1427310" y="788862"/>
            <a:ext cx="8623406" cy="194694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D7B7-9080-86BF-ED6A-0C0089A73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6" y="1169894"/>
            <a:ext cx="11913452" cy="5919164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Nowe kompetencje i rola samorządów</a:t>
            </a:r>
            <a:endParaRPr lang="pl-PL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l-PL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bowiązek przygotowania lokalnych planów energetycznych (EED), zarządzania ciepłownictwem, rozwoju OZE, modernizacją budynków i transportu lokalnego. Wzrost roli samorządów w zarządzaniu funduszami UE – część środków z nowego ETS 2 i Społecznego Funduszu Klimatycznego ma trafiać na działania lokalne (termomodernizacja, transport publiczny, wsparcie grup wrażliwych).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Lokalne inwestycje i rozwój</a:t>
            </a:r>
            <a:endParaRPr lang="pl-PL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Nowe przepisy premiują lokalne inwestycje w efektywność energetyczną, czysty transport, odnawialne źródła energii, modernizację sieci ciepłowniczych – czyli projekty typowo gminne.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Wzrost wpływu na planowanie przestrzenne i rozwój miast</a:t>
            </a:r>
            <a:endParaRPr lang="pl-PL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Nowelizacja EPBD (dyrektywy o charakterystyce energetycznej budynków) przewiduje m.in. mapowanie obszarów pod termomodernizację, co zwiększa strategiczną rolę gmin w kształtowaniu tkanki miejskiej.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Gminy dostają impuls do rozwoju mobilności aktywnej i zbiorowej – co może poprawić jakość życia i lokalną spójność społeczną.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Współpraca z innymi podmiotami może znacznie przyspieszyć proces transformacji energetycznej</a:t>
            </a:r>
            <a:r>
              <a:rPr lang="pl-PL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Tworzenie wspólnot energetycznych i spółdzielni – JST mogą stać się ich członkami lub inicjatorami, co daje narzędzia do lokalnej kontroli nad energią i korzyści ekonomicznych.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Współpraca z organizacjami biznesowymi, instytucjami naukowymi i non-profit w zakresie transformacji energetycznej. Wdrażanie innowacyjnych rozwiązań, cyfryzacja.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847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0254D-2AEA-E3A8-4D88-72CFBB7C7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0543-00CE-68EC-4EC8-48E96034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10" y="0"/>
            <a:ext cx="10290841" cy="87776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Wnioski i wyzwania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48E2554-CEEF-E402-C9B3-AAFAA1BE778A}"/>
              </a:ext>
            </a:extLst>
          </p:cNvPr>
          <p:cNvSpPr/>
          <p:nvPr/>
        </p:nvSpPr>
        <p:spPr>
          <a:xfrm>
            <a:off x="1427310" y="788861"/>
            <a:ext cx="3913093" cy="248483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FE76-F7B2-F092-FF4F-87FF429A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35" y="1177041"/>
            <a:ext cx="12051765" cy="5919164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Polska jest jednym z krajów o największej skali wyzwań związanych z transformacją energetyczną i klimatyczną – zarówno w zakresie struktury gospodarki, jak i stanu infrastruktury.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Postęp w dekarbonizacji jest wolniejszy niż średnia unijna – dotyczy to zarówno redukcji emisji, jak i udziału OZE oraz wdrażania rozwiązań legislacyjnych.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Wiele regulacji z pakietu Fit for 55 (np. ETS 2, dyrektywy EPBD i RED III) nie zostało jeszcze w pełni transponowanych do polskiego prawa ani zintegrowanych z planami operacyjnymi.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Brak stabilności i przewidywalności regulacyjnej spowalnia rozwój sektora OZE – przykładem jest tzw. zasada 10H, która przez lata blokowała rozwój lądowej energetyki wiatrowej. Nowelizacja z 2023 r. wprowadziła częściowe złagodzenie, jednak obowiązek uchwalenia miejscowego planu zagospodarowania przestrzennego (MPZP) nadal istotnie wydłuża proces inwestycyjny. Ustawa o morskiej energetyce wiatrowej (Offshore) obowiązuje dopiero od 2021 r. – realna faza wdrożeniowa dla pierwszych projektów dopiero się rozpoczęła.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Brak wystarczających magazynów energii ogranicza zdolność systemu do integracji rosnącej produkcji z OZE – nadwyżki energii są często marnowane w okresach niskiego zapotrzebowania.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Występują poważne wyzwania związane z modernizacją i rozbudową sieci przesyłowych, szczególnie w kontekście wzrostu znaczenia energetyki rozproszonej oraz planowanych farm wiatrowych i jądrowych.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Koszty wdrożenia ETS 2 oraz innych elementów transformacji klimatycznej (np. dostosowanie transportu, budownictwa i ciepłownictwa) stwarzają poważne obciążenie ekonomiczne – zwłaszcza dla samorządów i gospodarstw domowych.</a:t>
            </a:r>
          </a:p>
        </p:txBody>
      </p:sp>
    </p:spTree>
    <p:extLst>
      <p:ext uri="{BB962C8B-B14F-4D97-AF65-F5344CB8AC3E}">
        <p14:creationId xmlns:p14="http://schemas.microsoft.com/office/powerpoint/2010/main" val="80194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3A26C6-13F7-BC74-338E-5326982E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Dziękuję</a:t>
            </a:r>
            <a:r>
              <a:rPr lang="en-US" sz="5400" dirty="0"/>
              <a:t>!</a:t>
            </a:r>
          </a:p>
        </p:txBody>
      </p:sp>
      <p:sp>
        <p:nvSpPr>
          <p:cNvPr id="112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wind &amp; solar">
            <a:extLst>
              <a:ext uri="{FF2B5EF4-FFF2-40B4-BE49-F238E27FC236}">
                <a16:creationId xmlns:a16="http://schemas.microsoft.com/office/drawing/2014/main" id="{72DEE808-0CDC-08A9-A4E9-4293333F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r="21422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D5254EB-2CB0-9C22-DA6D-E661AC5E9515}"/>
              </a:ext>
            </a:extLst>
          </p:cNvPr>
          <p:cNvSpPr txBox="1"/>
          <p:nvPr/>
        </p:nvSpPr>
        <p:spPr>
          <a:xfrm>
            <a:off x="719745" y="5056864"/>
            <a:ext cx="366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Magdalena Stretton</a:t>
            </a:r>
          </a:p>
          <a:p>
            <a:r>
              <a:rPr lang="pl-PL" dirty="0"/>
              <a:t>Email:magdalena.Stretton@millow.pl</a:t>
            </a:r>
          </a:p>
          <a:p>
            <a:r>
              <a:rPr lang="pl-PL" dirty="0"/>
              <a:t>Tel. +48 601 413 611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2726B-DB1B-7F89-EF9E-6BE199BE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042" y="0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b="1" i="1" dirty="0">
                <a:solidFill>
                  <a:schemeClr val="tx2"/>
                </a:solidFill>
              </a:rPr>
              <a:t>Obecna Sytuacja</a:t>
            </a:r>
            <a:endParaRPr lang="en-US" sz="3600" b="1" i="1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5F856B-D1C7-3CC8-E9FB-174468433A6E}"/>
              </a:ext>
            </a:extLst>
          </p:cNvPr>
          <p:cNvSpPr txBox="1">
            <a:spLocks/>
          </p:cNvSpPr>
          <p:nvPr/>
        </p:nvSpPr>
        <p:spPr>
          <a:xfrm>
            <a:off x="270451" y="1516135"/>
            <a:ext cx="11384668" cy="4776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/>
              <a:t>Nowy Zielony Ład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/>
              <a:t>Najambitniejszy cel neutralności klimatycznej na świecie</a:t>
            </a:r>
            <a:endParaRPr lang="en-US" sz="2000" dirty="0"/>
          </a:p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/>
              <a:t>Świat po pandemii Covid 19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/>
              <a:t>Pozytywne i negatywne skutki dla celów klimatycznych (zmniejszenie emisji GHG, nowe nawyki konsumenckie, wzrost zadłużenia kosztem inwestycji w politykę klimatyczną.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/>
              <a:t>Gospodarka w cieniu wojny rosyjsko-ukraińskiej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/>
              <a:t>Rosnące ceny surowców, inflacja, zwiększenie wydatków na obronność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b="1" dirty="0"/>
              <a:t>Druga kadencja Donalda Trumpa </a:t>
            </a:r>
          </a:p>
          <a:p>
            <a:pPr marL="0" indent="0">
              <a:lnSpc>
                <a:spcPct val="13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/>
              <a:t>Wyjście z Porozumień Paryskich, możliwe cła, zwiększenie wydatków na obronność, wzrost podaży paliw kopalnych, konkurencja o rynki.</a:t>
            </a:r>
            <a:endParaRPr lang="en-US" sz="20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BE14D30-37B9-57DB-C882-6A6363636DC3}"/>
              </a:ext>
            </a:extLst>
          </p:cNvPr>
          <p:cNvSpPr txBox="1"/>
          <p:nvPr/>
        </p:nvSpPr>
        <p:spPr>
          <a:xfrm>
            <a:off x="8380290" y="654875"/>
            <a:ext cx="3534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„Bez udziału samorządów, neutralność klimatyczna pozostanie tylko planem na papierze.”</a:t>
            </a:r>
            <a:br>
              <a:rPr lang="pl-PL" sz="18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i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Polska Sieć „Energie Cités” (PNEC)</a:t>
            </a:r>
            <a:endParaRPr lang="pl-PL" sz="1800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F838D4C2-A993-3730-8436-89C4603A0822}"/>
              </a:ext>
            </a:extLst>
          </p:cNvPr>
          <p:cNvSpPr/>
          <p:nvPr/>
        </p:nvSpPr>
        <p:spPr>
          <a:xfrm>
            <a:off x="2672366" y="1197700"/>
            <a:ext cx="3058734" cy="135263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5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EB296D-B2A8-B274-540C-02DB3C9DAE7B}"/>
              </a:ext>
            </a:extLst>
          </p:cNvPr>
          <p:cNvSpPr txBox="1">
            <a:spLocks/>
          </p:cNvSpPr>
          <p:nvPr/>
        </p:nvSpPr>
        <p:spPr>
          <a:xfrm>
            <a:off x="4584733" y="292307"/>
            <a:ext cx="7645878" cy="6483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2000"/>
              </a:lnSpc>
              <a:spcAft>
                <a:spcPts val="800"/>
              </a:spcAft>
              <a:buNone/>
            </a:pPr>
            <a:r>
              <a:rPr lang="pl-PL" sz="1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Nowy Zielony Ład (European Green Deal  - NZŁ)</a:t>
            </a:r>
            <a:r>
              <a:rPr lang="pl-PL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strategiczny plan Unii Europejskiej mający na celu przekształcenie gospodarki w kierunku zrównoważonego rozwoju i osiągnięcie </a:t>
            </a: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neutralności klimatycznej do 2050 roku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To kompleksowa strategia obejmująca wszystkie sektory gospodarki – energetykę, transport, przemysł, rolnictwo i budownictwo – i zakłada głęboką zmianę stylu życia, konsumpcji i produkcji w Europie.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Główne założenia Zielonego Ładu: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Neutralność klimatyczna UE do 2050 r.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Zmniejszenie emisji gazów cieplarnianych o co najmniej 55% do 2030 r. (w porównaniu do poziomu z 1990 r.)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Odejście od paliw kopalnych i rozwój odnawialnych źródeł energii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Zrównoważone rolnictwo i żywność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Gospodarka o obiegu zamkniętym (GOZ) – ograniczenie odpadów i ponowne wykorzystanie zasobów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Zrównoważony transport – wspieranie elektromobilności i transportu publicznego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Ochrona bioróżnorodności i zasobów naturalnych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Sprawiedliwa transformacja – wsparcie regionów i grup społecznych szczególnie narażonych na skutki transformacji (np. Fundusz Sprawiedliwej Transformacji)</a:t>
            </a:r>
          </a:p>
          <a:p>
            <a:pPr marL="0"/>
            <a:endParaRPr lang="en-US" sz="17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416D4-7C17-931F-FFD5-7092EAD52535}"/>
              </a:ext>
            </a:extLst>
          </p:cNvPr>
          <p:cNvSpPr txBox="1">
            <a:spLocks/>
          </p:cNvSpPr>
          <p:nvPr/>
        </p:nvSpPr>
        <p:spPr>
          <a:xfrm>
            <a:off x="456831" y="1733404"/>
            <a:ext cx="3534655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i="1" dirty="0">
                <a:solidFill>
                  <a:schemeClr val="tx2"/>
                </a:solidFill>
              </a:rPr>
              <a:t>Nowy Zielony Ład</a:t>
            </a:r>
          </a:p>
          <a:p>
            <a:endParaRPr lang="en-US" sz="41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D0DCDA7-FF8D-E420-31D3-3230FA952691}"/>
              </a:ext>
            </a:extLst>
          </p:cNvPr>
          <p:cNvSpPr txBox="1"/>
          <p:nvPr/>
        </p:nvSpPr>
        <p:spPr>
          <a:xfrm>
            <a:off x="244953" y="4583167"/>
            <a:ext cx="3534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„Ziemi nie dziedziczymy po naszych rodzicach, lecz pożyczamy ją od naszych dzieci.”</a:t>
            </a:r>
            <a:b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i="1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– Antoine de Saint - Exupéry</a:t>
            </a:r>
          </a:p>
          <a:p>
            <a:b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1EE064A1-B899-53E0-C6E3-9BDC75C73AEF}"/>
              </a:ext>
            </a:extLst>
          </p:cNvPr>
          <p:cNvSpPr/>
          <p:nvPr/>
        </p:nvSpPr>
        <p:spPr>
          <a:xfrm>
            <a:off x="406958" y="2704529"/>
            <a:ext cx="3283878" cy="154582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4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0BD89-C22A-7D27-3EA6-3876943ECBD4}"/>
              </a:ext>
            </a:extLst>
          </p:cNvPr>
          <p:cNvSpPr txBox="1">
            <a:spLocks/>
          </p:cNvSpPr>
          <p:nvPr/>
        </p:nvSpPr>
        <p:spPr>
          <a:xfrm>
            <a:off x="5344732" y="193505"/>
            <a:ext cx="6371839" cy="748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Pakiet Gotowi na 55 (Fit for 55)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DD6D-2D5E-E90D-96FA-F083603018B2}"/>
              </a:ext>
            </a:extLst>
          </p:cNvPr>
          <p:cNvSpPr txBox="1">
            <a:spLocks/>
          </p:cNvSpPr>
          <p:nvPr/>
        </p:nvSpPr>
        <p:spPr>
          <a:xfrm>
            <a:off x="3059285" y="1196002"/>
            <a:ext cx="8297402" cy="91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Zestaw reform legislacyjnych Unii Europejskiej mających na celu realizację założeń Zielonego Ładu, przede wszystkim redukcję emisji gazów cieplarnianych o co najmniej 55% do 2030 roku w porównaniu z poziomem z 1990 </a:t>
            </a:r>
            <a:endParaRPr lang="en-US" sz="16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AD7A45C-13D4-EA02-5403-B2A6B6C20EAC}"/>
              </a:ext>
            </a:extLst>
          </p:cNvPr>
          <p:cNvSpPr txBox="1"/>
          <p:nvPr/>
        </p:nvSpPr>
        <p:spPr>
          <a:xfrm>
            <a:off x="74605" y="88941"/>
            <a:ext cx="3534655" cy="20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„Najlepszy czas na posadzenie drzewa był dwadzieścia lat temu. Drugi najlepszy czas jest teraz.”</a:t>
            </a:r>
            <a:b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i="1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chińskie przysłowie</a:t>
            </a:r>
            <a:endParaRPr lang="pl-PL" sz="16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l-PL" sz="16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US" sz="16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0F0EC60-3565-56B4-AE12-7233E36CCE4A}"/>
              </a:ext>
            </a:extLst>
          </p:cNvPr>
          <p:cNvSpPr txBox="1"/>
          <p:nvPr/>
        </p:nvSpPr>
        <p:spPr>
          <a:xfrm>
            <a:off x="231820" y="2138115"/>
            <a:ext cx="11314090" cy="44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Główne elementy Pakietu „Gotowi na 55”: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Reforma EU ETS (systemu handlu uprawnieniami do emisji)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objęcie nowych sektorów (np. transportu drogowego i budownictwa – tzw. ETS 2), stopniowe ograniczanie liczby uprawnień oraz ich drożenie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Mechanizm dostosowywania cen na granicach z uwzględnieniem emisji CO₂ (CBAM)</a:t>
            </a:r>
            <a:r>
              <a:rPr lang="pl-PL" sz="16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opłaty dla importerów niektórych towarów z krajów o niższych standardach klimatycznych.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Zaktualizowanie dyrektywy w sprawie odnawialnych źródeł energii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(REDs III) zwiększenie udziału odnawialnych źródeł energii w miksie energetycznym UE. Zwiększenie wyznaczonego celu ogólnounijnego z 32% do 40% udziału energii z OZE w 2030 r., 49% udziału OZE w ogrzewaniu i chłodzeniu budynków do 2030 r. ,  </a:t>
            </a:r>
            <a:r>
              <a:rPr lang="pl-P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półdzielnie energetyczne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Zaktualizowanie dyrektywy w sprawie efektywności energetycznej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(Dyrektywa EED</a:t>
            </a:r>
            <a:r>
              <a:rPr lang="pl-P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Dotyczy wszystkich sektorów gospodarki. Zmniejszenie 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zużycia energii końcowej i pierwotnej w UE. Zobowiązanie do zmniejszenia zużycia energii przez obiekty użyteczności publicznej i instytucji publicznych, roczny obowiązek oszczędności energii na poziomie 1,5%, wzorcowa rola sektora publicznego (np. coroczna renowacja 3% powierzchni budynków administracji), obowiązek uwzględniania rozwiązań z zakresu efektywności energetycznej przy podejmowaniu decyzji politycznych i inwestycyjnych oraz rozwiązania z dziedziny ochrony konsumentów czy walki z ubóstwem energetycznym.</a:t>
            </a:r>
            <a:endParaRPr lang="en-US" sz="1600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E3481249-2BA0-3354-051E-11A2A3792BD6}"/>
              </a:ext>
            </a:extLst>
          </p:cNvPr>
          <p:cNvSpPr/>
          <p:nvPr/>
        </p:nvSpPr>
        <p:spPr>
          <a:xfrm>
            <a:off x="5702467" y="890877"/>
            <a:ext cx="5454749" cy="161835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7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BA8C7-2876-00A7-357F-0DAAD6E57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9E44-F707-7F02-26F4-265FCA10303F}"/>
              </a:ext>
            </a:extLst>
          </p:cNvPr>
          <p:cNvSpPr txBox="1">
            <a:spLocks/>
          </p:cNvSpPr>
          <p:nvPr/>
        </p:nvSpPr>
        <p:spPr>
          <a:xfrm>
            <a:off x="5189105" y="126844"/>
            <a:ext cx="6371839" cy="748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Pakiet Gotowi na 55 (Fit for 55)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CB18C3-C4E6-6459-E32C-48A0F88E09D3}"/>
              </a:ext>
            </a:extLst>
          </p:cNvPr>
          <p:cNvSpPr txBox="1"/>
          <p:nvPr/>
        </p:nvSpPr>
        <p:spPr>
          <a:xfrm>
            <a:off x="74605" y="90956"/>
            <a:ext cx="4213086" cy="13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„XIX wiek należał do imperiów. XX wiek był wiekiem państw narodowych. </a:t>
            </a:r>
            <a:r>
              <a:rPr lang="en-GB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XXI wiek należy do miast.”</a:t>
            </a:r>
            <a:br>
              <a:rPr lang="en-GB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i="1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— Benjamin R. Barber </a:t>
            </a:r>
            <a:endParaRPr lang="en-US" sz="16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B86EB-B176-3D5F-A08F-23F704AE8A7E}"/>
              </a:ext>
            </a:extLst>
          </p:cNvPr>
          <p:cNvSpPr txBox="1"/>
          <p:nvPr/>
        </p:nvSpPr>
        <p:spPr>
          <a:xfrm>
            <a:off x="74605" y="1541192"/>
            <a:ext cx="11314090" cy="512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Zaktualizowanie dyrektywy o charakterystyce energetycznej budynków (EPBD)</a:t>
            </a:r>
            <a:r>
              <a:rPr lang="pl-PL" sz="1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Zmniejszenie zużycia energii i emisji CO₂ przez sektor budowlany. Wymogi minimalnej charakterystyki energetycznej dla nowych i modernizowanych budynków, systemy certyfikacji energetycznej budynków (świadectwa charakterystyki), strategie renowacji budynków, w tym plany transformacji budynków o najgorszej charakterystyce energetycznej, promowanie budynków zeroemisyjnych. </a:t>
            </a:r>
          </a:p>
          <a:p>
            <a:pPr marL="360363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sz="1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Obowiązki dla JST: tworzenie lokalnych strategii renowacji budynków – JST będą współodpowiedzialne za wdrażanie krajowych planów renowacji (część NECP), wprowadzenie narzędzi wspierających renowację budynków komunalnych, w tym o najgorszej charakterystyce energetycznej, promowanie i wdrażanie systemów certyfikacji energetycznej budynków (świadectwa energetyczne).</a:t>
            </a:r>
          </a:p>
          <a:p>
            <a:pPr marL="360363" lvl="0" indent="-360363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360363" algn="l"/>
                <a:tab pos="457200" algn="l"/>
              </a:tabLst>
            </a:pPr>
            <a:r>
              <a:rPr lang="pl-PL" sz="16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Zakaz sprzedaży nowych aut spalinowych od 2035 r.</a:t>
            </a:r>
            <a:r>
              <a:rPr lang="pl-PL" sz="1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– promowanie pojazdów zeroemisyjnych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Stworzenie nowej infrastruktury na potrzeby paliw alternatywnych (Dyrektywa AFIR). </a:t>
            </a:r>
            <a:r>
              <a:rPr lang="pl-PL" sz="1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Systematyczne ograniczenie floty pojazdów spalinowych, zwiększenie infrastruktury ładowania pojazdów zeroemisyjnych (publicznej i prywatnej), zapewnienie ułatwień w obsłudze infrastruktury ładowania (w zakresie np. sposobów płatności czy informacji dla konsumentów) oraz nowe obowiązki sprawozdawcze państw wprowadzone dla efektywnej weryfikacji realizacji celów nałożonych na państwa członkowskie.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Szereg nowych ustaw w zakresie paliw żeglugowych i lotniczych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Zaktualizowanie rozporządzenia w sprawie użytkowania gruntów, zmiany użytkowania gruntów i leśnictwa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C989D51-D311-5CA2-4925-526558F67FAE}"/>
              </a:ext>
            </a:extLst>
          </p:cNvPr>
          <p:cNvSpPr txBox="1"/>
          <p:nvPr/>
        </p:nvSpPr>
        <p:spPr>
          <a:xfrm>
            <a:off x="4952665" y="1080898"/>
            <a:ext cx="716473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Główne elementy Pakietu „Gotowi na 55”: ciąg dalszy</a:t>
            </a:r>
            <a:r>
              <a:rPr lang="pl-PL" sz="16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0CE06B79-0D03-2E96-3707-4B1486E02A41}"/>
              </a:ext>
            </a:extLst>
          </p:cNvPr>
          <p:cNvSpPr/>
          <p:nvPr/>
        </p:nvSpPr>
        <p:spPr>
          <a:xfrm>
            <a:off x="5702467" y="890877"/>
            <a:ext cx="5454749" cy="161835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8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0163-B09B-C36D-4647-498757B7F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325A-BE05-A66B-9B66-B3AA3798EBC3}"/>
              </a:ext>
            </a:extLst>
          </p:cNvPr>
          <p:cNvSpPr txBox="1">
            <a:spLocks/>
          </p:cNvSpPr>
          <p:nvPr/>
        </p:nvSpPr>
        <p:spPr>
          <a:xfrm>
            <a:off x="4848563" y="235351"/>
            <a:ext cx="7343437" cy="748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Inne ważne regulacje i strategie unijne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362FFF-D7E7-D226-25E5-F0A9419835AA}"/>
              </a:ext>
            </a:extLst>
          </p:cNvPr>
          <p:cNvSpPr txBox="1"/>
          <p:nvPr/>
        </p:nvSpPr>
        <p:spPr>
          <a:xfrm>
            <a:off x="74605" y="88941"/>
            <a:ext cx="4681812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„ Działania na rzecz klimatu są obowiązkiem wobec przyszłych pokoleń. Ale też szansą na nową jakość życia tu i teraz.”</a:t>
            </a:r>
            <a:b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i="1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Ursula von der Leyen, Przewodnicząca Komisji Europejskiej</a:t>
            </a:r>
          </a:p>
          <a:p>
            <a:br>
              <a:rPr lang="pl-PL" sz="16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US" sz="16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F9218F8-9947-4D65-333D-FD2416273497}"/>
              </a:ext>
            </a:extLst>
          </p:cNvPr>
          <p:cNvSpPr txBox="1"/>
          <p:nvPr/>
        </p:nvSpPr>
        <p:spPr>
          <a:xfrm>
            <a:off x="317038" y="2184220"/>
            <a:ext cx="11314090" cy="43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REPowerEU — plan uniezależnienia UE od paliw kopalnych z Rosji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zakłada odejście od rosyjskich paliw do 2027 r. poprzez rozwój OZE, efektywności energetycznej i dywersyfikację źródeł energii poprzez rozwój infrastruktury LNG i zielonego wodoru. Polska może skorzystać z dodatkowych środków w ramach KPO, ale kluczowe będzie szybkie wdrożenie projektów i pokonanie barier administracyjnych.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Clean Industrial Deal</a:t>
            </a:r>
            <a:b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Nowy europejski plan przemysłowy koncentruje się na rozwoju i lokalizacji produkcji kluczowych technologii zeroemisyjnych: pomp ciepła, akumulatorów, stali niskoemisyjnej. Ma to na celu zwiększenie konkurencyjności Europy wobec USA i Chin. Polska odgrywa w tym procesie znaczącą rolę jako centrum produkcji ogniw do baterii jonowo-litowych i komponentów do OZE.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Zmiany w opodatkowaniu energii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Bardziej ekologiczne podejście do stawek podatków energetycznych. Na etapie planów.</a:t>
            </a: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23E94FD6-0C5B-61E0-9036-0457B8814D04}"/>
              </a:ext>
            </a:extLst>
          </p:cNvPr>
          <p:cNvSpPr/>
          <p:nvPr/>
        </p:nvSpPr>
        <p:spPr>
          <a:xfrm>
            <a:off x="5141532" y="1144842"/>
            <a:ext cx="6645775" cy="168307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3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3AE3-F338-F4DB-2A3A-4326CC9EE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8A23-6061-B182-1E95-F92E6EDCEF36}"/>
              </a:ext>
            </a:extLst>
          </p:cNvPr>
          <p:cNvSpPr txBox="1">
            <a:spLocks/>
          </p:cNvSpPr>
          <p:nvPr/>
        </p:nvSpPr>
        <p:spPr>
          <a:xfrm>
            <a:off x="74605" y="2307206"/>
            <a:ext cx="8297402" cy="4407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5C4F46-02FA-2893-B21B-90B988EB4222}"/>
              </a:ext>
            </a:extLst>
          </p:cNvPr>
          <p:cNvSpPr txBox="1">
            <a:spLocks/>
          </p:cNvSpPr>
          <p:nvPr/>
        </p:nvSpPr>
        <p:spPr>
          <a:xfrm>
            <a:off x="4848563" y="67294"/>
            <a:ext cx="7343437" cy="748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Możliwe źródła dofinansowania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ED02986-B747-5229-13BE-690703C9E69C}"/>
              </a:ext>
            </a:extLst>
          </p:cNvPr>
          <p:cNvSpPr txBox="1"/>
          <p:nvPr/>
        </p:nvSpPr>
        <p:spPr>
          <a:xfrm>
            <a:off x="403701" y="832665"/>
            <a:ext cx="7343437" cy="194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KPO – Krajowy Plan Odbudowy i Zwiększania Odporności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Odbudowa gospodarki po pandemii COVID-19 oraz przyspieszenie transformacji cyfrowej i zielonej.</a:t>
            </a:r>
          </a:p>
          <a:p>
            <a:pPr marL="342900" lvl="0" indent="-342900">
              <a:lnSpc>
                <a:spcPct val="112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Finansowany z unijnego Instrumentu na rzecz Odbudowy i Zwiększania Odporności (RRF) w ramach NextGenerationEU.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748EAE1-15E8-AAFD-0FD2-F93456DCBA90}"/>
              </a:ext>
            </a:extLst>
          </p:cNvPr>
          <p:cNvSpPr txBox="1"/>
          <p:nvPr/>
        </p:nvSpPr>
        <p:spPr>
          <a:xfrm>
            <a:off x="7976027" y="1327402"/>
            <a:ext cx="3772220" cy="22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Społeczny Fundusz Klimatyczny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(SCF) – wsparcie dla gospodarstw domowych i małych firm dotkniętych kosztami transformacji energetycznej. SCF ma złagodzić skutki ETS 2 poprzez wsparcie gospodarstw domowych i MŚP. </a:t>
            </a:r>
            <a:endParaRPr lang="en-US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07232CD-E6FB-8F2F-2182-30DFC2F84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21889"/>
              </p:ext>
            </p:extLst>
          </p:nvPr>
        </p:nvGraphicFramePr>
        <p:xfrm>
          <a:off x="388287" y="2952409"/>
          <a:ext cx="7129962" cy="37619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76654">
                  <a:extLst>
                    <a:ext uri="{9D8B030D-6E8A-4147-A177-3AD203B41FA5}">
                      <a16:colId xmlns:a16="http://schemas.microsoft.com/office/drawing/2014/main" val="3159421090"/>
                    </a:ext>
                  </a:extLst>
                </a:gridCol>
                <a:gridCol w="2376654">
                  <a:extLst>
                    <a:ext uri="{9D8B030D-6E8A-4147-A177-3AD203B41FA5}">
                      <a16:colId xmlns:a16="http://schemas.microsoft.com/office/drawing/2014/main" val="986239517"/>
                    </a:ext>
                  </a:extLst>
                </a:gridCol>
                <a:gridCol w="2376654">
                  <a:extLst>
                    <a:ext uri="{9D8B030D-6E8A-4147-A177-3AD203B41FA5}">
                      <a16:colId xmlns:a16="http://schemas.microsoft.com/office/drawing/2014/main" val="145267232"/>
                    </a:ext>
                  </a:extLst>
                </a:gridCol>
              </a:tblGrid>
              <a:tr h="44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Cecha</a:t>
                      </a:r>
                      <a:endParaRPr lang="pl-PL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KPO</a:t>
                      </a:r>
                      <a:endParaRPr lang="pl-PL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SFK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11683472"/>
                  </a:ext>
                </a:extLst>
              </a:tr>
              <a:tr h="44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Okres realizacji</a:t>
                      </a:r>
                      <a:endParaRPr lang="pl-PL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2021–2026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2026–2032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24324057"/>
                  </a:ext>
                </a:extLst>
              </a:tr>
              <a:tr h="82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Budżet dla Polski</a:t>
                      </a:r>
                      <a:endParaRPr lang="pl-PL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59,8 mld euro (268 mld zł)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50 mld zł + 25% wkładu krajowego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13318137"/>
                  </a:ext>
                </a:extLst>
              </a:tr>
              <a:tr h="825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Środki dla samorządów</a:t>
                      </a:r>
                      <a:endParaRPr lang="pl-PL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Bezpośrednio: 55 mld zł; łącznie: 200 mld zł*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Znacząca rola w realizacji projektów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9945815"/>
                  </a:ext>
                </a:extLst>
              </a:tr>
              <a:tr h="1230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Możliwość współpracy z sektorem prywatnym</a:t>
                      </a:r>
                      <a:endParaRPr lang="pl-PL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Tak, w ramach realizacji projektów</a:t>
                      </a:r>
                      <a:endParaRPr lang="pl-PL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Tak, zwłaszcza w dystrybucji wsparcia dla gospodarstw domowych</a:t>
                      </a:r>
                      <a:endParaRPr lang="pl-PL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65521147"/>
                  </a:ext>
                </a:extLst>
              </a:tr>
            </a:tbl>
          </a:graphicData>
        </a:graphic>
      </p:graphicFrame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233D98AA-A500-86FB-82F1-C8B7FC8BCE3B}"/>
              </a:ext>
            </a:extLst>
          </p:cNvPr>
          <p:cNvSpPr/>
          <p:nvPr/>
        </p:nvSpPr>
        <p:spPr>
          <a:xfrm>
            <a:off x="6300052" y="824231"/>
            <a:ext cx="4440458" cy="184530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82343B5-B18D-467E-C058-8F07E13535FB}"/>
              </a:ext>
            </a:extLst>
          </p:cNvPr>
          <p:cNvSpPr txBox="1"/>
          <p:nvPr/>
        </p:nvSpPr>
        <p:spPr>
          <a:xfrm>
            <a:off x="8152434" y="4697421"/>
            <a:ext cx="3534655" cy="166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„ Ziemia ma dość, by zaspokoić potrzeby każdego człowieka, ale nie chciwość każdego człowieka.”</a:t>
            </a:r>
            <a:b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i="1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Mahatma Gandhi</a:t>
            </a:r>
            <a:br>
              <a:rPr lang="pl-PL" kern="100" dirty="0">
                <a:solidFill>
                  <a:srgbClr val="0070C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B3F0-1DD4-B7DC-7401-730B7C7B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601E-07DD-B62C-4212-64B7866C66FC}"/>
              </a:ext>
            </a:extLst>
          </p:cNvPr>
          <p:cNvSpPr txBox="1">
            <a:spLocks/>
          </p:cNvSpPr>
          <p:nvPr/>
        </p:nvSpPr>
        <p:spPr>
          <a:xfrm>
            <a:off x="74605" y="2307206"/>
            <a:ext cx="8297402" cy="4407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70F62-13B1-0CAE-FF32-4E82FBC3DEE4}"/>
              </a:ext>
            </a:extLst>
          </p:cNvPr>
          <p:cNvSpPr txBox="1">
            <a:spLocks/>
          </p:cNvSpPr>
          <p:nvPr/>
        </p:nvSpPr>
        <p:spPr>
          <a:xfrm>
            <a:off x="4848563" y="67294"/>
            <a:ext cx="7343437" cy="748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Sektory emitujące najwięcej GHG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EE4E087B-B619-8E06-CDD3-FE6432888188}"/>
              </a:ext>
            </a:extLst>
          </p:cNvPr>
          <p:cNvSpPr/>
          <p:nvPr/>
        </p:nvSpPr>
        <p:spPr>
          <a:xfrm>
            <a:off x="5623857" y="861184"/>
            <a:ext cx="4440458" cy="184530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5BB2760-96AA-F34E-C02A-652333DC4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2" y="1639540"/>
            <a:ext cx="10114447" cy="4799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EE0D393-5898-4585-166E-728AD7401EDC}"/>
              </a:ext>
            </a:extLst>
          </p:cNvPr>
          <p:cNvSpPr txBox="1"/>
          <p:nvPr/>
        </p:nvSpPr>
        <p:spPr>
          <a:xfrm>
            <a:off x="275896" y="6105174"/>
            <a:ext cx="6097280" cy="609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Źródło - Krajowy Raport Inwentaryzacyjny 2023 – KOBiZE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Europejska</a:t>
            </a:r>
            <a:r>
              <a:rPr lang="en-GB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Agencja</a:t>
            </a:r>
            <a:r>
              <a:rPr lang="en-GB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Środowiska</a:t>
            </a:r>
            <a:r>
              <a:rPr lang="en-GB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(EEA), 2024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9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19ED-D494-B433-B92D-99316678C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BA7723-10A1-7261-25CC-24B95112D54D}"/>
              </a:ext>
            </a:extLst>
          </p:cNvPr>
          <p:cNvSpPr txBox="1">
            <a:spLocks/>
          </p:cNvSpPr>
          <p:nvPr/>
        </p:nvSpPr>
        <p:spPr>
          <a:xfrm>
            <a:off x="4848563" y="67294"/>
            <a:ext cx="7343437" cy="748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l-PL" sz="3600" b="1" i="1" dirty="0">
                <a:solidFill>
                  <a:schemeClr val="tx2"/>
                </a:solidFill>
              </a:rPr>
              <a:t>Procesy emitujące najwięcej GHG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628A0215-D6E0-2ACE-3E24-CA50B6A94D35}"/>
              </a:ext>
            </a:extLst>
          </p:cNvPr>
          <p:cNvSpPr/>
          <p:nvPr/>
        </p:nvSpPr>
        <p:spPr>
          <a:xfrm>
            <a:off x="5623857" y="861184"/>
            <a:ext cx="4440458" cy="184530"/>
          </a:xfrm>
          <a:custGeom>
            <a:avLst/>
            <a:gdLst>
              <a:gd name="connsiteX0" fmla="*/ 337494 w 7608685"/>
              <a:gd name="connsiteY0" fmla="*/ 266219 h 673951"/>
              <a:gd name="connsiteX1" fmla="*/ 337494 w 7608685"/>
              <a:gd name="connsiteY1" fmla="*/ 266219 h 673951"/>
              <a:gd name="connsiteX2" fmla="*/ 410841 w 7608685"/>
              <a:gd name="connsiteY2" fmla="*/ 285778 h 673951"/>
              <a:gd name="connsiteX3" fmla="*/ 474409 w 7608685"/>
              <a:gd name="connsiteY3" fmla="*/ 295558 h 673951"/>
              <a:gd name="connsiteX4" fmla="*/ 655333 w 7608685"/>
              <a:gd name="connsiteY4" fmla="*/ 305338 h 673951"/>
              <a:gd name="connsiteX5" fmla="*/ 919384 w 7608685"/>
              <a:gd name="connsiteY5" fmla="*/ 300448 h 673951"/>
              <a:gd name="connsiteX6" fmla="*/ 997622 w 7608685"/>
              <a:gd name="connsiteY6" fmla="*/ 290668 h 673951"/>
              <a:gd name="connsiteX7" fmla="*/ 1330131 w 7608685"/>
              <a:gd name="connsiteY7" fmla="*/ 280888 h 673951"/>
              <a:gd name="connsiteX8" fmla="*/ 1388809 w 7608685"/>
              <a:gd name="connsiteY8" fmla="*/ 275999 h 673951"/>
              <a:gd name="connsiteX9" fmla="*/ 1427928 w 7608685"/>
              <a:gd name="connsiteY9" fmla="*/ 266219 h 673951"/>
              <a:gd name="connsiteX10" fmla="*/ 1476826 w 7608685"/>
              <a:gd name="connsiteY10" fmla="*/ 261329 h 673951"/>
              <a:gd name="connsiteX11" fmla="*/ 1520835 w 7608685"/>
              <a:gd name="connsiteY11" fmla="*/ 251549 h 673951"/>
              <a:gd name="connsiteX12" fmla="*/ 1550174 w 7608685"/>
              <a:gd name="connsiteY12" fmla="*/ 246659 h 673951"/>
              <a:gd name="connsiteX13" fmla="*/ 1584403 w 7608685"/>
              <a:gd name="connsiteY13" fmla="*/ 241770 h 673951"/>
              <a:gd name="connsiteX14" fmla="*/ 1662640 w 7608685"/>
              <a:gd name="connsiteY14" fmla="*/ 217320 h 673951"/>
              <a:gd name="connsiteX15" fmla="*/ 1760437 w 7608685"/>
              <a:gd name="connsiteY15" fmla="*/ 202651 h 673951"/>
              <a:gd name="connsiteX16" fmla="*/ 1789776 w 7608685"/>
              <a:gd name="connsiteY16" fmla="*/ 197761 h 673951"/>
              <a:gd name="connsiteX17" fmla="*/ 1824005 w 7608685"/>
              <a:gd name="connsiteY17" fmla="*/ 192871 h 673951"/>
              <a:gd name="connsiteX18" fmla="*/ 1868013 w 7608685"/>
              <a:gd name="connsiteY18" fmla="*/ 183092 h 673951"/>
              <a:gd name="connsiteX19" fmla="*/ 1926691 w 7608685"/>
              <a:gd name="connsiteY19" fmla="*/ 178202 h 673951"/>
              <a:gd name="connsiteX20" fmla="*/ 2112505 w 7608685"/>
              <a:gd name="connsiteY20" fmla="*/ 168422 h 673951"/>
              <a:gd name="connsiteX21" fmla="*/ 2342328 w 7608685"/>
              <a:gd name="connsiteY21" fmla="*/ 173312 h 673951"/>
              <a:gd name="connsiteX22" fmla="*/ 2371667 w 7608685"/>
              <a:gd name="connsiteY22" fmla="*/ 178202 h 673951"/>
              <a:gd name="connsiteX23" fmla="*/ 2405896 w 7608685"/>
              <a:gd name="connsiteY23" fmla="*/ 187981 h 673951"/>
              <a:gd name="connsiteX24" fmla="*/ 2474353 w 7608685"/>
              <a:gd name="connsiteY24" fmla="*/ 192871 h 673951"/>
              <a:gd name="connsiteX25" fmla="*/ 2503692 w 7608685"/>
              <a:gd name="connsiteY25" fmla="*/ 197761 h 673951"/>
              <a:gd name="connsiteX26" fmla="*/ 2533031 w 7608685"/>
              <a:gd name="connsiteY26" fmla="*/ 207541 h 673951"/>
              <a:gd name="connsiteX27" fmla="*/ 2601489 w 7608685"/>
              <a:gd name="connsiteY27" fmla="*/ 217320 h 673951"/>
              <a:gd name="connsiteX28" fmla="*/ 2645498 w 7608685"/>
              <a:gd name="connsiteY28" fmla="*/ 231990 h 673951"/>
              <a:gd name="connsiteX29" fmla="*/ 2689506 w 7608685"/>
              <a:gd name="connsiteY29" fmla="*/ 236880 h 673951"/>
              <a:gd name="connsiteX30" fmla="*/ 2845981 w 7608685"/>
              <a:gd name="connsiteY30" fmla="*/ 246659 h 673951"/>
              <a:gd name="connsiteX31" fmla="*/ 2919329 w 7608685"/>
              <a:gd name="connsiteY31" fmla="*/ 256439 h 673951"/>
              <a:gd name="connsiteX32" fmla="*/ 3095363 w 7608685"/>
              <a:gd name="connsiteY32" fmla="*/ 271109 h 673951"/>
              <a:gd name="connsiteX33" fmla="*/ 3124702 w 7608685"/>
              <a:gd name="connsiteY33" fmla="*/ 275999 h 673951"/>
              <a:gd name="connsiteX34" fmla="*/ 3158931 w 7608685"/>
              <a:gd name="connsiteY34" fmla="*/ 280888 h 673951"/>
              <a:gd name="connsiteX35" fmla="*/ 3251838 w 7608685"/>
              <a:gd name="connsiteY35" fmla="*/ 290668 h 673951"/>
              <a:gd name="connsiteX36" fmla="*/ 3300736 w 7608685"/>
              <a:gd name="connsiteY36" fmla="*/ 300448 h 673951"/>
              <a:gd name="connsiteX37" fmla="*/ 3339855 w 7608685"/>
              <a:gd name="connsiteY37" fmla="*/ 305338 h 673951"/>
              <a:gd name="connsiteX38" fmla="*/ 3374084 w 7608685"/>
              <a:gd name="connsiteY38" fmla="*/ 310227 h 673951"/>
              <a:gd name="connsiteX39" fmla="*/ 3452321 w 7608685"/>
              <a:gd name="connsiteY39" fmla="*/ 320007 h 673951"/>
              <a:gd name="connsiteX40" fmla="*/ 3550118 w 7608685"/>
              <a:gd name="connsiteY40" fmla="*/ 334677 h 673951"/>
              <a:gd name="connsiteX41" fmla="*/ 3579457 w 7608685"/>
              <a:gd name="connsiteY41" fmla="*/ 339566 h 673951"/>
              <a:gd name="connsiteX42" fmla="*/ 3662584 w 7608685"/>
              <a:gd name="connsiteY42" fmla="*/ 344456 h 673951"/>
              <a:gd name="connsiteX43" fmla="*/ 3750602 w 7608685"/>
              <a:gd name="connsiteY43" fmla="*/ 359126 h 673951"/>
              <a:gd name="connsiteX44" fmla="*/ 4180907 w 7608685"/>
              <a:gd name="connsiteY44" fmla="*/ 359126 h 673951"/>
              <a:gd name="connsiteX45" fmla="*/ 4239585 w 7608685"/>
              <a:gd name="connsiteY45" fmla="*/ 349346 h 673951"/>
              <a:gd name="connsiteX46" fmla="*/ 4352052 w 7608685"/>
              <a:gd name="connsiteY46" fmla="*/ 334677 h 673951"/>
              <a:gd name="connsiteX47" fmla="*/ 4474298 w 7608685"/>
              <a:gd name="connsiteY47" fmla="*/ 315117 h 673951"/>
              <a:gd name="connsiteX48" fmla="*/ 4557425 w 7608685"/>
              <a:gd name="connsiteY48" fmla="*/ 310227 h 673951"/>
              <a:gd name="connsiteX49" fmla="*/ 4625883 w 7608685"/>
              <a:gd name="connsiteY49" fmla="*/ 290668 h 673951"/>
              <a:gd name="connsiteX50" fmla="*/ 4713900 w 7608685"/>
              <a:gd name="connsiteY50" fmla="*/ 271109 h 673951"/>
              <a:gd name="connsiteX51" fmla="*/ 4782358 w 7608685"/>
              <a:gd name="connsiteY51" fmla="*/ 261329 h 673951"/>
              <a:gd name="connsiteX52" fmla="*/ 4816587 w 7608685"/>
              <a:gd name="connsiteY52" fmla="*/ 246659 h 673951"/>
              <a:gd name="connsiteX53" fmla="*/ 4845926 w 7608685"/>
              <a:gd name="connsiteY53" fmla="*/ 231990 h 673951"/>
              <a:gd name="connsiteX54" fmla="*/ 4875265 w 7608685"/>
              <a:gd name="connsiteY54" fmla="*/ 227100 h 673951"/>
              <a:gd name="connsiteX55" fmla="*/ 5012180 w 7608685"/>
              <a:gd name="connsiteY55" fmla="*/ 187981 h 673951"/>
              <a:gd name="connsiteX56" fmla="*/ 5080638 w 7608685"/>
              <a:gd name="connsiteY56" fmla="*/ 168422 h 673951"/>
              <a:gd name="connsiteX57" fmla="*/ 5134426 w 7608685"/>
              <a:gd name="connsiteY57" fmla="*/ 153753 h 673951"/>
              <a:gd name="connsiteX58" fmla="*/ 5232223 w 7608685"/>
              <a:gd name="connsiteY58" fmla="*/ 119524 h 673951"/>
              <a:gd name="connsiteX59" fmla="*/ 5369138 w 7608685"/>
              <a:gd name="connsiteY59" fmla="*/ 90185 h 673951"/>
              <a:gd name="connsiteX60" fmla="*/ 5403367 w 7608685"/>
              <a:gd name="connsiteY60" fmla="*/ 85295 h 673951"/>
              <a:gd name="connsiteX61" fmla="*/ 5452266 w 7608685"/>
              <a:gd name="connsiteY61" fmla="*/ 70625 h 673951"/>
              <a:gd name="connsiteX62" fmla="*/ 5574512 w 7608685"/>
              <a:gd name="connsiteY62" fmla="*/ 51066 h 673951"/>
              <a:gd name="connsiteX63" fmla="*/ 5701648 w 7608685"/>
              <a:gd name="connsiteY63" fmla="*/ 21727 h 673951"/>
              <a:gd name="connsiteX64" fmla="*/ 5799444 w 7608685"/>
              <a:gd name="connsiteY64" fmla="*/ 31507 h 673951"/>
              <a:gd name="connsiteX65" fmla="*/ 5916800 w 7608685"/>
              <a:gd name="connsiteY65" fmla="*/ 16837 h 673951"/>
              <a:gd name="connsiteX66" fmla="*/ 5931470 w 7608685"/>
              <a:gd name="connsiteY66" fmla="*/ 11947 h 673951"/>
              <a:gd name="connsiteX67" fmla="*/ 6185742 w 7608685"/>
              <a:gd name="connsiteY67" fmla="*/ 7057 h 673951"/>
              <a:gd name="connsiteX68" fmla="*/ 6239530 w 7608685"/>
              <a:gd name="connsiteY68" fmla="*/ 11947 h 673951"/>
              <a:gd name="connsiteX69" fmla="*/ 6283538 w 7608685"/>
              <a:gd name="connsiteY69" fmla="*/ 16837 h 673951"/>
              <a:gd name="connsiteX70" fmla="*/ 6332437 w 7608685"/>
              <a:gd name="connsiteY70" fmla="*/ 21727 h 673951"/>
              <a:gd name="connsiteX71" fmla="*/ 6366666 w 7608685"/>
              <a:gd name="connsiteY71" fmla="*/ 31507 h 673951"/>
              <a:gd name="connsiteX72" fmla="*/ 6410674 w 7608685"/>
              <a:gd name="connsiteY72" fmla="*/ 36396 h 673951"/>
              <a:gd name="connsiteX73" fmla="*/ 6449793 w 7608685"/>
              <a:gd name="connsiteY73" fmla="*/ 41286 h 673951"/>
              <a:gd name="connsiteX74" fmla="*/ 6552480 w 7608685"/>
              <a:gd name="connsiteY74" fmla="*/ 55956 h 673951"/>
              <a:gd name="connsiteX75" fmla="*/ 6586708 w 7608685"/>
              <a:gd name="connsiteY75" fmla="*/ 60846 h 673951"/>
              <a:gd name="connsiteX76" fmla="*/ 6640497 w 7608685"/>
              <a:gd name="connsiteY76" fmla="*/ 65735 h 673951"/>
              <a:gd name="connsiteX77" fmla="*/ 6664946 w 7608685"/>
              <a:gd name="connsiteY77" fmla="*/ 75515 h 673951"/>
              <a:gd name="connsiteX78" fmla="*/ 6694285 w 7608685"/>
              <a:gd name="connsiteY78" fmla="*/ 80405 h 673951"/>
              <a:gd name="connsiteX79" fmla="*/ 6718734 w 7608685"/>
              <a:gd name="connsiteY79" fmla="*/ 85295 h 673951"/>
              <a:gd name="connsiteX80" fmla="*/ 6748073 w 7608685"/>
              <a:gd name="connsiteY80" fmla="*/ 90185 h 673951"/>
              <a:gd name="connsiteX81" fmla="*/ 6767633 w 7608685"/>
              <a:gd name="connsiteY81" fmla="*/ 95074 h 673951"/>
              <a:gd name="connsiteX82" fmla="*/ 6826311 w 7608685"/>
              <a:gd name="connsiteY82" fmla="*/ 99964 h 673951"/>
              <a:gd name="connsiteX83" fmla="*/ 6850760 w 7608685"/>
              <a:gd name="connsiteY83" fmla="*/ 104854 h 673951"/>
              <a:gd name="connsiteX84" fmla="*/ 6865429 w 7608685"/>
              <a:gd name="connsiteY84" fmla="*/ 109744 h 673951"/>
              <a:gd name="connsiteX85" fmla="*/ 6894768 w 7608685"/>
              <a:gd name="connsiteY85" fmla="*/ 114634 h 673951"/>
              <a:gd name="connsiteX86" fmla="*/ 6928997 w 7608685"/>
              <a:gd name="connsiteY86" fmla="*/ 129303 h 673951"/>
              <a:gd name="connsiteX87" fmla="*/ 6977896 w 7608685"/>
              <a:gd name="connsiteY87" fmla="*/ 139083 h 673951"/>
              <a:gd name="connsiteX88" fmla="*/ 7070803 w 7608685"/>
              <a:gd name="connsiteY88" fmla="*/ 119524 h 673951"/>
              <a:gd name="connsiteX89" fmla="*/ 7388642 w 7608685"/>
              <a:gd name="connsiteY89" fmla="*/ 124413 h 673951"/>
              <a:gd name="connsiteX90" fmla="*/ 7471769 w 7608685"/>
              <a:gd name="connsiteY90" fmla="*/ 134193 h 673951"/>
              <a:gd name="connsiteX91" fmla="*/ 7501108 w 7608685"/>
              <a:gd name="connsiteY91" fmla="*/ 139083 h 673951"/>
              <a:gd name="connsiteX92" fmla="*/ 7535337 w 7608685"/>
              <a:gd name="connsiteY92" fmla="*/ 143973 h 673951"/>
              <a:gd name="connsiteX93" fmla="*/ 7545117 w 7608685"/>
              <a:gd name="connsiteY93" fmla="*/ 158642 h 673951"/>
              <a:gd name="connsiteX94" fmla="*/ 7564676 w 7608685"/>
              <a:gd name="connsiteY94" fmla="*/ 163532 h 673951"/>
              <a:gd name="connsiteX95" fmla="*/ 7584236 w 7608685"/>
              <a:gd name="connsiteY95" fmla="*/ 192871 h 673951"/>
              <a:gd name="connsiteX96" fmla="*/ 7603795 w 7608685"/>
              <a:gd name="connsiteY96" fmla="*/ 227100 h 673951"/>
              <a:gd name="connsiteX97" fmla="*/ 7608685 w 7608685"/>
              <a:gd name="connsiteY97" fmla="*/ 241770 h 673951"/>
              <a:gd name="connsiteX98" fmla="*/ 7603795 w 7608685"/>
              <a:gd name="connsiteY98" fmla="*/ 271109 h 673951"/>
              <a:gd name="connsiteX99" fmla="*/ 7569566 w 7608685"/>
              <a:gd name="connsiteY99" fmla="*/ 305338 h 673951"/>
              <a:gd name="connsiteX100" fmla="*/ 7554897 w 7608685"/>
              <a:gd name="connsiteY100" fmla="*/ 320007 h 673951"/>
              <a:gd name="connsiteX101" fmla="*/ 7540227 w 7608685"/>
              <a:gd name="connsiteY101" fmla="*/ 339566 h 673951"/>
              <a:gd name="connsiteX102" fmla="*/ 7515778 w 7608685"/>
              <a:gd name="connsiteY102" fmla="*/ 344456 h 673951"/>
              <a:gd name="connsiteX103" fmla="*/ 7461990 w 7608685"/>
              <a:gd name="connsiteY103" fmla="*/ 354236 h 673951"/>
              <a:gd name="connsiteX104" fmla="*/ 7432651 w 7608685"/>
              <a:gd name="connsiteY104" fmla="*/ 359126 h 673951"/>
              <a:gd name="connsiteX105" fmla="*/ 7378862 w 7608685"/>
              <a:gd name="connsiteY105" fmla="*/ 364016 h 673951"/>
              <a:gd name="connsiteX106" fmla="*/ 7300625 w 7608685"/>
              <a:gd name="connsiteY106" fmla="*/ 373795 h 673951"/>
              <a:gd name="connsiteX107" fmla="*/ 7134371 w 7608685"/>
              <a:gd name="connsiteY107" fmla="*/ 368905 h 673951"/>
              <a:gd name="connsiteX108" fmla="*/ 7056133 w 7608685"/>
              <a:gd name="connsiteY108" fmla="*/ 354236 h 673951"/>
              <a:gd name="connsiteX109" fmla="*/ 6992565 w 7608685"/>
              <a:gd name="connsiteY109" fmla="*/ 344456 h 673951"/>
              <a:gd name="connsiteX110" fmla="*/ 6914328 w 7608685"/>
              <a:gd name="connsiteY110" fmla="*/ 334677 h 673951"/>
              <a:gd name="connsiteX111" fmla="*/ 6889879 w 7608685"/>
              <a:gd name="connsiteY111" fmla="*/ 324897 h 673951"/>
              <a:gd name="connsiteX112" fmla="*/ 6806751 w 7608685"/>
              <a:gd name="connsiteY112" fmla="*/ 315117 h 673951"/>
              <a:gd name="connsiteX113" fmla="*/ 6772522 w 7608685"/>
              <a:gd name="connsiteY113" fmla="*/ 310227 h 673951"/>
              <a:gd name="connsiteX114" fmla="*/ 6557369 w 7608685"/>
              <a:gd name="connsiteY114" fmla="*/ 300448 h 673951"/>
              <a:gd name="connsiteX115" fmla="*/ 6488912 w 7608685"/>
              <a:gd name="connsiteY115" fmla="*/ 295558 h 673951"/>
              <a:gd name="connsiteX116" fmla="*/ 6449793 w 7608685"/>
              <a:gd name="connsiteY116" fmla="*/ 280888 h 673951"/>
              <a:gd name="connsiteX117" fmla="*/ 6415564 w 7608685"/>
              <a:gd name="connsiteY117" fmla="*/ 275999 h 673951"/>
              <a:gd name="connsiteX118" fmla="*/ 6386225 w 7608685"/>
              <a:gd name="connsiteY118" fmla="*/ 271109 h 673951"/>
              <a:gd name="connsiteX119" fmla="*/ 6366666 w 7608685"/>
              <a:gd name="connsiteY119" fmla="*/ 266219 h 673951"/>
              <a:gd name="connsiteX120" fmla="*/ 6278649 w 7608685"/>
              <a:gd name="connsiteY120" fmla="*/ 256439 h 673951"/>
              <a:gd name="connsiteX121" fmla="*/ 5990148 w 7608685"/>
              <a:gd name="connsiteY121" fmla="*/ 266219 h 673951"/>
              <a:gd name="connsiteX122" fmla="*/ 5946139 w 7608685"/>
              <a:gd name="connsiteY122" fmla="*/ 271109 h 673951"/>
              <a:gd name="connsiteX123" fmla="*/ 5838563 w 7608685"/>
              <a:gd name="connsiteY123" fmla="*/ 285778 h 673951"/>
              <a:gd name="connsiteX124" fmla="*/ 5784775 w 7608685"/>
              <a:gd name="connsiteY124" fmla="*/ 290668 h 673951"/>
              <a:gd name="connsiteX125" fmla="*/ 5735876 w 7608685"/>
              <a:gd name="connsiteY125" fmla="*/ 300448 h 673951"/>
              <a:gd name="connsiteX126" fmla="*/ 5716317 w 7608685"/>
              <a:gd name="connsiteY126" fmla="*/ 305338 h 673951"/>
              <a:gd name="connsiteX127" fmla="*/ 5613630 w 7608685"/>
              <a:gd name="connsiteY127" fmla="*/ 310227 h 673951"/>
              <a:gd name="connsiteX128" fmla="*/ 5545173 w 7608685"/>
              <a:gd name="connsiteY128" fmla="*/ 320007 h 673951"/>
              <a:gd name="connsiteX129" fmla="*/ 5530503 w 7608685"/>
              <a:gd name="connsiteY129" fmla="*/ 329787 h 673951"/>
              <a:gd name="connsiteX130" fmla="*/ 5471825 w 7608685"/>
              <a:gd name="connsiteY130" fmla="*/ 334677 h 673951"/>
              <a:gd name="connsiteX131" fmla="*/ 5344689 w 7608685"/>
              <a:gd name="connsiteY131" fmla="*/ 339566 h 673951"/>
              <a:gd name="connsiteX132" fmla="*/ 5315350 w 7608685"/>
              <a:gd name="connsiteY132" fmla="*/ 344456 h 673951"/>
              <a:gd name="connsiteX133" fmla="*/ 5300681 w 7608685"/>
              <a:gd name="connsiteY133" fmla="*/ 349346 h 673951"/>
              <a:gd name="connsiteX134" fmla="*/ 5281121 w 7608685"/>
              <a:gd name="connsiteY134" fmla="*/ 354236 h 673951"/>
              <a:gd name="connsiteX135" fmla="*/ 5256672 w 7608685"/>
              <a:gd name="connsiteY135" fmla="*/ 364016 h 673951"/>
              <a:gd name="connsiteX136" fmla="*/ 5217553 w 7608685"/>
              <a:gd name="connsiteY136" fmla="*/ 373795 h 673951"/>
              <a:gd name="connsiteX137" fmla="*/ 5124646 w 7608685"/>
              <a:gd name="connsiteY137" fmla="*/ 383575 h 673951"/>
              <a:gd name="connsiteX138" fmla="*/ 5075748 w 7608685"/>
              <a:gd name="connsiteY138" fmla="*/ 408024 h 673951"/>
              <a:gd name="connsiteX139" fmla="*/ 5026850 w 7608685"/>
              <a:gd name="connsiteY139" fmla="*/ 427584 h 673951"/>
              <a:gd name="connsiteX140" fmla="*/ 4973061 w 7608685"/>
              <a:gd name="connsiteY140" fmla="*/ 447143 h 673951"/>
              <a:gd name="connsiteX141" fmla="*/ 4924163 w 7608685"/>
              <a:gd name="connsiteY141" fmla="*/ 471592 h 673951"/>
              <a:gd name="connsiteX142" fmla="*/ 4875265 w 7608685"/>
              <a:gd name="connsiteY142" fmla="*/ 486262 h 673951"/>
              <a:gd name="connsiteX143" fmla="*/ 4855705 w 7608685"/>
              <a:gd name="connsiteY143" fmla="*/ 500931 h 673951"/>
              <a:gd name="connsiteX144" fmla="*/ 4831256 w 7608685"/>
              <a:gd name="connsiteY144" fmla="*/ 510711 h 673951"/>
              <a:gd name="connsiteX145" fmla="*/ 4806807 w 7608685"/>
              <a:gd name="connsiteY145" fmla="*/ 525380 h 673951"/>
              <a:gd name="connsiteX146" fmla="*/ 4777468 w 7608685"/>
              <a:gd name="connsiteY146" fmla="*/ 535160 h 673951"/>
              <a:gd name="connsiteX147" fmla="*/ 4718790 w 7608685"/>
              <a:gd name="connsiteY147" fmla="*/ 554719 h 673951"/>
              <a:gd name="connsiteX148" fmla="*/ 4655222 w 7608685"/>
              <a:gd name="connsiteY148" fmla="*/ 574279 h 673951"/>
              <a:gd name="connsiteX149" fmla="*/ 4611213 w 7608685"/>
              <a:gd name="connsiteY149" fmla="*/ 588948 h 673951"/>
              <a:gd name="connsiteX150" fmla="*/ 4562315 w 7608685"/>
              <a:gd name="connsiteY150" fmla="*/ 598728 h 673951"/>
              <a:gd name="connsiteX151" fmla="*/ 4493857 w 7608685"/>
              <a:gd name="connsiteY151" fmla="*/ 608508 h 673951"/>
              <a:gd name="connsiteX152" fmla="*/ 4484077 w 7608685"/>
              <a:gd name="connsiteY152" fmla="*/ 667186 h 673951"/>
              <a:gd name="connsiteX153" fmla="*/ 4278704 w 7608685"/>
              <a:gd name="connsiteY153" fmla="*/ 662296 h 673951"/>
              <a:gd name="connsiteX154" fmla="*/ 4229806 w 7608685"/>
              <a:gd name="connsiteY154" fmla="*/ 657406 h 673951"/>
              <a:gd name="connsiteX155" fmla="*/ 4141789 w 7608685"/>
              <a:gd name="connsiteY155" fmla="*/ 652516 h 673951"/>
              <a:gd name="connsiteX156" fmla="*/ 4068441 w 7608685"/>
              <a:gd name="connsiteY156" fmla="*/ 657406 h 673951"/>
              <a:gd name="connsiteX157" fmla="*/ 4019543 w 7608685"/>
              <a:gd name="connsiteY157" fmla="*/ 662296 h 673951"/>
              <a:gd name="connsiteX158" fmla="*/ 3476771 w 7608685"/>
              <a:gd name="connsiteY158" fmla="*/ 652516 h 673951"/>
              <a:gd name="connsiteX159" fmla="*/ 3354525 w 7608685"/>
              <a:gd name="connsiteY159" fmla="*/ 628067 h 673951"/>
              <a:gd name="connsiteX160" fmla="*/ 3320296 w 7608685"/>
              <a:gd name="connsiteY160" fmla="*/ 618287 h 673951"/>
              <a:gd name="connsiteX161" fmla="*/ 3290957 w 7608685"/>
              <a:gd name="connsiteY161" fmla="*/ 613397 h 673951"/>
              <a:gd name="connsiteX162" fmla="*/ 3266507 w 7608685"/>
              <a:gd name="connsiteY162" fmla="*/ 608508 h 673951"/>
              <a:gd name="connsiteX163" fmla="*/ 3178490 w 7608685"/>
              <a:gd name="connsiteY163" fmla="*/ 603618 h 673951"/>
              <a:gd name="connsiteX164" fmla="*/ 3114922 w 7608685"/>
              <a:gd name="connsiteY164" fmla="*/ 593838 h 673951"/>
              <a:gd name="connsiteX165" fmla="*/ 3026905 w 7608685"/>
              <a:gd name="connsiteY165" fmla="*/ 569389 h 673951"/>
              <a:gd name="connsiteX166" fmla="*/ 2987787 w 7608685"/>
              <a:gd name="connsiteY166" fmla="*/ 559609 h 673951"/>
              <a:gd name="connsiteX167" fmla="*/ 2924219 w 7608685"/>
              <a:gd name="connsiteY167" fmla="*/ 544940 h 673951"/>
              <a:gd name="connsiteX168" fmla="*/ 2885100 w 7608685"/>
              <a:gd name="connsiteY168" fmla="*/ 530270 h 673951"/>
              <a:gd name="connsiteX169" fmla="*/ 2801973 w 7608685"/>
              <a:gd name="connsiteY169" fmla="*/ 510711 h 673951"/>
              <a:gd name="connsiteX170" fmla="*/ 2767744 w 7608685"/>
              <a:gd name="connsiteY170" fmla="*/ 496041 h 673951"/>
              <a:gd name="connsiteX171" fmla="*/ 2738405 w 7608685"/>
              <a:gd name="connsiteY171" fmla="*/ 491151 h 673951"/>
              <a:gd name="connsiteX172" fmla="*/ 2694396 w 7608685"/>
              <a:gd name="connsiteY172" fmla="*/ 481372 h 673951"/>
              <a:gd name="connsiteX173" fmla="*/ 2591710 w 7608685"/>
              <a:gd name="connsiteY173" fmla="*/ 471592 h 673951"/>
              <a:gd name="connsiteX174" fmla="*/ 2489023 w 7608685"/>
              <a:gd name="connsiteY174" fmla="*/ 466702 h 673951"/>
              <a:gd name="connsiteX175" fmla="*/ 2078276 w 7608685"/>
              <a:gd name="connsiteY175" fmla="*/ 476482 h 673951"/>
              <a:gd name="connsiteX176" fmla="*/ 1882683 w 7608685"/>
              <a:gd name="connsiteY176" fmla="*/ 486262 h 673951"/>
              <a:gd name="connsiteX177" fmla="*/ 1735988 w 7608685"/>
              <a:gd name="connsiteY177" fmla="*/ 496041 h 673951"/>
              <a:gd name="connsiteX178" fmla="*/ 1696869 w 7608685"/>
              <a:gd name="connsiteY178" fmla="*/ 505821 h 673951"/>
              <a:gd name="connsiteX179" fmla="*/ 1662640 w 7608685"/>
              <a:gd name="connsiteY179" fmla="*/ 515601 h 673951"/>
              <a:gd name="connsiteX180" fmla="*/ 1633301 w 7608685"/>
              <a:gd name="connsiteY180" fmla="*/ 520491 h 673951"/>
              <a:gd name="connsiteX181" fmla="*/ 1594182 w 7608685"/>
              <a:gd name="connsiteY181" fmla="*/ 535160 h 673951"/>
              <a:gd name="connsiteX182" fmla="*/ 1555064 w 7608685"/>
              <a:gd name="connsiteY182" fmla="*/ 554719 h 673951"/>
              <a:gd name="connsiteX183" fmla="*/ 1511055 w 7608685"/>
              <a:gd name="connsiteY183" fmla="*/ 559609 h 673951"/>
              <a:gd name="connsiteX184" fmla="*/ 1423038 w 7608685"/>
              <a:gd name="connsiteY184" fmla="*/ 584058 h 673951"/>
              <a:gd name="connsiteX185" fmla="*/ 1369250 w 7608685"/>
              <a:gd name="connsiteY185" fmla="*/ 598728 h 673951"/>
              <a:gd name="connsiteX186" fmla="*/ 1261673 w 7608685"/>
              <a:gd name="connsiteY186" fmla="*/ 613397 h 673951"/>
              <a:gd name="connsiteX187" fmla="*/ 1124758 w 7608685"/>
              <a:gd name="connsiteY187" fmla="*/ 618287 h 673951"/>
              <a:gd name="connsiteX188" fmla="*/ 982952 w 7608685"/>
              <a:gd name="connsiteY188" fmla="*/ 628067 h 673951"/>
              <a:gd name="connsiteX189" fmla="*/ 723791 w 7608685"/>
              <a:gd name="connsiteY189" fmla="*/ 632957 h 673951"/>
              <a:gd name="connsiteX190" fmla="*/ 586875 w 7608685"/>
              <a:gd name="connsiteY190" fmla="*/ 628067 h 673951"/>
              <a:gd name="connsiteX191" fmla="*/ 577096 w 7608685"/>
              <a:gd name="connsiteY191" fmla="*/ 598728 h 673951"/>
              <a:gd name="connsiteX192" fmla="*/ 596655 w 7608685"/>
              <a:gd name="connsiteY192" fmla="*/ 603618 h 673951"/>
              <a:gd name="connsiteX193" fmla="*/ 591765 w 7608685"/>
              <a:gd name="connsiteY193" fmla="*/ 632957 h 673951"/>
              <a:gd name="connsiteX194" fmla="*/ 577096 w 7608685"/>
              <a:gd name="connsiteY194" fmla="*/ 623177 h 673951"/>
              <a:gd name="connsiteX195" fmla="*/ 484189 w 7608685"/>
              <a:gd name="connsiteY195" fmla="*/ 618287 h 673951"/>
              <a:gd name="connsiteX196" fmla="*/ 430400 w 7608685"/>
              <a:gd name="connsiteY196" fmla="*/ 613397 h 673951"/>
              <a:gd name="connsiteX197" fmla="*/ 415731 w 7608685"/>
              <a:gd name="connsiteY197" fmla="*/ 608508 h 673951"/>
              <a:gd name="connsiteX198" fmla="*/ 396172 w 7608685"/>
              <a:gd name="connsiteY198" fmla="*/ 593838 h 673951"/>
              <a:gd name="connsiteX199" fmla="*/ 347273 w 7608685"/>
              <a:gd name="connsiteY199" fmla="*/ 584058 h 673951"/>
              <a:gd name="connsiteX200" fmla="*/ 327714 w 7608685"/>
              <a:gd name="connsiteY200" fmla="*/ 579169 h 673951"/>
              <a:gd name="connsiteX201" fmla="*/ 303265 w 7608685"/>
              <a:gd name="connsiteY201" fmla="*/ 569389 h 673951"/>
              <a:gd name="connsiteX202" fmla="*/ 278815 w 7608685"/>
              <a:gd name="connsiteY202" fmla="*/ 564499 h 673951"/>
              <a:gd name="connsiteX203" fmla="*/ 229917 w 7608685"/>
              <a:gd name="connsiteY203" fmla="*/ 544940 h 673951"/>
              <a:gd name="connsiteX204" fmla="*/ 181019 w 7608685"/>
              <a:gd name="connsiteY204" fmla="*/ 510711 h 673951"/>
              <a:gd name="connsiteX205" fmla="*/ 161459 w 7608685"/>
              <a:gd name="connsiteY205" fmla="*/ 496041 h 673951"/>
              <a:gd name="connsiteX206" fmla="*/ 141900 w 7608685"/>
              <a:gd name="connsiteY206" fmla="*/ 481372 h 673951"/>
              <a:gd name="connsiteX207" fmla="*/ 117451 w 7608685"/>
              <a:gd name="connsiteY207" fmla="*/ 461812 h 673951"/>
              <a:gd name="connsiteX208" fmla="*/ 88112 w 7608685"/>
              <a:gd name="connsiteY208" fmla="*/ 442253 h 673951"/>
              <a:gd name="connsiteX209" fmla="*/ 68552 w 7608685"/>
              <a:gd name="connsiteY209" fmla="*/ 412914 h 673951"/>
              <a:gd name="connsiteX210" fmla="*/ 44103 w 7608685"/>
              <a:gd name="connsiteY210" fmla="*/ 398245 h 673951"/>
              <a:gd name="connsiteX211" fmla="*/ 29434 w 7608685"/>
              <a:gd name="connsiteY211" fmla="*/ 368905 h 673951"/>
              <a:gd name="connsiteX212" fmla="*/ 9874 w 7608685"/>
              <a:gd name="connsiteY212" fmla="*/ 344456 h 673951"/>
              <a:gd name="connsiteX213" fmla="*/ 95 w 7608685"/>
              <a:gd name="connsiteY213" fmla="*/ 329787 h 673951"/>
              <a:gd name="connsiteX214" fmla="*/ 4984 w 7608685"/>
              <a:gd name="connsiteY214" fmla="*/ 285778 h 673951"/>
              <a:gd name="connsiteX215" fmla="*/ 44103 w 7608685"/>
              <a:gd name="connsiteY215" fmla="*/ 266219 h 673951"/>
              <a:gd name="connsiteX216" fmla="*/ 73442 w 7608685"/>
              <a:gd name="connsiteY216" fmla="*/ 256439 h 673951"/>
              <a:gd name="connsiteX217" fmla="*/ 88112 w 7608685"/>
              <a:gd name="connsiteY217" fmla="*/ 246659 h 673951"/>
              <a:gd name="connsiteX218" fmla="*/ 146790 w 7608685"/>
              <a:gd name="connsiteY218" fmla="*/ 236880 h 673951"/>
              <a:gd name="connsiteX219" fmla="*/ 327714 w 7608685"/>
              <a:gd name="connsiteY219" fmla="*/ 241770 h 673951"/>
              <a:gd name="connsiteX220" fmla="*/ 342383 w 7608685"/>
              <a:gd name="connsiteY220" fmla="*/ 251549 h 673951"/>
              <a:gd name="connsiteX221" fmla="*/ 337494 w 7608685"/>
              <a:gd name="connsiteY221" fmla="*/ 266219 h 673951"/>
              <a:gd name="connsiteX0" fmla="*/ 337494 w 7608685"/>
              <a:gd name="connsiteY0" fmla="*/ 266219 h 663585"/>
              <a:gd name="connsiteX1" fmla="*/ 337494 w 7608685"/>
              <a:gd name="connsiteY1" fmla="*/ 266219 h 663585"/>
              <a:gd name="connsiteX2" fmla="*/ 410841 w 7608685"/>
              <a:gd name="connsiteY2" fmla="*/ 285778 h 663585"/>
              <a:gd name="connsiteX3" fmla="*/ 474409 w 7608685"/>
              <a:gd name="connsiteY3" fmla="*/ 295558 h 663585"/>
              <a:gd name="connsiteX4" fmla="*/ 655333 w 7608685"/>
              <a:gd name="connsiteY4" fmla="*/ 305338 h 663585"/>
              <a:gd name="connsiteX5" fmla="*/ 919384 w 7608685"/>
              <a:gd name="connsiteY5" fmla="*/ 300448 h 663585"/>
              <a:gd name="connsiteX6" fmla="*/ 997622 w 7608685"/>
              <a:gd name="connsiteY6" fmla="*/ 290668 h 663585"/>
              <a:gd name="connsiteX7" fmla="*/ 1330131 w 7608685"/>
              <a:gd name="connsiteY7" fmla="*/ 280888 h 663585"/>
              <a:gd name="connsiteX8" fmla="*/ 1388809 w 7608685"/>
              <a:gd name="connsiteY8" fmla="*/ 275999 h 663585"/>
              <a:gd name="connsiteX9" fmla="*/ 1427928 w 7608685"/>
              <a:gd name="connsiteY9" fmla="*/ 266219 h 663585"/>
              <a:gd name="connsiteX10" fmla="*/ 1476826 w 7608685"/>
              <a:gd name="connsiteY10" fmla="*/ 261329 h 663585"/>
              <a:gd name="connsiteX11" fmla="*/ 1520835 w 7608685"/>
              <a:gd name="connsiteY11" fmla="*/ 251549 h 663585"/>
              <a:gd name="connsiteX12" fmla="*/ 1550174 w 7608685"/>
              <a:gd name="connsiteY12" fmla="*/ 246659 h 663585"/>
              <a:gd name="connsiteX13" fmla="*/ 1584403 w 7608685"/>
              <a:gd name="connsiteY13" fmla="*/ 241770 h 663585"/>
              <a:gd name="connsiteX14" fmla="*/ 1662640 w 7608685"/>
              <a:gd name="connsiteY14" fmla="*/ 217320 h 663585"/>
              <a:gd name="connsiteX15" fmla="*/ 1760437 w 7608685"/>
              <a:gd name="connsiteY15" fmla="*/ 202651 h 663585"/>
              <a:gd name="connsiteX16" fmla="*/ 1789776 w 7608685"/>
              <a:gd name="connsiteY16" fmla="*/ 197761 h 663585"/>
              <a:gd name="connsiteX17" fmla="*/ 1824005 w 7608685"/>
              <a:gd name="connsiteY17" fmla="*/ 192871 h 663585"/>
              <a:gd name="connsiteX18" fmla="*/ 1868013 w 7608685"/>
              <a:gd name="connsiteY18" fmla="*/ 183092 h 663585"/>
              <a:gd name="connsiteX19" fmla="*/ 1926691 w 7608685"/>
              <a:gd name="connsiteY19" fmla="*/ 178202 h 663585"/>
              <a:gd name="connsiteX20" fmla="*/ 2112505 w 7608685"/>
              <a:gd name="connsiteY20" fmla="*/ 168422 h 663585"/>
              <a:gd name="connsiteX21" fmla="*/ 2342328 w 7608685"/>
              <a:gd name="connsiteY21" fmla="*/ 173312 h 663585"/>
              <a:gd name="connsiteX22" fmla="*/ 2371667 w 7608685"/>
              <a:gd name="connsiteY22" fmla="*/ 178202 h 663585"/>
              <a:gd name="connsiteX23" fmla="*/ 2405896 w 7608685"/>
              <a:gd name="connsiteY23" fmla="*/ 187981 h 663585"/>
              <a:gd name="connsiteX24" fmla="*/ 2474353 w 7608685"/>
              <a:gd name="connsiteY24" fmla="*/ 192871 h 663585"/>
              <a:gd name="connsiteX25" fmla="*/ 2503692 w 7608685"/>
              <a:gd name="connsiteY25" fmla="*/ 197761 h 663585"/>
              <a:gd name="connsiteX26" fmla="*/ 2533031 w 7608685"/>
              <a:gd name="connsiteY26" fmla="*/ 207541 h 663585"/>
              <a:gd name="connsiteX27" fmla="*/ 2601489 w 7608685"/>
              <a:gd name="connsiteY27" fmla="*/ 217320 h 663585"/>
              <a:gd name="connsiteX28" fmla="*/ 2645498 w 7608685"/>
              <a:gd name="connsiteY28" fmla="*/ 231990 h 663585"/>
              <a:gd name="connsiteX29" fmla="*/ 2689506 w 7608685"/>
              <a:gd name="connsiteY29" fmla="*/ 236880 h 663585"/>
              <a:gd name="connsiteX30" fmla="*/ 2845981 w 7608685"/>
              <a:gd name="connsiteY30" fmla="*/ 246659 h 663585"/>
              <a:gd name="connsiteX31" fmla="*/ 2919329 w 7608685"/>
              <a:gd name="connsiteY31" fmla="*/ 256439 h 663585"/>
              <a:gd name="connsiteX32" fmla="*/ 3095363 w 7608685"/>
              <a:gd name="connsiteY32" fmla="*/ 271109 h 663585"/>
              <a:gd name="connsiteX33" fmla="*/ 3124702 w 7608685"/>
              <a:gd name="connsiteY33" fmla="*/ 275999 h 663585"/>
              <a:gd name="connsiteX34" fmla="*/ 3158931 w 7608685"/>
              <a:gd name="connsiteY34" fmla="*/ 280888 h 663585"/>
              <a:gd name="connsiteX35" fmla="*/ 3251838 w 7608685"/>
              <a:gd name="connsiteY35" fmla="*/ 290668 h 663585"/>
              <a:gd name="connsiteX36" fmla="*/ 3300736 w 7608685"/>
              <a:gd name="connsiteY36" fmla="*/ 300448 h 663585"/>
              <a:gd name="connsiteX37" fmla="*/ 3339855 w 7608685"/>
              <a:gd name="connsiteY37" fmla="*/ 305338 h 663585"/>
              <a:gd name="connsiteX38" fmla="*/ 3374084 w 7608685"/>
              <a:gd name="connsiteY38" fmla="*/ 310227 h 663585"/>
              <a:gd name="connsiteX39" fmla="*/ 3452321 w 7608685"/>
              <a:gd name="connsiteY39" fmla="*/ 320007 h 663585"/>
              <a:gd name="connsiteX40" fmla="*/ 3550118 w 7608685"/>
              <a:gd name="connsiteY40" fmla="*/ 334677 h 663585"/>
              <a:gd name="connsiteX41" fmla="*/ 3579457 w 7608685"/>
              <a:gd name="connsiteY41" fmla="*/ 339566 h 663585"/>
              <a:gd name="connsiteX42" fmla="*/ 3662584 w 7608685"/>
              <a:gd name="connsiteY42" fmla="*/ 344456 h 663585"/>
              <a:gd name="connsiteX43" fmla="*/ 3750602 w 7608685"/>
              <a:gd name="connsiteY43" fmla="*/ 359126 h 663585"/>
              <a:gd name="connsiteX44" fmla="*/ 4180907 w 7608685"/>
              <a:gd name="connsiteY44" fmla="*/ 359126 h 663585"/>
              <a:gd name="connsiteX45" fmla="*/ 4239585 w 7608685"/>
              <a:gd name="connsiteY45" fmla="*/ 349346 h 663585"/>
              <a:gd name="connsiteX46" fmla="*/ 4352052 w 7608685"/>
              <a:gd name="connsiteY46" fmla="*/ 334677 h 663585"/>
              <a:gd name="connsiteX47" fmla="*/ 4474298 w 7608685"/>
              <a:gd name="connsiteY47" fmla="*/ 315117 h 663585"/>
              <a:gd name="connsiteX48" fmla="*/ 4557425 w 7608685"/>
              <a:gd name="connsiteY48" fmla="*/ 310227 h 663585"/>
              <a:gd name="connsiteX49" fmla="*/ 4625883 w 7608685"/>
              <a:gd name="connsiteY49" fmla="*/ 290668 h 663585"/>
              <a:gd name="connsiteX50" fmla="*/ 4713900 w 7608685"/>
              <a:gd name="connsiteY50" fmla="*/ 271109 h 663585"/>
              <a:gd name="connsiteX51" fmla="*/ 4782358 w 7608685"/>
              <a:gd name="connsiteY51" fmla="*/ 261329 h 663585"/>
              <a:gd name="connsiteX52" fmla="*/ 4816587 w 7608685"/>
              <a:gd name="connsiteY52" fmla="*/ 246659 h 663585"/>
              <a:gd name="connsiteX53" fmla="*/ 4845926 w 7608685"/>
              <a:gd name="connsiteY53" fmla="*/ 231990 h 663585"/>
              <a:gd name="connsiteX54" fmla="*/ 4875265 w 7608685"/>
              <a:gd name="connsiteY54" fmla="*/ 227100 h 663585"/>
              <a:gd name="connsiteX55" fmla="*/ 5012180 w 7608685"/>
              <a:gd name="connsiteY55" fmla="*/ 187981 h 663585"/>
              <a:gd name="connsiteX56" fmla="*/ 5080638 w 7608685"/>
              <a:gd name="connsiteY56" fmla="*/ 168422 h 663585"/>
              <a:gd name="connsiteX57" fmla="*/ 5134426 w 7608685"/>
              <a:gd name="connsiteY57" fmla="*/ 153753 h 663585"/>
              <a:gd name="connsiteX58" fmla="*/ 5232223 w 7608685"/>
              <a:gd name="connsiteY58" fmla="*/ 119524 h 663585"/>
              <a:gd name="connsiteX59" fmla="*/ 5369138 w 7608685"/>
              <a:gd name="connsiteY59" fmla="*/ 90185 h 663585"/>
              <a:gd name="connsiteX60" fmla="*/ 5403367 w 7608685"/>
              <a:gd name="connsiteY60" fmla="*/ 85295 h 663585"/>
              <a:gd name="connsiteX61" fmla="*/ 5452266 w 7608685"/>
              <a:gd name="connsiteY61" fmla="*/ 70625 h 663585"/>
              <a:gd name="connsiteX62" fmla="*/ 5574512 w 7608685"/>
              <a:gd name="connsiteY62" fmla="*/ 51066 h 663585"/>
              <a:gd name="connsiteX63" fmla="*/ 5701648 w 7608685"/>
              <a:gd name="connsiteY63" fmla="*/ 21727 h 663585"/>
              <a:gd name="connsiteX64" fmla="*/ 5799444 w 7608685"/>
              <a:gd name="connsiteY64" fmla="*/ 31507 h 663585"/>
              <a:gd name="connsiteX65" fmla="*/ 5916800 w 7608685"/>
              <a:gd name="connsiteY65" fmla="*/ 16837 h 663585"/>
              <a:gd name="connsiteX66" fmla="*/ 5931470 w 7608685"/>
              <a:gd name="connsiteY66" fmla="*/ 11947 h 663585"/>
              <a:gd name="connsiteX67" fmla="*/ 6185742 w 7608685"/>
              <a:gd name="connsiteY67" fmla="*/ 7057 h 663585"/>
              <a:gd name="connsiteX68" fmla="*/ 6239530 w 7608685"/>
              <a:gd name="connsiteY68" fmla="*/ 11947 h 663585"/>
              <a:gd name="connsiteX69" fmla="*/ 6283538 w 7608685"/>
              <a:gd name="connsiteY69" fmla="*/ 16837 h 663585"/>
              <a:gd name="connsiteX70" fmla="*/ 6332437 w 7608685"/>
              <a:gd name="connsiteY70" fmla="*/ 21727 h 663585"/>
              <a:gd name="connsiteX71" fmla="*/ 6366666 w 7608685"/>
              <a:gd name="connsiteY71" fmla="*/ 31507 h 663585"/>
              <a:gd name="connsiteX72" fmla="*/ 6410674 w 7608685"/>
              <a:gd name="connsiteY72" fmla="*/ 36396 h 663585"/>
              <a:gd name="connsiteX73" fmla="*/ 6449793 w 7608685"/>
              <a:gd name="connsiteY73" fmla="*/ 41286 h 663585"/>
              <a:gd name="connsiteX74" fmla="*/ 6552480 w 7608685"/>
              <a:gd name="connsiteY74" fmla="*/ 55956 h 663585"/>
              <a:gd name="connsiteX75" fmla="*/ 6586708 w 7608685"/>
              <a:gd name="connsiteY75" fmla="*/ 60846 h 663585"/>
              <a:gd name="connsiteX76" fmla="*/ 6640497 w 7608685"/>
              <a:gd name="connsiteY76" fmla="*/ 65735 h 663585"/>
              <a:gd name="connsiteX77" fmla="*/ 6664946 w 7608685"/>
              <a:gd name="connsiteY77" fmla="*/ 75515 h 663585"/>
              <a:gd name="connsiteX78" fmla="*/ 6694285 w 7608685"/>
              <a:gd name="connsiteY78" fmla="*/ 80405 h 663585"/>
              <a:gd name="connsiteX79" fmla="*/ 6718734 w 7608685"/>
              <a:gd name="connsiteY79" fmla="*/ 85295 h 663585"/>
              <a:gd name="connsiteX80" fmla="*/ 6748073 w 7608685"/>
              <a:gd name="connsiteY80" fmla="*/ 90185 h 663585"/>
              <a:gd name="connsiteX81" fmla="*/ 6767633 w 7608685"/>
              <a:gd name="connsiteY81" fmla="*/ 95074 h 663585"/>
              <a:gd name="connsiteX82" fmla="*/ 6826311 w 7608685"/>
              <a:gd name="connsiteY82" fmla="*/ 99964 h 663585"/>
              <a:gd name="connsiteX83" fmla="*/ 6850760 w 7608685"/>
              <a:gd name="connsiteY83" fmla="*/ 104854 h 663585"/>
              <a:gd name="connsiteX84" fmla="*/ 6865429 w 7608685"/>
              <a:gd name="connsiteY84" fmla="*/ 109744 h 663585"/>
              <a:gd name="connsiteX85" fmla="*/ 6894768 w 7608685"/>
              <a:gd name="connsiteY85" fmla="*/ 114634 h 663585"/>
              <a:gd name="connsiteX86" fmla="*/ 6928997 w 7608685"/>
              <a:gd name="connsiteY86" fmla="*/ 129303 h 663585"/>
              <a:gd name="connsiteX87" fmla="*/ 6977896 w 7608685"/>
              <a:gd name="connsiteY87" fmla="*/ 139083 h 663585"/>
              <a:gd name="connsiteX88" fmla="*/ 7070803 w 7608685"/>
              <a:gd name="connsiteY88" fmla="*/ 119524 h 663585"/>
              <a:gd name="connsiteX89" fmla="*/ 7388642 w 7608685"/>
              <a:gd name="connsiteY89" fmla="*/ 124413 h 663585"/>
              <a:gd name="connsiteX90" fmla="*/ 7471769 w 7608685"/>
              <a:gd name="connsiteY90" fmla="*/ 134193 h 663585"/>
              <a:gd name="connsiteX91" fmla="*/ 7501108 w 7608685"/>
              <a:gd name="connsiteY91" fmla="*/ 139083 h 663585"/>
              <a:gd name="connsiteX92" fmla="*/ 7535337 w 7608685"/>
              <a:gd name="connsiteY92" fmla="*/ 143973 h 663585"/>
              <a:gd name="connsiteX93" fmla="*/ 7545117 w 7608685"/>
              <a:gd name="connsiteY93" fmla="*/ 158642 h 663585"/>
              <a:gd name="connsiteX94" fmla="*/ 7564676 w 7608685"/>
              <a:gd name="connsiteY94" fmla="*/ 163532 h 663585"/>
              <a:gd name="connsiteX95" fmla="*/ 7584236 w 7608685"/>
              <a:gd name="connsiteY95" fmla="*/ 192871 h 663585"/>
              <a:gd name="connsiteX96" fmla="*/ 7603795 w 7608685"/>
              <a:gd name="connsiteY96" fmla="*/ 227100 h 663585"/>
              <a:gd name="connsiteX97" fmla="*/ 7608685 w 7608685"/>
              <a:gd name="connsiteY97" fmla="*/ 241770 h 663585"/>
              <a:gd name="connsiteX98" fmla="*/ 7603795 w 7608685"/>
              <a:gd name="connsiteY98" fmla="*/ 271109 h 663585"/>
              <a:gd name="connsiteX99" fmla="*/ 7569566 w 7608685"/>
              <a:gd name="connsiteY99" fmla="*/ 305338 h 663585"/>
              <a:gd name="connsiteX100" fmla="*/ 7554897 w 7608685"/>
              <a:gd name="connsiteY100" fmla="*/ 320007 h 663585"/>
              <a:gd name="connsiteX101" fmla="*/ 7540227 w 7608685"/>
              <a:gd name="connsiteY101" fmla="*/ 339566 h 663585"/>
              <a:gd name="connsiteX102" fmla="*/ 7515778 w 7608685"/>
              <a:gd name="connsiteY102" fmla="*/ 344456 h 663585"/>
              <a:gd name="connsiteX103" fmla="*/ 7461990 w 7608685"/>
              <a:gd name="connsiteY103" fmla="*/ 354236 h 663585"/>
              <a:gd name="connsiteX104" fmla="*/ 7432651 w 7608685"/>
              <a:gd name="connsiteY104" fmla="*/ 359126 h 663585"/>
              <a:gd name="connsiteX105" fmla="*/ 7378862 w 7608685"/>
              <a:gd name="connsiteY105" fmla="*/ 364016 h 663585"/>
              <a:gd name="connsiteX106" fmla="*/ 7300625 w 7608685"/>
              <a:gd name="connsiteY106" fmla="*/ 373795 h 663585"/>
              <a:gd name="connsiteX107" fmla="*/ 7134371 w 7608685"/>
              <a:gd name="connsiteY107" fmla="*/ 368905 h 663585"/>
              <a:gd name="connsiteX108" fmla="*/ 7056133 w 7608685"/>
              <a:gd name="connsiteY108" fmla="*/ 354236 h 663585"/>
              <a:gd name="connsiteX109" fmla="*/ 6992565 w 7608685"/>
              <a:gd name="connsiteY109" fmla="*/ 344456 h 663585"/>
              <a:gd name="connsiteX110" fmla="*/ 6914328 w 7608685"/>
              <a:gd name="connsiteY110" fmla="*/ 334677 h 663585"/>
              <a:gd name="connsiteX111" fmla="*/ 6889879 w 7608685"/>
              <a:gd name="connsiteY111" fmla="*/ 324897 h 663585"/>
              <a:gd name="connsiteX112" fmla="*/ 6806751 w 7608685"/>
              <a:gd name="connsiteY112" fmla="*/ 315117 h 663585"/>
              <a:gd name="connsiteX113" fmla="*/ 6772522 w 7608685"/>
              <a:gd name="connsiteY113" fmla="*/ 310227 h 663585"/>
              <a:gd name="connsiteX114" fmla="*/ 6557369 w 7608685"/>
              <a:gd name="connsiteY114" fmla="*/ 300448 h 663585"/>
              <a:gd name="connsiteX115" fmla="*/ 6488912 w 7608685"/>
              <a:gd name="connsiteY115" fmla="*/ 295558 h 663585"/>
              <a:gd name="connsiteX116" fmla="*/ 6449793 w 7608685"/>
              <a:gd name="connsiteY116" fmla="*/ 280888 h 663585"/>
              <a:gd name="connsiteX117" fmla="*/ 6415564 w 7608685"/>
              <a:gd name="connsiteY117" fmla="*/ 275999 h 663585"/>
              <a:gd name="connsiteX118" fmla="*/ 6386225 w 7608685"/>
              <a:gd name="connsiteY118" fmla="*/ 271109 h 663585"/>
              <a:gd name="connsiteX119" fmla="*/ 6366666 w 7608685"/>
              <a:gd name="connsiteY119" fmla="*/ 266219 h 663585"/>
              <a:gd name="connsiteX120" fmla="*/ 6278649 w 7608685"/>
              <a:gd name="connsiteY120" fmla="*/ 256439 h 663585"/>
              <a:gd name="connsiteX121" fmla="*/ 5990148 w 7608685"/>
              <a:gd name="connsiteY121" fmla="*/ 266219 h 663585"/>
              <a:gd name="connsiteX122" fmla="*/ 5946139 w 7608685"/>
              <a:gd name="connsiteY122" fmla="*/ 271109 h 663585"/>
              <a:gd name="connsiteX123" fmla="*/ 5838563 w 7608685"/>
              <a:gd name="connsiteY123" fmla="*/ 285778 h 663585"/>
              <a:gd name="connsiteX124" fmla="*/ 5784775 w 7608685"/>
              <a:gd name="connsiteY124" fmla="*/ 290668 h 663585"/>
              <a:gd name="connsiteX125" fmla="*/ 5735876 w 7608685"/>
              <a:gd name="connsiteY125" fmla="*/ 300448 h 663585"/>
              <a:gd name="connsiteX126" fmla="*/ 5716317 w 7608685"/>
              <a:gd name="connsiteY126" fmla="*/ 305338 h 663585"/>
              <a:gd name="connsiteX127" fmla="*/ 5613630 w 7608685"/>
              <a:gd name="connsiteY127" fmla="*/ 310227 h 663585"/>
              <a:gd name="connsiteX128" fmla="*/ 5545173 w 7608685"/>
              <a:gd name="connsiteY128" fmla="*/ 320007 h 663585"/>
              <a:gd name="connsiteX129" fmla="*/ 5530503 w 7608685"/>
              <a:gd name="connsiteY129" fmla="*/ 329787 h 663585"/>
              <a:gd name="connsiteX130" fmla="*/ 5471825 w 7608685"/>
              <a:gd name="connsiteY130" fmla="*/ 334677 h 663585"/>
              <a:gd name="connsiteX131" fmla="*/ 5344689 w 7608685"/>
              <a:gd name="connsiteY131" fmla="*/ 339566 h 663585"/>
              <a:gd name="connsiteX132" fmla="*/ 5315350 w 7608685"/>
              <a:gd name="connsiteY132" fmla="*/ 344456 h 663585"/>
              <a:gd name="connsiteX133" fmla="*/ 5300681 w 7608685"/>
              <a:gd name="connsiteY133" fmla="*/ 349346 h 663585"/>
              <a:gd name="connsiteX134" fmla="*/ 5281121 w 7608685"/>
              <a:gd name="connsiteY134" fmla="*/ 354236 h 663585"/>
              <a:gd name="connsiteX135" fmla="*/ 5256672 w 7608685"/>
              <a:gd name="connsiteY135" fmla="*/ 364016 h 663585"/>
              <a:gd name="connsiteX136" fmla="*/ 5217553 w 7608685"/>
              <a:gd name="connsiteY136" fmla="*/ 373795 h 663585"/>
              <a:gd name="connsiteX137" fmla="*/ 5124646 w 7608685"/>
              <a:gd name="connsiteY137" fmla="*/ 383575 h 663585"/>
              <a:gd name="connsiteX138" fmla="*/ 5075748 w 7608685"/>
              <a:gd name="connsiteY138" fmla="*/ 408024 h 663585"/>
              <a:gd name="connsiteX139" fmla="*/ 5026850 w 7608685"/>
              <a:gd name="connsiteY139" fmla="*/ 427584 h 663585"/>
              <a:gd name="connsiteX140" fmla="*/ 4973061 w 7608685"/>
              <a:gd name="connsiteY140" fmla="*/ 447143 h 663585"/>
              <a:gd name="connsiteX141" fmla="*/ 4924163 w 7608685"/>
              <a:gd name="connsiteY141" fmla="*/ 471592 h 663585"/>
              <a:gd name="connsiteX142" fmla="*/ 4875265 w 7608685"/>
              <a:gd name="connsiteY142" fmla="*/ 486262 h 663585"/>
              <a:gd name="connsiteX143" fmla="*/ 4855705 w 7608685"/>
              <a:gd name="connsiteY143" fmla="*/ 500931 h 663585"/>
              <a:gd name="connsiteX144" fmla="*/ 4831256 w 7608685"/>
              <a:gd name="connsiteY144" fmla="*/ 510711 h 663585"/>
              <a:gd name="connsiteX145" fmla="*/ 4806807 w 7608685"/>
              <a:gd name="connsiteY145" fmla="*/ 525380 h 663585"/>
              <a:gd name="connsiteX146" fmla="*/ 4777468 w 7608685"/>
              <a:gd name="connsiteY146" fmla="*/ 535160 h 663585"/>
              <a:gd name="connsiteX147" fmla="*/ 4718790 w 7608685"/>
              <a:gd name="connsiteY147" fmla="*/ 554719 h 663585"/>
              <a:gd name="connsiteX148" fmla="*/ 4655222 w 7608685"/>
              <a:gd name="connsiteY148" fmla="*/ 574279 h 663585"/>
              <a:gd name="connsiteX149" fmla="*/ 4611213 w 7608685"/>
              <a:gd name="connsiteY149" fmla="*/ 588948 h 663585"/>
              <a:gd name="connsiteX150" fmla="*/ 4562315 w 7608685"/>
              <a:gd name="connsiteY150" fmla="*/ 598728 h 663585"/>
              <a:gd name="connsiteX151" fmla="*/ 4493857 w 7608685"/>
              <a:gd name="connsiteY151" fmla="*/ 608508 h 663585"/>
              <a:gd name="connsiteX152" fmla="*/ 4435179 w 7608685"/>
              <a:gd name="connsiteY152" fmla="*/ 631101 h 663585"/>
              <a:gd name="connsiteX153" fmla="*/ 4278704 w 7608685"/>
              <a:gd name="connsiteY153" fmla="*/ 662296 h 663585"/>
              <a:gd name="connsiteX154" fmla="*/ 4229806 w 7608685"/>
              <a:gd name="connsiteY154" fmla="*/ 657406 h 663585"/>
              <a:gd name="connsiteX155" fmla="*/ 4141789 w 7608685"/>
              <a:gd name="connsiteY155" fmla="*/ 652516 h 663585"/>
              <a:gd name="connsiteX156" fmla="*/ 4068441 w 7608685"/>
              <a:gd name="connsiteY156" fmla="*/ 657406 h 663585"/>
              <a:gd name="connsiteX157" fmla="*/ 4019543 w 7608685"/>
              <a:gd name="connsiteY157" fmla="*/ 662296 h 663585"/>
              <a:gd name="connsiteX158" fmla="*/ 3476771 w 7608685"/>
              <a:gd name="connsiteY158" fmla="*/ 652516 h 663585"/>
              <a:gd name="connsiteX159" fmla="*/ 3354525 w 7608685"/>
              <a:gd name="connsiteY159" fmla="*/ 628067 h 663585"/>
              <a:gd name="connsiteX160" fmla="*/ 3320296 w 7608685"/>
              <a:gd name="connsiteY160" fmla="*/ 618287 h 663585"/>
              <a:gd name="connsiteX161" fmla="*/ 3290957 w 7608685"/>
              <a:gd name="connsiteY161" fmla="*/ 613397 h 663585"/>
              <a:gd name="connsiteX162" fmla="*/ 3266507 w 7608685"/>
              <a:gd name="connsiteY162" fmla="*/ 608508 h 663585"/>
              <a:gd name="connsiteX163" fmla="*/ 3178490 w 7608685"/>
              <a:gd name="connsiteY163" fmla="*/ 603618 h 663585"/>
              <a:gd name="connsiteX164" fmla="*/ 3114922 w 7608685"/>
              <a:gd name="connsiteY164" fmla="*/ 593838 h 663585"/>
              <a:gd name="connsiteX165" fmla="*/ 3026905 w 7608685"/>
              <a:gd name="connsiteY165" fmla="*/ 569389 h 663585"/>
              <a:gd name="connsiteX166" fmla="*/ 2987787 w 7608685"/>
              <a:gd name="connsiteY166" fmla="*/ 559609 h 663585"/>
              <a:gd name="connsiteX167" fmla="*/ 2924219 w 7608685"/>
              <a:gd name="connsiteY167" fmla="*/ 544940 h 663585"/>
              <a:gd name="connsiteX168" fmla="*/ 2885100 w 7608685"/>
              <a:gd name="connsiteY168" fmla="*/ 530270 h 663585"/>
              <a:gd name="connsiteX169" fmla="*/ 2801973 w 7608685"/>
              <a:gd name="connsiteY169" fmla="*/ 510711 h 663585"/>
              <a:gd name="connsiteX170" fmla="*/ 2767744 w 7608685"/>
              <a:gd name="connsiteY170" fmla="*/ 496041 h 663585"/>
              <a:gd name="connsiteX171" fmla="*/ 2738405 w 7608685"/>
              <a:gd name="connsiteY171" fmla="*/ 491151 h 663585"/>
              <a:gd name="connsiteX172" fmla="*/ 2694396 w 7608685"/>
              <a:gd name="connsiteY172" fmla="*/ 481372 h 663585"/>
              <a:gd name="connsiteX173" fmla="*/ 2591710 w 7608685"/>
              <a:gd name="connsiteY173" fmla="*/ 471592 h 663585"/>
              <a:gd name="connsiteX174" fmla="*/ 2489023 w 7608685"/>
              <a:gd name="connsiteY174" fmla="*/ 466702 h 663585"/>
              <a:gd name="connsiteX175" fmla="*/ 2078276 w 7608685"/>
              <a:gd name="connsiteY175" fmla="*/ 476482 h 663585"/>
              <a:gd name="connsiteX176" fmla="*/ 1882683 w 7608685"/>
              <a:gd name="connsiteY176" fmla="*/ 486262 h 663585"/>
              <a:gd name="connsiteX177" fmla="*/ 1735988 w 7608685"/>
              <a:gd name="connsiteY177" fmla="*/ 496041 h 663585"/>
              <a:gd name="connsiteX178" fmla="*/ 1696869 w 7608685"/>
              <a:gd name="connsiteY178" fmla="*/ 505821 h 663585"/>
              <a:gd name="connsiteX179" fmla="*/ 1662640 w 7608685"/>
              <a:gd name="connsiteY179" fmla="*/ 515601 h 663585"/>
              <a:gd name="connsiteX180" fmla="*/ 1633301 w 7608685"/>
              <a:gd name="connsiteY180" fmla="*/ 520491 h 663585"/>
              <a:gd name="connsiteX181" fmla="*/ 1594182 w 7608685"/>
              <a:gd name="connsiteY181" fmla="*/ 535160 h 663585"/>
              <a:gd name="connsiteX182" fmla="*/ 1555064 w 7608685"/>
              <a:gd name="connsiteY182" fmla="*/ 554719 h 663585"/>
              <a:gd name="connsiteX183" fmla="*/ 1511055 w 7608685"/>
              <a:gd name="connsiteY183" fmla="*/ 559609 h 663585"/>
              <a:gd name="connsiteX184" fmla="*/ 1423038 w 7608685"/>
              <a:gd name="connsiteY184" fmla="*/ 584058 h 663585"/>
              <a:gd name="connsiteX185" fmla="*/ 1369250 w 7608685"/>
              <a:gd name="connsiteY185" fmla="*/ 598728 h 663585"/>
              <a:gd name="connsiteX186" fmla="*/ 1261673 w 7608685"/>
              <a:gd name="connsiteY186" fmla="*/ 613397 h 663585"/>
              <a:gd name="connsiteX187" fmla="*/ 1124758 w 7608685"/>
              <a:gd name="connsiteY187" fmla="*/ 618287 h 663585"/>
              <a:gd name="connsiteX188" fmla="*/ 982952 w 7608685"/>
              <a:gd name="connsiteY188" fmla="*/ 628067 h 663585"/>
              <a:gd name="connsiteX189" fmla="*/ 723791 w 7608685"/>
              <a:gd name="connsiteY189" fmla="*/ 632957 h 663585"/>
              <a:gd name="connsiteX190" fmla="*/ 586875 w 7608685"/>
              <a:gd name="connsiteY190" fmla="*/ 628067 h 663585"/>
              <a:gd name="connsiteX191" fmla="*/ 577096 w 7608685"/>
              <a:gd name="connsiteY191" fmla="*/ 598728 h 663585"/>
              <a:gd name="connsiteX192" fmla="*/ 596655 w 7608685"/>
              <a:gd name="connsiteY192" fmla="*/ 603618 h 663585"/>
              <a:gd name="connsiteX193" fmla="*/ 591765 w 7608685"/>
              <a:gd name="connsiteY193" fmla="*/ 632957 h 663585"/>
              <a:gd name="connsiteX194" fmla="*/ 577096 w 7608685"/>
              <a:gd name="connsiteY194" fmla="*/ 623177 h 663585"/>
              <a:gd name="connsiteX195" fmla="*/ 484189 w 7608685"/>
              <a:gd name="connsiteY195" fmla="*/ 618287 h 663585"/>
              <a:gd name="connsiteX196" fmla="*/ 430400 w 7608685"/>
              <a:gd name="connsiteY196" fmla="*/ 613397 h 663585"/>
              <a:gd name="connsiteX197" fmla="*/ 415731 w 7608685"/>
              <a:gd name="connsiteY197" fmla="*/ 608508 h 663585"/>
              <a:gd name="connsiteX198" fmla="*/ 396172 w 7608685"/>
              <a:gd name="connsiteY198" fmla="*/ 593838 h 663585"/>
              <a:gd name="connsiteX199" fmla="*/ 347273 w 7608685"/>
              <a:gd name="connsiteY199" fmla="*/ 584058 h 663585"/>
              <a:gd name="connsiteX200" fmla="*/ 327714 w 7608685"/>
              <a:gd name="connsiteY200" fmla="*/ 579169 h 663585"/>
              <a:gd name="connsiteX201" fmla="*/ 303265 w 7608685"/>
              <a:gd name="connsiteY201" fmla="*/ 569389 h 663585"/>
              <a:gd name="connsiteX202" fmla="*/ 278815 w 7608685"/>
              <a:gd name="connsiteY202" fmla="*/ 564499 h 663585"/>
              <a:gd name="connsiteX203" fmla="*/ 229917 w 7608685"/>
              <a:gd name="connsiteY203" fmla="*/ 544940 h 663585"/>
              <a:gd name="connsiteX204" fmla="*/ 181019 w 7608685"/>
              <a:gd name="connsiteY204" fmla="*/ 510711 h 663585"/>
              <a:gd name="connsiteX205" fmla="*/ 161459 w 7608685"/>
              <a:gd name="connsiteY205" fmla="*/ 496041 h 663585"/>
              <a:gd name="connsiteX206" fmla="*/ 141900 w 7608685"/>
              <a:gd name="connsiteY206" fmla="*/ 481372 h 663585"/>
              <a:gd name="connsiteX207" fmla="*/ 117451 w 7608685"/>
              <a:gd name="connsiteY207" fmla="*/ 461812 h 663585"/>
              <a:gd name="connsiteX208" fmla="*/ 88112 w 7608685"/>
              <a:gd name="connsiteY208" fmla="*/ 442253 h 663585"/>
              <a:gd name="connsiteX209" fmla="*/ 68552 w 7608685"/>
              <a:gd name="connsiteY209" fmla="*/ 412914 h 663585"/>
              <a:gd name="connsiteX210" fmla="*/ 44103 w 7608685"/>
              <a:gd name="connsiteY210" fmla="*/ 398245 h 663585"/>
              <a:gd name="connsiteX211" fmla="*/ 29434 w 7608685"/>
              <a:gd name="connsiteY211" fmla="*/ 368905 h 663585"/>
              <a:gd name="connsiteX212" fmla="*/ 9874 w 7608685"/>
              <a:gd name="connsiteY212" fmla="*/ 344456 h 663585"/>
              <a:gd name="connsiteX213" fmla="*/ 95 w 7608685"/>
              <a:gd name="connsiteY213" fmla="*/ 329787 h 663585"/>
              <a:gd name="connsiteX214" fmla="*/ 4984 w 7608685"/>
              <a:gd name="connsiteY214" fmla="*/ 285778 h 663585"/>
              <a:gd name="connsiteX215" fmla="*/ 44103 w 7608685"/>
              <a:gd name="connsiteY215" fmla="*/ 266219 h 663585"/>
              <a:gd name="connsiteX216" fmla="*/ 73442 w 7608685"/>
              <a:gd name="connsiteY216" fmla="*/ 256439 h 663585"/>
              <a:gd name="connsiteX217" fmla="*/ 88112 w 7608685"/>
              <a:gd name="connsiteY217" fmla="*/ 246659 h 663585"/>
              <a:gd name="connsiteX218" fmla="*/ 146790 w 7608685"/>
              <a:gd name="connsiteY218" fmla="*/ 236880 h 663585"/>
              <a:gd name="connsiteX219" fmla="*/ 327714 w 7608685"/>
              <a:gd name="connsiteY219" fmla="*/ 241770 h 663585"/>
              <a:gd name="connsiteX220" fmla="*/ 342383 w 7608685"/>
              <a:gd name="connsiteY220" fmla="*/ 251549 h 663585"/>
              <a:gd name="connsiteX221" fmla="*/ 337494 w 7608685"/>
              <a:gd name="connsiteY221" fmla="*/ 266219 h 66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7608685" h="663585">
                <a:moveTo>
                  <a:pt x="337494" y="266219"/>
                </a:moveTo>
                <a:lnTo>
                  <a:pt x="337494" y="266219"/>
                </a:lnTo>
                <a:cubicBezTo>
                  <a:pt x="361943" y="272739"/>
                  <a:pt x="386099" y="280476"/>
                  <a:pt x="410841" y="285778"/>
                </a:cubicBezTo>
                <a:cubicBezTo>
                  <a:pt x="431804" y="290270"/>
                  <a:pt x="453123" y="293004"/>
                  <a:pt x="474409" y="295558"/>
                </a:cubicBezTo>
                <a:cubicBezTo>
                  <a:pt x="528207" y="302014"/>
                  <a:pt x="608059" y="303447"/>
                  <a:pt x="655333" y="305338"/>
                </a:cubicBezTo>
                <a:cubicBezTo>
                  <a:pt x="743350" y="303708"/>
                  <a:pt x="831433" y="304217"/>
                  <a:pt x="919384" y="300448"/>
                </a:cubicBezTo>
                <a:cubicBezTo>
                  <a:pt x="945642" y="299323"/>
                  <a:pt x="971369" y="291918"/>
                  <a:pt x="997622" y="290668"/>
                </a:cubicBezTo>
                <a:cubicBezTo>
                  <a:pt x="1176846" y="282133"/>
                  <a:pt x="1066048" y="286507"/>
                  <a:pt x="1330131" y="280888"/>
                </a:cubicBezTo>
                <a:cubicBezTo>
                  <a:pt x="1349690" y="279258"/>
                  <a:pt x="1369399" y="278910"/>
                  <a:pt x="1388809" y="275999"/>
                </a:cubicBezTo>
                <a:cubicBezTo>
                  <a:pt x="1402101" y="274005"/>
                  <a:pt x="1414670" y="268429"/>
                  <a:pt x="1427928" y="266219"/>
                </a:cubicBezTo>
                <a:cubicBezTo>
                  <a:pt x="1444086" y="263526"/>
                  <a:pt x="1460527" y="262959"/>
                  <a:pt x="1476826" y="261329"/>
                </a:cubicBezTo>
                <a:cubicBezTo>
                  <a:pt x="1491496" y="258069"/>
                  <a:pt x="1506099" y="254496"/>
                  <a:pt x="1520835" y="251549"/>
                </a:cubicBezTo>
                <a:cubicBezTo>
                  <a:pt x="1530557" y="249605"/>
                  <a:pt x="1540375" y="248166"/>
                  <a:pt x="1550174" y="246659"/>
                </a:cubicBezTo>
                <a:cubicBezTo>
                  <a:pt x="1561565" y="244907"/>
                  <a:pt x="1573101" y="244030"/>
                  <a:pt x="1584403" y="241770"/>
                </a:cubicBezTo>
                <a:cubicBezTo>
                  <a:pt x="1709143" y="216823"/>
                  <a:pt x="1536219" y="248925"/>
                  <a:pt x="1662640" y="217320"/>
                </a:cubicBezTo>
                <a:cubicBezTo>
                  <a:pt x="1693339" y="209645"/>
                  <a:pt x="1728775" y="207174"/>
                  <a:pt x="1760437" y="202651"/>
                </a:cubicBezTo>
                <a:cubicBezTo>
                  <a:pt x="1770252" y="201249"/>
                  <a:pt x="1779977" y="199269"/>
                  <a:pt x="1789776" y="197761"/>
                </a:cubicBezTo>
                <a:cubicBezTo>
                  <a:pt x="1801167" y="196008"/>
                  <a:pt x="1812677" y="194995"/>
                  <a:pt x="1824005" y="192871"/>
                </a:cubicBezTo>
                <a:cubicBezTo>
                  <a:pt x="1838775" y="190102"/>
                  <a:pt x="1853137" y="185217"/>
                  <a:pt x="1868013" y="183092"/>
                </a:cubicBezTo>
                <a:cubicBezTo>
                  <a:pt x="1887443" y="180316"/>
                  <a:pt x="1907132" y="179832"/>
                  <a:pt x="1926691" y="178202"/>
                </a:cubicBezTo>
                <a:cubicBezTo>
                  <a:pt x="1999938" y="163553"/>
                  <a:pt x="1968542" y="168422"/>
                  <a:pt x="2112505" y="168422"/>
                </a:cubicBezTo>
                <a:cubicBezTo>
                  <a:pt x="2189130" y="168422"/>
                  <a:pt x="2265720" y="171682"/>
                  <a:pt x="2342328" y="173312"/>
                </a:cubicBezTo>
                <a:cubicBezTo>
                  <a:pt x="2352108" y="174942"/>
                  <a:pt x="2362006" y="175973"/>
                  <a:pt x="2371667" y="178202"/>
                </a:cubicBezTo>
                <a:cubicBezTo>
                  <a:pt x="2383229" y="180870"/>
                  <a:pt x="2394149" y="186303"/>
                  <a:pt x="2405896" y="187981"/>
                </a:cubicBezTo>
                <a:cubicBezTo>
                  <a:pt x="2428543" y="191216"/>
                  <a:pt x="2451534" y="191241"/>
                  <a:pt x="2474353" y="192871"/>
                </a:cubicBezTo>
                <a:cubicBezTo>
                  <a:pt x="2484133" y="194501"/>
                  <a:pt x="2494073" y="195356"/>
                  <a:pt x="2503692" y="197761"/>
                </a:cubicBezTo>
                <a:cubicBezTo>
                  <a:pt x="2513693" y="200261"/>
                  <a:pt x="2522922" y="205519"/>
                  <a:pt x="2533031" y="207541"/>
                </a:cubicBezTo>
                <a:cubicBezTo>
                  <a:pt x="2555634" y="212062"/>
                  <a:pt x="2601489" y="217320"/>
                  <a:pt x="2601489" y="217320"/>
                </a:cubicBezTo>
                <a:cubicBezTo>
                  <a:pt x="2616159" y="222210"/>
                  <a:pt x="2630403" y="228635"/>
                  <a:pt x="2645498" y="231990"/>
                </a:cubicBezTo>
                <a:cubicBezTo>
                  <a:pt x="2659906" y="235192"/>
                  <a:pt x="2674779" y="235898"/>
                  <a:pt x="2689506" y="236880"/>
                </a:cubicBezTo>
                <a:cubicBezTo>
                  <a:pt x="2767465" y="242077"/>
                  <a:pt x="2780505" y="238956"/>
                  <a:pt x="2845981" y="246659"/>
                </a:cubicBezTo>
                <a:cubicBezTo>
                  <a:pt x="2928522" y="256369"/>
                  <a:pt x="2807938" y="246891"/>
                  <a:pt x="2919329" y="256439"/>
                </a:cubicBezTo>
                <a:cubicBezTo>
                  <a:pt x="2944330" y="258582"/>
                  <a:pt x="3049829" y="265417"/>
                  <a:pt x="3095363" y="271109"/>
                </a:cubicBezTo>
                <a:cubicBezTo>
                  <a:pt x="3105201" y="272339"/>
                  <a:pt x="3114903" y="274492"/>
                  <a:pt x="3124702" y="275999"/>
                </a:cubicBezTo>
                <a:cubicBezTo>
                  <a:pt x="3136093" y="277751"/>
                  <a:pt x="3147495" y="279459"/>
                  <a:pt x="3158931" y="280888"/>
                </a:cubicBezTo>
                <a:cubicBezTo>
                  <a:pt x="3185744" y="284239"/>
                  <a:pt x="3225406" y="288025"/>
                  <a:pt x="3251838" y="290668"/>
                </a:cubicBezTo>
                <a:cubicBezTo>
                  <a:pt x="3268137" y="293928"/>
                  <a:pt x="3284340" y="297715"/>
                  <a:pt x="3300736" y="300448"/>
                </a:cubicBezTo>
                <a:cubicBezTo>
                  <a:pt x="3313698" y="302608"/>
                  <a:pt x="3326829" y="303601"/>
                  <a:pt x="3339855" y="305338"/>
                </a:cubicBezTo>
                <a:lnTo>
                  <a:pt x="3374084" y="310227"/>
                </a:lnTo>
                <a:cubicBezTo>
                  <a:pt x="3400145" y="313626"/>
                  <a:pt x="3426330" y="316108"/>
                  <a:pt x="3452321" y="320007"/>
                </a:cubicBezTo>
                <a:lnTo>
                  <a:pt x="3550118" y="334677"/>
                </a:lnTo>
                <a:cubicBezTo>
                  <a:pt x="3559898" y="336307"/>
                  <a:pt x="3569580" y="338707"/>
                  <a:pt x="3579457" y="339566"/>
                </a:cubicBezTo>
                <a:cubicBezTo>
                  <a:pt x="3607110" y="341970"/>
                  <a:pt x="3634875" y="342826"/>
                  <a:pt x="3662584" y="344456"/>
                </a:cubicBezTo>
                <a:cubicBezTo>
                  <a:pt x="3691923" y="349346"/>
                  <a:pt x="3720896" y="357622"/>
                  <a:pt x="3750602" y="359126"/>
                </a:cubicBezTo>
                <a:cubicBezTo>
                  <a:pt x="3959225" y="369690"/>
                  <a:pt x="4008717" y="365504"/>
                  <a:pt x="4180907" y="359126"/>
                </a:cubicBezTo>
                <a:cubicBezTo>
                  <a:pt x="4200466" y="355866"/>
                  <a:pt x="4219955" y="352150"/>
                  <a:pt x="4239585" y="349346"/>
                </a:cubicBezTo>
                <a:cubicBezTo>
                  <a:pt x="4277012" y="343999"/>
                  <a:pt x="4314672" y="340341"/>
                  <a:pt x="4352052" y="334677"/>
                </a:cubicBezTo>
                <a:cubicBezTo>
                  <a:pt x="4445013" y="320592"/>
                  <a:pt x="4354978" y="326304"/>
                  <a:pt x="4474298" y="315117"/>
                </a:cubicBezTo>
                <a:cubicBezTo>
                  <a:pt x="4501934" y="312526"/>
                  <a:pt x="4529716" y="311857"/>
                  <a:pt x="4557425" y="310227"/>
                </a:cubicBezTo>
                <a:cubicBezTo>
                  <a:pt x="4618950" y="283860"/>
                  <a:pt x="4563858" y="303960"/>
                  <a:pt x="4625883" y="290668"/>
                </a:cubicBezTo>
                <a:cubicBezTo>
                  <a:pt x="4728596" y="268658"/>
                  <a:pt x="4570175" y="294105"/>
                  <a:pt x="4713900" y="271109"/>
                </a:cubicBezTo>
                <a:cubicBezTo>
                  <a:pt x="4736662" y="267467"/>
                  <a:pt x="4782358" y="261329"/>
                  <a:pt x="4782358" y="261329"/>
                </a:cubicBezTo>
                <a:cubicBezTo>
                  <a:pt x="4793768" y="256439"/>
                  <a:pt x="4805316" y="251861"/>
                  <a:pt x="4816587" y="246659"/>
                </a:cubicBezTo>
                <a:cubicBezTo>
                  <a:pt x="4826515" y="242077"/>
                  <a:pt x="4835553" y="235448"/>
                  <a:pt x="4845926" y="231990"/>
                </a:cubicBezTo>
                <a:cubicBezTo>
                  <a:pt x="4855332" y="228855"/>
                  <a:pt x="4865681" y="229637"/>
                  <a:pt x="4875265" y="227100"/>
                </a:cubicBezTo>
                <a:cubicBezTo>
                  <a:pt x="4921149" y="214954"/>
                  <a:pt x="4966542" y="201021"/>
                  <a:pt x="5012180" y="187981"/>
                </a:cubicBezTo>
                <a:lnTo>
                  <a:pt x="5080638" y="168422"/>
                </a:lnTo>
                <a:cubicBezTo>
                  <a:pt x="5098534" y="163411"/>
                  <a:pt x="5116885" y="159892"/>
                  <a:pt x="5134426" y="153753"/>
                </a:cubicBezTo>
                <a:cubicBezTo>
                  <a:pt x="5167025" y="142343"/>
                  <a:pt x="5198507" y="127017"/>
                  <a:pt x="5232223" y="119524"/>
                </a:cubicBezTo>
                <a:cubicBezTo>
                  <a:pt x="5263633" y="112544"/>
                  <a:pt x="5331050" y="96906"/>
                  <a:pt x="5369138" y="90185"/>
                </a:cubicBezTo>
                <a:cubicBezTo>
                  <a:pt x="5380488" y="88182"/>
                  <a:pt x="5391957" y="86925"/>
                  <a:pt x="5403367" y="85295"/>
                </a:cubicBezTo>
                <a:cubicBezTo>
                  <a:pt x="5419667" y="80405"/>
                  <a:pt x="5435579" y="73962"/>
                  <a:pt x="5452266" y="70625"/>
                </a:cubicBezTo>
                <a:cubicBezTo>
                  <a:pt x="5492732" y="62532"/>
                  <a:pt x="5534302" y="60345"/>
                  <a:pt x="5574512" y="51066"/>
                </a:cubicBezTo>
                <a:lnTo>
                  <a:pt x="5701648" y="21727"/>
                </a:lnTo>
                <a:cubicBezTo>
                  <a:pt x="5734247" y="24987"/>
                  <a:pt x="5766691" y="32251"/>
                  <a:pt x="5799444" y="31507"/>
                </a:cubicBezTo>
                <a:cubicBezTo>
                  <a:pt x="5838857" y="30611"/>
                  <a:pt x="5916800" y="16837"/>
                  <a:pt x="5916800" y="16837"/>
                </a:cubicBezTo>
                <a:cubicBezTo>
                  <a:pt x="5921690" y="15207"/>
                  <a:pt x="5926416" y="12958"/>
                  <a:pt x="5931470" y="11947"/>
                </a:cubicBezTo>
                <a:cubicBezTo>
                  <a:pt x="6036253" y="-9009"/>
                  <a:pt x="6030272" y="3171"/>
                  <a:pt x="6185742" y="7057"/>
                </a:cubicBezTo>
                <a:lnTo>
                  <a:pt x="6239530" y="11947"/>
                </a:lnTo>
                <a:cubicBezTo>
                  <a:pt x="6254216" y="13416"/>
                  <a:pt x="6268859" y="15292"/>
                  <a:pt x="6283538" y="16837"/>
                </a:cubicBezTo>
                <a:lnTo>
                  <a:pt x="6332437" y="21727"/>
                </a:lnTo>
                <a:cubicBezTo>
                  <a:pt x="6343847" y="24987"/>
                  <a:pt x="6355003" y="29320"/>
                  <a:pt x="6366666" y="31507"/>
                </a:cubicBezTo>
                <a:cubicBezTo>
                  <a:pt x="6381173" y="34227"/>
                  <a:pt x="6396016" y="34672"/>
                  <a:pt x="6410674" y="36396"/>
                </a:cubicBezTo>
                <a:lnTo>
                  <a:pt x="6449793" y="41286"/>
                </a:lnTo>
                <a:cubicBezTo>
                  <a:pt x="6511225" y="58839"/>
                  <a:pt x="6462149" y="47353"/>
                  <a:pt x="6552480" y="55956"/>
                </a:cubicBezTo>
                <a:cubicBezTo>
                  <a:pt x="6563953" y="57049"/>
                  <a:pt x="6575253" y="59573"/>
                  <a:pt x="6586708" y="60846"/>
                </a:cubicBezTo>
                <a:cubicBezTo>
                  <a:pt x="6604601" y="62834"/>
                  <a:pt x="6622567" y="64105"/>
                  <a:pt x="6640497" y="65735"/>
                </a:cubicBezTo>
                <a:cubicBezTo>
                  <a:pt x="6648647" y="68995"/>
                  <a:pt x="6656478" y="73205"/>
                  <a:pt x="6664946" y="75515"/>
                </a:cubicBezTo>
                <a:cubicBezTo>
                  <a:pt x="6674511" y="78124"/>
                  <a:pt x="6684530" y="78631"/>
                  <a:pt x="6694285" y="80405"/>
                </a:cubicBezTo>
                <a:cubicBezTo>
                  <a:pt x="6702462" y="81892"/>
                  <a:pt x="6710557" y="83808"/>
                  <a:pt x="6718734" y="85295"/>
                </a:cubicBezTo>
                <a:cubicBezTo>
                  <a:pt x="6728489" y="87069"/>
                  <a:pt x="6738351" y="88241"/>
                  <a:pt x="6748073" y="90185"/>
                </a:cubicBezTo>
                <a:cubicBezTo>
                  <a:pt x="6754663" y="91503"/>
                  <a:pt x="6760964" y="94240"/>
                  <a:pt x="6767633" y="95074"/>
                </a:cubicBezTo>
                <a:cubicBezTo>
                  <a:pt x="6787109" y="97508"/>
                  <a:pt x="6806752" y="98334"/>
                  <a:pt x="6826311" y="99964"/>
                </a:cubicBezTo>
                <a:cubicBezTo>
                  <a:pt x="6834461" y="101594"/>
                  <a:pt x="6842697" y="102838"/>
                  <a:pt x="6850760" y="104854"/>
                </a:cubicBezTo>
                <a:cubicBezTo>
                  <a:pt x="6855760" y="106104"/>
                  <a:pt x="6860398" y="108626"/>
                  <a:pt x="6865429" y="109744"/>
                </a:cubicBezTo>
                <a:cubicBezTo>
                  <a:pt x="6875107" y="111895"/>
                  <a:pt x="6884988" y="113004"/>
                  <a:pt x="6894768" y="114634"/>
                </a:cubicBezTo>
                <a:cubicBezTo>
                  <a:pt x="6907305" y="120902"/>
                  <a:pt x="6915638" y="126220"/>
                  <a:pt x="6928997" y="129303"/>
                </a:cubicBezTo>
                <a:cubicBezTo>
                  <a:pt x="6945194" y="133041"/>
                  <a:pt x="6977896" y="139083"/>
                  <a:pt x="6977896" y="139083"/>
                </a:cubicBezTo>
                <a:cubicBezTo>
                  <a:pt x="7009633" y="107344"/>
                  <a:pt x="6990983" y="119524"/>
                  <a:pt x="7070803" y="119524"/>
                </a:cubicBezTo>
                <a:cubicBezTo>
                  <a:pt x="7176762" y="119524"/>
                  <a:pt x="7282696" y="122783"/>
                  <a:pt x="7388642" y="124413"/>
                </a:cubicBezTo>
                <a:lnTo>
                  <a:pt x="7471769" y="134193"/>
                </a:lnTo>
                <a:cubicBezTo>
                  <a:pt x="7481600" y="135475"/>
                  <a:pt x="7491309" y="137575"/>
                  <a:pt x="7501108" y="139083"/>
                </a:cubicBezTo>
                <a:cubicBezTo>
                  <a:pt x="7512499" y="140836"/>
                  <a:pt x="7523927" y="142343"/>
                  <a:pt x="7535337" y="143973"/>
                </a:cubicBezTo>
                <a:cubicBezTo>
                  <a:pt x="7538597" y="148863"/>
                  <a:pt x="7540227" y="155382"/>
                  <a:pt x="7545117" y="158642"/>
                </a:cubicBezTo>
                <a:cubicBezTo>
                  <a:pt x="7550709" y="162370"/>
                  <a:pt x="7559618" y="159107"/>
                  <a:pt x="7564676" y="163532"/>
                </a:cubicBezTo>
                <a:cubicBezTo>
                  <a:pt x="7573522" y="171272"/>
                  <a:pt x="7577716" y="183091"/>
                  <a:pt x="7584236" y="192871"/>
                </a:cubicBezTo>
                <a:cubicBezTo>
                  <a:pt x="7594053" y="207597"/>
                  <a:pt x="7596354" y="209738"/>
                  <a:pt x="7603795" y="227100"/>
                </a:cubicBezTo>
                <a:cubicBezTo>
                  <a:pt x="7605826" y="231838"/>
                  <a:pt x="7607055" y="236880"/>
                  <a:pt x="7608685" y="241770"/>
                </a:cubicBezTo>
                <a:cubicBezTo>
                  <a:pt x="7607055" y="251550"/>
                  <a:pt x="7607477" y="261904"/>
                  <a:pt x="7603795" y="271109"/>
                </a:cubicBezTo>
                <a:cubicBezTo>
                  <a:pt x="7596425" y="289535"/>
                  <a:pt x="7583456" y="293432"/>
                  <a:pt x="7569566" y="305338"/>
                </a:cubicBezTo>
                <a:cubicBezTo>
                  <a:pt x="7564316" y="309838"/>
                  <a:pt x="7559397" y="314757"/>
                  <a:pt x="7554897" y="320007"/>
                </a:cubicBezTo>
                <a:cubicBezTo>
                  <a:pt x="7549593" y="326195"/>
                  <a:pt x="7547138" y="335247"/>
                  <a:pt x="7540227" y="339566"/>
                </a:cubicBezTo>
                <a:cubicBezTo>
                  <a:pt x="7533179" y="343971"/>
                  <a:pt x="7523841" y="342440"/>
                  <a:pt x="7515778" y="344456"/>
                </a:cubicBezTo>
                <a:cubicBezTo>
                  <a:pt x="7464645" y="357239"/>
                  <a:pt x="7567398" y="339177"/>
                  <a:pt x="7461990" y="354236"/>
                </a:cubicBezTo>
                <a:cubicBezTo>
                  <a:pt x="7452175" y="355638"/>
                  <a:pt x="7442498" y="357968"/>
                  <a:pt x="7432651" y="359126"/>
                </a:cubicBezTo>
                <a:cubicBezTo>
                  <a:pt x="7414771" y="361230"/>
                  <a:pt x="7396755" y="362028"/>
                  <a:pt x="7378862" y="364016"/>
                </a:cubicBezTo>
                <a:cubicBezTo>
                  <a:pt x="7352741" y="366918"/>
                  <a:pt x="7326704" y="370535"/>
                  <a:pt x="7300625" y="373795"/>
                </a:cubicBezTo>
                <a:cubicBezTo>
                  <a:pt x="7245207" y="372165"/>
                  <a:pt x="7189695" y="372513"/>
                  <a:pt x="7134371" y="368905"/>
                </a:cubicBezTo>
                <a:cubicBezTo>
                  <a:pt x="7075743" y="365082"/>
                  <a:pt x="7092665" y="361543"/>
                  <a:pt x="7056133" y="354236"/>
                </a:cubicBezTo>
                <a:cubicBezTo>
                  <a:pt x="7035805" y="350170"/>
                  <a:pt x="7012918" y="347587"/>
                  <a:pt x="6992565" y="344456"/>
                </a:cubicBezTo>
                <a:cubicBezTo>
                  <a:pt x="6936239" y="335790"/>
                  <a:pt x="6990983" y="342341"/>
                  <a:pt x="6914328" y="334677"/>
                </a:cubicBezTo>
                <a:cubicBezTo>
                  <a:pt x="6906178" y="331417"/>
                  <a:pt x="6898286" y="327419"/>
                  <a:pt x="6889879" y="324897"/>
                </a:cubicBezTo>
                <a:cubicBezTo>
                  <a:pt x="6865429" y="317562"/>
                  <a:pt x="6828262" y="317381"/>
                  <a:pt x="6806751" y="315117"/>
                </a:cubicBezTo>
                <a:cubicBezTo>
                  <a:pt x="6795289" y="313910"/>
                  <a:pt x="6784014" y="311111"/>
                  <a:pt x="6772522" y="310227"/>
                </a:cubicBezTo>
                <a:cubicBezTo>
                  <a:pt x="6714255" y="305745"/>
                  <a:pt x="6611495" y="303224"/>
                  <a:pt x="6557369" y="300448"/>
                </a:cubicBezTo>
                <a:cubicBezTo>
                  <a:pt x="6534522" y="299276"/>
                  <a:pt x="6511731" y="297188"/>
                  <a:pt x="6488912" y="295558"/>
                </a:cubicBezTo>
                <a:cubicBezTo>
                  <a:pt x="6475872" y="290668"/>
                  <a:pt x="6463249" y="284476"/>
                  <a:pt x="6449793" y="280888"/>
                </a:cubicBezTo>
                <a:cubicBezTo>
                  <a:pt x="6438657" y="277918"/>
                  <a:pt x="6426955" y="277751"/>
                  <a:pt x="6415564" y="275999"/>
                </a:cubicBezTo>
                <a:cubicBezTo>
                  <a:pt x="6405765" y="274492"/>
                  <a:pt x="6395947" y="273053"/>
                  <a:pt x="6386225" y="271109"/>
                </a:cubicBezTo>
                <a:cubicBezTo>
                  <a:pt x="6379635" y="269791"/>
                  <a:pt x="6373325" y="267127"/>
                  <a:pt x="6366666" y="266219"/>
                </a:cubicBezTo>
                <a:cubicBezTo>
                  <a:pt x="6337417" y="262230"/>
                  <a:pt x="6278649" y="256439"/>
                  <a:pt x="6278649" y="256439"/>
                </a:cubicBezTo>
                <a:lnTo>
                  <a:pt x="5990148" y="266219"/>
                </a:lnTo>
                <a:cubicBezTo>
                  <a:pt x="5975415" y="267112"/>
                  <a:pt x="5960778" y="269220"/>
                  <a:pt x="5946139" y="271109"/>
                </a:cubicBezTo>
                <a:cubicBezTo>
                  <a:pt x="5910246" y="275740"/>
                  <a:pt x="5874605" y="282501"/>
                  <a:pt x="5838563" y="285778"/>
                </a:cubicBezTo>
                <a:lnTo>
                  <a:pt x="5784775" y="290668"/>
                </a:lnTo>
                <a:cubicBezTo>
                  <a:pt x="5739338" y="302027"/>
                  <a:pt x="5795829" y="288457"/>
                  <a:pt x="5735876" y="300448"/>
                </a:cubicBezTo>
                <a:cubicBezTo>
                  <a:pt x="5729286" y="301766"/>
                  <a:pt x="5723016" y="304802"/>
                  <a:pt x="5716317" y="305338"/>
                </a:cubicBezTo>
                <a:cubicBezTo>
                  <a:pt x="5682158" y="308071"/>
                  <a:pt x="5647859" y="308597"/>
                  <a:pt x="5613630" y="310227"/>
                </a:cubicBezTo>
                <a:cubicBezTo>
                  <a:pt x="5605005" y="311089"/>
                  <a:pt x="5561357" y="313071"/>
                  <a:pt x="5545173" y="320007"/>
                </a:cubicBezTo>
                <a:cubicBezTo>
                  <a:pt x="5539771" y="322322"/>
                  <a:pt x="5536266" y="328634"/>
                  <a:pt x="5530503" y="329787"/>
                </a:cubicBezTo>
                <a:cubicBezTo>
                  <a:pt x="5511257" y="333636"/>
                  <a:pt x="5491425" y="333645"/>
                  <a:pt x="5471825" y="334677"/>
                </a:cubicBezTo>
                <a:cubicBezTo>
                  <a:pt x="5429474" y="336906"/>
                  <a:pt x="5387068" y="337936"/>
                  <a:pt x="5344689" y="339566"/>
                </a:cubicBezTo>
                <a:cubicBezTo>
                  <a:pt x="5334909" y="341196"/>
                  <a:pt x="5325028" y="342305"/>
                  <a:pt x="5315350" y="344456"/>
                </a:cubicBezTo>
                <a:cubicBezTo>
                  <a:pt x="5310319" y="345574"/>
                  <a:pt x="5305637" y="347930"/>
                  <a:pt x="5300681" y="349346"/>
                </a:cubicBezTo>
                <a:cubicBezTo>
                  <a:pt x="5294219" y="351192"/>
                  <a:pt x="5287497" y="352111"/>
                  <a:pt x="5281121" y="354236"/>
                </a:cubicBezTo>
                <a:cubicBezTo>
                  <a:pt x="5272794" y="357012"/>
                  <a:pt x="5265061" y="361435"/>
                  <a:pt x="5256672" y="364016"/>
                </a:cubicBezTo>
                <a:cubicBezTo>
                  <a:pt x="5243825" y="367969"/>
                  <a:pt x="5230650" y="370773"/>
                  <a:pt x="5217553" y="373795"/>
                </a:cubicBezTo>
                <a:cubicBezTo>
                  <a:pt x="5179720" y="382525"/>
                  <a:pt x="5176486" y="379872"/>
                  <a:pt x="5124646" y="383575"/>
                </a:cubicBezTo>
                <a:cubicBezTo>
                  <a:pt x="5034819" y="413518"/>
                  <a:pt x="5145261" y="373267"/>
                  <a:pt x="5075748" y="408024"/>
                </a:cubicBezTo>
                <a:cubicBezTo>
                  <a:pt x="5060046" y="415875"/>
                  <a:pt x="5042552" y="419733"/>
                  <a:pt x="5026850" y="427584"/>
                </a:cubicBezTo>
                <a:cubicBezTo>
                  <a:pt x="4990077" y="445970"/>
                  <a:pt x="5008233" y="440109"/>
                  <a:pt x="4973061" y="447143"/>
                </a:cubicBezTo>
                <a:cubicBezTo>
                  <a:pt x="4953096" y="459122"/>
                  <a:pt x="4946344" y="464938"/>
                  <a:pt x="4924163" y="471592"/>
                </a:cubicBezTo>
                <a:cubicBezTo>
                  <a:pt x="4896707" y="479829"/>
                  <a:pt x="4901516" y="471678"/>
                  <a:pt x="4875265" y="486262"/>
                </a:cubicBezTo>
                <a:cubicBezTo>
                  <a:pt x="4868141" y="490220"/>
                  <a:pt x="4862829" y="496973"/>
                  <a:pt x="4855705" y="500931"/>
                </a:cubicBezTo>
                <a:cubicBezTo>
                  <a:pt x="4848032" y="505194"/>
                  <a:pt x="4839107" y="506786"/>
                  <a:pt x="4831256" y="510711"/>
                </a:cubicBezTo>
                <a:cubicBezTo>
                  <a:pt x="4822755" y="514961"/>
                  <a:pt x="4815459" y="521447"/>
                  <a:pt x="4806807" y="525380"/>
                </a:cubicBezTo>
                <a:cubicBezTo>
                  <a:pt x="4797422" y="529646"/>
                  <a:pt x="4786984" y="531195"/>
                  <a:pt x="4777468" y="535160"/>
                </a:cubicBezTo>
                <a:cubicBezTo>
                  <a:pt x="4726527" y="556386"/>
                  <a:pt x="4770461" y="546109"/>
                  <a:pt x="4718790" y="554719"/>
                </a:cubicBezTo>
                <a:cubicBezTo>
                  <a:pt x="4628953" y="584666"/>
                  <a:pt x="4756044" y="542773"/>
                  <a:pt x="4655222" y="574279"/>
                </a:cubicBezTo>
                <a:cubicBezTo>
                  <a:pt x="4640463" y="578891"/>
                  <a:pt x="4625992" y="584401"/>
                  <a:pt x="4611213" y="588948"/>
                </a:cubicBezTo>
                <a:cubicBezTo>
                  <a:pt x="4595284" y="593849"/>
                  <a:pt x="4578737" y="596265"/>
                  <a:pt x="4562315" y="598728"/>
                </a:cubicBezTo>
                <a:lnTo>
                  <a:pt x="4493857" y="608508"/>
                </a:lnTo>
                <a:cubicBezTo>
                  <a:pt x="4490597" y="628067"/>
                  <a:pt x="4454416" y="626292"/>
                  <a:pt x="4435179" y="631101"/>
                </a:cubicBezTo>
                <a:cubicBezTo>
                  <a:pt x="4368746" y="647709"/>
                  <a:pt x="4312933" y="657912"/>
                  <a:pt x="4278704" y="662296"/>
                </a:cubicBezTo>
                <a:cubicBezTo>
                  <a:pt x="4244475" y="666680"/>
                  <a:pt x="4246145" y="658573"/>
                  <a:pt x="4229806" y="657406"/>
                </a:cubicBezTo>
                <a:cubicBezTo>
                  <a:pt x="4200496" y="655312"/>
                  <a:pt x="4171128" y="654146"/>
                  <a:pt x="4141789" y="652516"/>
                </a:cubicBezTo>
                <a:lnTo>
                  <a:pt x="4068441" y="657406"/>
                </a:lnTo>
                <a:cubicBezTo>
                  <a:pt x="4052113" y="658712"/>
                  <a:pt x="4035923" y="662431"/>
                  <a:pt x="4019543" y="662296"/>
                </a:cubicBezTo>
                <a:lnTo>
                  <a:pt x="3476771" y="652516"/>
                </a:lnTo>
                <a:cubicBezTo>
                  <a:pt x="3373635" y="620782"/>
                  <a:pt x="3453719" y="640467"/>
                  <a:pt x="3354525" y="628067"/>
                </a:cubicBezTo>
                <a:cubicBezTo>
                  <a:pt x="3330177" y="625023"/>
                  <a:pt x="3341178" y="622928"/>
                  <a:pt x="3320296" y="618287"/>
                </a:cubicBezTo>
                <a:cubicBezTo>
                  <a:pt x="3310618" y="616136"/>
                  <a:pt x="3300712" y="615170"/>
                  <a:pt x="3290957" y="613397"/>
                </a:cubicBezTo>
                <a:cubicBezTo>
                  <a:pt x="3282780" y="611910"/>
                  <a:pt x="3274787" y="609228"/>
                  <a:pt x="3266507" y="608508"/>
                </a:cubicBezTo>
                <a:cubicBezTo>
                  <a:pt x="3237233" y="605963"/>
                  <a:pt x="3207829" y="605248"/>
                  <a:pt x="3178490" y="603618"/>
                </a:cubicBezTo>
                <a:cubicBezTo>
                  <a:pt x="3157301" y="600358"/>
                  <a:pt x="3135666" y="599250"/>
                  <a:pt x="3114922" y="593838"/>
                </a:cubicBezTo>
                <a:cubicBezTo>
                  <a:pt x="2991258" y="561578"/>
                  <a:pt x="3130278" y="582311"/>
                  <a:pt x="3026905" y="569389"/>
                </a:cubicBezTo>
                <a:lnTo>
                  <a:pt x="2987787" y="559609"/>
                </a:lnTo>
                <a:cubicBezTo>
                  <a:pt x="2958304" y="552805"/>
                  <a:pt x="2958227" y="555567"/>
                  <a:pt x="2924219" y="544940"/>
                </a:cubicBezTo>
                <a:cubicBezTo>
                  <a:pt x="2910927" y="540786"/>
                  <a:pt x="2898461" y="534200"/>
                  <a:pt x="2885100" y="530270"/>
                </a:cubicBezTo>
                <a:cubicBezTo>
                  <a:pt x="2850781" y="520176"/>
                  <a:pt x="2835267" y="521810"/>
                  <a:pt x="2801973" y="510711"/>
                </a:cubicBezTo>
                <a:cubicBezTo>
                  <a:pt x="2790197" y="506785"/>
                  <a:pt x="2779608" y="499692"/>
                  <a:pt x="2767744" y="496041"/>
                </a:cubicBezTo>
                <a:cubicBezTo>
                  <a:pt x="2758268" y="493125"/>
                  <a:pt x="2748127" y="493095"/>
                  <a:pt x="2738405" y="491151"/>
                </a:cubicBezTo>
                <a:cubicBezTo>
                  <a:pt x="2723669" y="488204"/>
                  <a:pt x="2709166" y="484141"/>
                  <a:pt x="2694396" y="481372"/>
                </a:cubicBezTo>
                <a:cubicBezTo>
                  <a:pt x="2661409" y="475187"/>
                  <a:pt x="2624245" y="473451"/>
                  <a:pt x="2591710" y="471592"/>
                </a:cubicBezTo>
                <a:lnTo>
                  <a:pt x="2489023" y="466702"/>
                </a:lnTo>
                <a:cubicBezTo>
                  <a:pt x="2352107" y="469962"/>
                  <a:pt x="2214668" y="464082"/>
                  <a:pt x="2078276" y="476482"/>
                </a:cubicBezTo>
                <a:cubicBezTo>
                  <a:pt x="1964353" y="486839"/>
                  <a:pt x="2076720" y="477639"/>
                  <a:pt x="1882683" y="486262"/>
                </a:cubicBezTo>
                <a:cubicBezTo>
                  <a:pt x="1849195" y="487750"/>
                  <a:pt x="1771340" y="493516"/>
                  <a:pt x="1735988" y="496041"/>
                </a:cubicBezTo>
                <a:lnTo>
                  <a:pt x="1696869" y="505821"/>
                </a:lnTo>
                <a:cubicBezTo>
                  <a:pt x="1685403" y="508879"/>
                  <a:pt x="1674202" y="512933"/>
                  <a:pt x="1662640" y="515601"/>
                </a:cubicBezTo>
                <a:cubicBezTo>
                  <a:pt x="1652979" y="517830"/>
                  <a:pt x="1643081" y="518861"/>
                  <a:pt x="1633301" y="520491"/>
                </a:cubicBezTo>
                <a:cubicBezTo>
                  <a:pt x="1620261" y="525381"/>
                  <a:pt x="1606941" y="529578"/>
                  <a:pt x="1594182" y="535160"/>
                </a:cubicBezTo>
                <a:cubicBezTo>
                  <a:pt x="1580826" y="541003"/>
                  <a:pt x="1569050" y="550605"/>
                  <a:pt x="1555064" y="554719"/>
                </a:cubicBezTo>
                <a:cubicBezTo>
                  <a:pt x="1540904" y="558884"/>
                  <a:pt x="1525725" y="557979"/>
                  <a:pt x="1511055" y="559609"/>
                </a:cubicBezTo>
                <a:cubicBezTo>
                  <a:pt x="1441785" y="585586"/>
                  <a:pt x="1503002" y="565019"/>
                  <a:pt x="1423038" y="584058"/>
                </a:cubicBezTo>
                <a:cubicBezTo>
                  <a:pt x="1404959" y="588362"/>
                  <a:pt x="1387410" y="594780"/>
                  <a:pt x="1369250" y="598728"/>
                </a:cubicBezTo>
                <a:cubicBezTo>
                  <a:pt x="1341329" y="604798"/>
                  <a:pt x="1291547" y="611825"/>
                  <a:pt x="1261673" y="613397"/>
                </a:cubicBezTo>
                <a:cubicBezTo>
                  <a:pt x="1216069" y="615797"/>
                  <a:pt x="1170396" y="616657"/>
                  <a:pt x="1124758" y="618287"/>
                </a:cubicBezTo>
                <a:cubicBezTo>
                  <a:pt x="1091683" y="620831"/>
                  <a:pt x="1012874" y="627200"/>
                  <a:pt x="982952" y="628067"/>
                </a:cubicBezTo>
                <a:cubicBezTo>
                  <a:pt x="896586" y="630570"/>
                  <a:pt x="810178" y="631327"/>
                  <a:pt x="723791" y="632957"/>
                </a:cubicBezTo>
                <a:cubicBezTo>
                  <a:pt x="678152" y="631327"/>
                  <a:pt x="631348" y="638444"/>
                  <a:pt x="586875" y="628067"/>
                </a:cubicBezTo>
                <a:cubicBezTo>
                  <a:pt x="576836" y="625725"/>
                  <a:pt x="567095" y="596228"/>
                  <a:pt x="577096" y="598728"/>
                </a:cubicBezTo>
                <a:lnTo>
                  <a:pt x="596655" y="603618"/>
                </a:lnTo>
                <a:cubicBezTo>
                  <a:pt x="595025" y="613398"/>
                  <a:pt x="598776" y="625946"/>
                  <a:pt x="591765" y="632957"/>
                </a:cubicBezTo>
                <a:cubicBezTo>
                  <a:pt x="587609" y="637113"/>
                  <a:pt x="582919" y="623971"/>
                  <a:pt x="577096" y="623177"/>
                </a:cubicBezTo>
                <a:cubicBezTo>
                  <a:pt x="546369" y="618987"/>
                  <a:pt x="515132" y="620350"/>
                  <a:pt x="484189" y="618287"/>
                </a:cubicBezTo>
                <a:cubicBezTo>
                  <a:pt x="466225" y="617089"/>
                  <a:pt x="448330" y="615027"/>
                  <a:pt x="430400" y="613397"/>
                </a:cubicBezTo>
                <a:cubicBezTo>
                  <a:pt x="425510" y="611767"/>
                  <a:pt x="420206" y="611065"/>
                  <a:pt x="415731" y="608508"/>
                </a:cubicBezTo>
                <a:cubicBezTo>
                  <a:pt x="408655" y="604465"/>
                  <a:pt x="403847" y="596579"/>
                  <a:pt x="396172" y="593838"/>
                </a:cubicBezTo>
                <a:cubicBezTo>
                  <a:pt x="380518" y="588247"/>
                  <a:pt x="363399" y="588089"/>
                  <a:pt x="347273" y="584058"/>
                </a:cubicBezTo>
                <a:cubicBezTo>
                  <a:pt x="340753" y="582428"/>
                  <a:pt x="334089" y="581294"/>
                  <a:pt x="327714" y="579169"/>
                </a:cubicBezTo>
                <a:cubicBezTo>
                  <a:pt x="319387" y="576393"/>
                  <a:pt x="311672" y="571911"/>
                  <a:pt x="303265" y="569389"/>
                </a:cubicBezTo>
                <a:cubicBezTo>
                  <a:pt x="295304" y="567001"/>
                  <a:pt x="286965" y="566129"/>
                  <a:pt x="278815" y="564499"/>
                </a:cubicBezTo>
                <a:cubicBezTo>
                  <a:pt x="210356" y="513156"/>
                  <a:pt x="317135" y="588550"/>
                  <a:pt x="229917" y="544940"/>
                </a:cubicBezTo>
                <a:cubicBezTo>
                  <a:pt x="212122" y="536042"/>
                  <a:pt x="197209" y="522275"/>
                  <a:pt x="181019" y="510711"/>
                </a:cubicBezTo>
                <a:cubicBezTo>
                  <a:pt x="174387" y="505974"/>
                  <a:pt x="167979" y="500931"/>
                  <a:pt x="161459" y="496041"/>
                </a:cubicBezTo>
                <a:cubicBezTo>
                  <a:pt x="154939" y="491151"/>
                  <a:pt x="148333" y="486375"/>
                  <a:pt x="141900" y="481372"/>
                </a:cubicBezTo>
                <a:cubicBezTo>
                  <a:pt x="133662" y="474964"/>
                  <a:pt x="126135" y="467601"/>
                  <a:pt x="117451" y="461812"/>
                </a:cubicBezTo>
                <a:lnTo>
                  <a:pt x="88112" y="442253"/>
                </a:lnTo>
                <a:cubicBezTo>
                  <a:pt x="81592" y="432473"/>
                  <a:pt x="76863" y="421225"/>
                  <a:pt x="68552" y="412914"/>
                </a:cubicBezTo>
                <a:cubicBezTo>
                  <a:pt x="61832" y="406194"/>
                  <a:pt x="50417" y="405348"/>
                  <a:pt x="44103" y="398245"/>
                </a:cubicBezTo>
                <a:cubicBezTo>
                  <a:pt x="36839" y="390073"/>
                  <a:pt x="35304" y="378130"/>
                  <a:pt x="29434" y="368905"/>
                </a:cubicBezTo>
                <a:cubicBezTo>
                  <a:pt x="23831" y="360100"/>
                  <a:pt x="16136" y="352805"/>
                  <a:pt x="9874" y="344456"/>
                </a:cubicBezTo>
                <a:cubicBezTo>
                  <a:pt x="6348" y="339755"/>
                  <a:pt x="3355" y="334677"/>
                  <a:pt x="95" y="329787"/>
                </a:cubicBezTo>
                <a:cubicBezTo>
                  <a:pt x="1725" y="315117"/>
                  <a:pt x="-3417" y="297914"/>
                  <a:pt x="4984" y="285778"/>
                </a:cubicBezTo>
                <a:cubicBezTo>
                  <a:pt x="13282" y="273791"/>
                  <a:pt x="30272" y="270829"/>
                  <a:pt x="44103" y="266219"/>
                </a:cubicBezTo>
                <a:cubicBezTo>
                  <a:pt x="53883" y="262959"/>
                  <a:pt x="64865" y="262157"/>
                  <a:pt x="73442" y="256439"/>
                </a:cubicBezTo>
                <a:cubicBezTo>
                  <a:pt x="78332" y="253179"/>
                  <a:pt x="82609" y="248722"/>
                  <a:pt x="88112" y="246659"/>
                </a:cubicBezTo>
                <a:cubicBezTo>
                  <a:pt x="96907" y="243361"/>
                  <a:pt x="141715" y="237605"/>
                  <a:pt x="146790" y="236880"/>
                </a:cubicBezTo>
                <a:cubicBezTo>
                  <a:pt x="207098" y="238510"/>
                  <a:pt x="267553" y="237258"/>
                  <a:pt x="327714" y="241770"/>
                </a:cubicBezTo>
                <a:cubicBezTo>
                  <a:pt x="333574" y="242209"/>
                  <a:pt x="337127" y="248921"/>
                  <a:pt x="342383" y="251549"/>
                </a:cubicBezTo>
                <a:cubicBezTo>
                  <a:pt x="367774" y="264244"/>
                  <a:pt x="338309" y="263774"/>
                  <a:pt x="337494" y="266219"/>
                </a:cubicBezTo>
                <a:close/>
              </a:path>
            </a:pathLst>
          </a:custGeom>
          <a:solidFill>
            <a:srgbClr val="D97327"/>
          </a:solidFill>
          <a:ln>
            <a:solidFill>
              <a:srgbClr val="D973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0D72338-3670-8EF0-EE08-4AE5635CDF25}"/>
              </a:ext>
            </a:extLst>
          </p:cNvPr>
          <p:cNvSpPr txBox="1"/>
          <p:nvPr/>
        </p:nvSpPr>
        <p:spPr>
          <a:xfrm>
            <a:off x="275896" y="6420132"/>
            <a:ext cx="6097280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Źródło - Krajowy Raport Inwentaryzacyjny 2023 – KOBiZE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ekst, zrzut ekranu, diagram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48443C9-F5A4-BF73-F299-DCB87FC3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3" y="1139729"/>
            <a:ext cx="9850931" cy="52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62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2229</Words>
  <Application>Microsoft Office PowerPoint</Application>
  <PresentationFormat>Panoramiczny</PresentationFormat>
  <Paragraphs>140</Paragraphs>
  <Slides>16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Symbol</vt:lpstr>
      <vt:lpstr>Motyw pakietu Office</vt:lpstr>
      <vt:lpstr>Neutralność Klimatyczna – Polska i Świat</vt:lpstr>
      <vt:lpstr>Obecna Sytuacja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Analiza postępu w realizacji celów emisyjnych</vt:lpstr>
      <vt:lpstr>Wzrost udziału OZE</vt:lpstr>
      <vt:lpstr>Wzrost udziału OZE</vt:lpstr>
      <vt:lpstr>Rola samorządów w osiągnięciu neutralności klimatycznej</vt:lpstr>
      <vt:lpstr>Wnioski i wyzwania</vt:lpstr>
      <vt:lpstr>Dziękuję!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Stretton</dc:creator>
  <cp:lastModifiedBy>Magdalena Stretton</cp:lastModifiedBy>
  <cp:revision>2</cp:revision>
  <dcterms:created xsi:type="dcterms:W3CDTF">2023-11-10T12:10:30Z</dcterms:created>
  <dcterms:modified xsi:type="dcterms:W3CDTF">2025-05-21T15:19:47Z</dcterms:modified>
</cp:coreProperties>
</file>