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24"/>
  </p:notesMasterIdLst>
  <p:handoutMasterIdLst>
    <p:handoutMasterId r:id="rId25"/>
  </p:handoutMasterIdLst>
  <p:sldIdLst>
    <p:sldId id="257" r:id="rId5"/>
    <p:sldId id="277" r:id="rId6"/>
    <p:sldId id="283" r:id="rId7"/>
    <p:sldId id="284" r:id="rId8"/>
    <p:sldId id="285" r:id="rId9"/>
    <p:sldId id="286" r:id="rId10"/>
    <p:sldId id="389" r:id="rId11"/>
    <p:sldId id="287" r:id="rId12"/>
    <p:sldId id="288" r:id="rId13"/>
    <p:sldId id="291" r:id="rId14"/>
    <p:sldId id="290" r:id="rId15"/>
    <p:sldId id="387" r:id="rId16"/>
    <p:sldId id="388" r:id="rId17"/>
    <p:sldId id="386" r:id="rId18"/>
    <p:sldId id="311" r:id="rId19"/>
    <p:sldId id="312" r:id="rId20"/>
    <p:sldId id="315" r:id="rId21"/>
    <p:sldId id="390" r:id="rId22"/>
    <p:sldId id="378" r:id="rId23"/>
  </p:sldIdLst>
  <p:sldSz cx="9144000" cy="5143500" type="screen16x9"/>
  <p:notesSz cx="6797675" cy="9926638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2F662-663C-4D7D-9691-944C8B3599C7}" v="2" dt="2025-05-07T06:37:32.639"/>
    <p1510:client id="{0CFFF558-8EB6-0D0F-9F61-1493E8245B99}" v="65" dt="2025-05-06T06:44:41.768"/>
    <p1510:client id="{11E651EF-99E9-5F17-604B-4B9AE5B20D1D}" v="92" dt="2025-05-06T12:27:00.111"/>
    <p1510:client id="{2121E049-8F58-AB57-409E-C69761011BBB}" v="850" dt="2025-05-06T11:15:13.324"/>
    <p1510:client id="{425BB2BB-B4F9-4F51-A3FE-F50D6FF50CAB}" v="830" dt="2025-05-06T12:07:17.880"/>
    <p1510:client id="{27246890-E43E-479D-708E-40361C75061B}" v="137" dt="2025-05-06T07:24:35.3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kosc\Documents\Kopia%20Gotowo&#347;&#263;%20SU18E%20i%20CNG_por&#243;wnanie22222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Mercedes Conecto G 18m</c:v>
          </c:tx>
          <c:spPr>
            <a:solidFill>
              <a:schemeClr val="accent2">
                <a:lumMod val="50000"/>
              </a:schemeClr>
            </a:solidFill>
          </c:spPr>
          <c:invertIfNegative val="0"/>
          <c:cat>
            <c:strRef>
              <c:f>Arkusz1!$F$20:$L$20</c:f>
              <c:strCache>
                <c:ptCount val="7"/>
                <c:pt idx="0">
                  <c:v>Poniedziałek</c:v>
                </c:pt>
                <c:pt idx="1">
                  <c:v>Wtorek</c:v>
                </c:pt>
                <c:pt idx="2">
                  <c:v>Środa</c:v>
                </c:pt>
                <c:pt idx="3">
                  <c:v>Czwartek</c:v>
                </c:pt>
                <c:pt idx="4">
                  <c:v>Piątek</c:v>
                </c:pt>
                <c:pt idx="5">
                  <c:v>Sobota</c:v>
                </c:pt>
                <c:pt idx="6">
                  <c:v>Niedziela</c:v>
                </c:pt>
              </c:strCache>
            </c:strRef>
          </c:cat>
          <c:val>
            <c:numRef>
              <c:f>Arkusz1!$D$30:$J$30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ED-4C6A-A415-F0BA37D0524F}"/>
            </c:ext>
          </c:extLst>
        </c:ser>
        <c:ser>
          <c:idx val="1"/>
          <c:order val="1"/>
          <c:tx>
            <c:v>Mercedes Conecto 12m</c:v>
          </c:tx>
          <c:invertIfNegative val="0"/>
          <c:cat>
            <c:strRef>
              <c:f>Arkusz1!$F$20:$L$20</c:f>
              <c:strCache>
                <c:ptCount val="7"/>
                <c:pt idx="0">
                  <c:v>Poniedziałek</c:v>
                </c:pt>
                <c:pt idx="1">
                  <c:v>Wtorek</c:v>
                </c:pt>
                <c:pt idx="2">
                  <c:v>Środa</c:v>
                </c:pt>
                <c:pt idx="3">
                  <c:v>Czwartek</c:v>
                </c:pt>
                <c:pt idx="4">
                  <c:v>Piątek</c:v>
                </c:pt>
                <c:pt idx="5">
                  <c:v>Sobota</c:v>
                </c:pt>
                <c:pt idx="6">
                  <c:v>Niedziela</c:v>
                </c:pt>
              </c:strCache>
            </c:strRef>
          </c:cat>
          <c:val>
            <c:numRef>
              <c:f>Arkusz1!$O$30:$U$30</c:f>
              <c:numCache>
                <c:formatCode>0%</c:formatCode>
                <c:ptCount val="7"/>
                <c:pt idx="0">
                  <c:v>0.93939393939393945</c:v>
                </c:pt>
                <c:pt idx="1">
                  <c:v>0.97058823529411764</c:v>
                </c:pt>
                <c:pt idx="2">
                  <c:v>0.94285714285714284</c:v>
                </c:pt>
                <c:pt idx="3">
                  <c:v>0.97142857142857142</c:v>
                </c:pt>
                <c:pt idx="4">
                  <c:v>0.96969696969696972</c:v>
                </c:pt>
                <c:pt idx="5">
                  <c:v>0.96875</c:v>
                </c:pt>
                <c:pt idx="6">
                  <c:v>0.967741935483871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ED-4C6A-A415-F0BA37D0524F}"/>
            </c:ext>
          </c:extLst>
        </c:ser>
        <c:ser>
          <c:idx val="2"/>
          <c:order val="2"/>
          <c:tx>
            <c:v>MAN A23 CNG 18m</c:v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Arkusz1!$F$20:$L$20</c:f>
              <c:strCache>
                <c:ptCount val="7"/>
                <c:pt idx="0">
                  <c:v>Poniedziałek</c:v>
                </c:pt>
                <c:pt idx="1">
                  <c:v>Wtorek</c:v>
                </c:pt>
                <c:pt idx="2">
                  <c:v>Środa</c:v>
                </c:pt>
                <c:pt idx="3">
                  <c:v>Czwartek</c:v>
                </c:pt>
                <c:pt idx="4">
                  <c:v>Piątek</c:v>
                </c:pt>
                <c:pt idx="5">
                  <c:v>Sobota</c:v>
                </c:pt>
                <c:pt idx="6">
                  <c:v>Niedziela</c:v>
                </c:pt>
              </c:strCache>
            </c:strRef>
          </c:cat>
          <c:val>
            <c:numRef>
              <c:f>Arkusz1!$D$39:$J$39</c:f>
              <c:numCache>
                <c:formatCode>0%</c:formatCode>
                <c:ptCount val="7"/>
                <c:pt idx="0">
                  <c:v>0.93103448275862066</c:v>
                </c:pt>
                <c:pt idx="1">
                  <c:v>0.96551724137931039</c:v>
                </c:pt>
                <c:pt idx="2">
                  <c:v>0.96491228070175439</c:v>
                </c:pt>
                <c:pt idx="3">
                  <c:v>0.9285714285714286</c:v>
                </c:pt>
                <c:pt idx="4">
                  <c:v>0.9821428571428571</c:v>
                </c:pt>
                <c:pt idx="5">
                  <c:v>0.98245614035087714</c:v>
                </c:pt>
                <c:pt idx="6">
                  <c:v>0.98245614035087714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ED-4C6A-A415-F0BA37D0524F}"/>
            </c:ext>
          </c:extLst>
        </c:ser>
        <c:ser>
          <c:idx val="3"/>
          <c:order val="3"/>
          <c:tx>
            <c:v>MAN A21 CNG 12m</c:v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Arkusz1!$F$20:$L$20</c:f>
              <c:strCache>
                <c:ptCount val="7"/>
                <c:pt idx="0">
                  <c:v>Poniedziałek</c:v>
                </c:pt>
                <c:pt idx="1">
                  <c:v>Wtorek</c:v>
                </c:pt>
                <c:pt idx="2">
                  <c:v>Środa</c:v>
                </c:pt>
                <c:pt idx="3">
                  <c:v>Czwartek</c:v>
                </c:pt>
                <c:pt idx="4">
                  <c:v>Piątek</c:v>
                </c:pt>
                <c:pt idx="5">
                  <c:v>Sobota</c:v>
                </c:pt>
                <c:pt idx="6">
                  <c:v>Niedziela</c:v>
                </c:pt>
              </c:strCache>
            </c:strRef>
          </c:cat>
          <c:val>
            <c:numRef>
              <c:f>Arkusz1!$O$39:$U$39</c:f>
              <c:numCache>
                <c:formatCode>0%</c:formatCode>
                <c:ptCount val="7"/>
                <c:pt idx="0">
                  <c:v>0.93617021276595747</c:v>
                </c:pt>
                <c:pt idx="1">
                  <c:v>0.97916666666666663</c:v>
                </c:pt>
                <c:pt idx="2">
                  <c:v>1</c:v>
                </c:pt>
                <c:pt idx="3">
                  <c:v>0.97959183673469385</c:v>
                </c:pt>
                <c:pt idx="4">
                  <c:v>0.97872340425531912</c:v>
                </c:pt>
                <c:pt idx="5">
                  <c:v>0.97916666666666663</c:v>
                </c:pt>
                <c:pt idx="6">
                  <c:v>0.97916666666666663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ED-4C6A-A415-F0BA37D0524F}"/>
            </c:ext>
          </c:extLst>
        </c:ser>
        <c:ser>
          <c:idx val="4"/>
          <c:order val="4"/>
          <c:tx>
            <c:v>Solaris Urbino 18E</c:v>
          </c:tx>
          <c:spPr>
            <a:solidFill>
              <a:srgbClr val="00B050"/>
            </a:solidFill>
          </c:spPr>
          <c:invertIfNegative val="0"/>
          <c:val>
            <c:numRef>
              <c:f>Arkusz1!$B$3:$B$9</c:f>
              <c:numCache>
                <c:formatCode>0.00%</c:formatCode>
                <c:ptCount val="7"/>
                <c:pt idx="0">
                  <c:v>0.88888888888888884</c:v>
                </c:pt>
                <c:pt idx="1">
                  <c:v>0.88800000000000001</c:v>
                </c:pt>
                <c:pt idx="2">
                  <c:v>0.90476190476190477</c:v>
                </c:pt>
                <c:pt idx="3">
                  <c:v>0.92063492063492058</c:v>
                </c:pt>
                <c:pt idx="4">
                  <c:v>0.88095238095238093</c:v>
                </c:pt>
                <c:pt idx="5">
                  <c:v>0.92248062015503873</c:v>
                </c:pt>
                <c:pt idx="6">
                  <c:v>0.92307692307692313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ED-4C6A-A415-F0BA37D0524F}"/>
            </c:ext>
          </c:extLst>
        </c:ser>
        <c:ser>
          <c:idx val="5"/>
          <c:order val="5"/>
          <c:tx>
            <c:v>Solaris Urbino 18 CNG</c:v>
          </c:tx>
          <c:spPr>
            <a:pattFill prst="dkDnDiag">
              <a:fgClr>
                <a:schemeClr val="bg1"/>
              </a:fgClr>
              <a:bgClr>
                <a:schemeClr val="tx2">
                  <a:lumMod val="60000"/>
                  <a:lumOff val="40000"/>
                </a:schemeClr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val>
            <c:numRef>
              <c:f>Arkusz1!$C$3:$C$9</c:f>
              <c:numCache>
                <c:formatCode>0.00%</c:formatCode>
                <c:ptCount val="7"/>
                <c:pt idx="0">
                  <c:v>0.93333333333333335</c:v>
                </c:pt>
                <c:pt idx="1">
                  <c:v>0.96551724137931039</c:v>
                </c:pt>
                <c:pt idx="2">
                  <c:v>0.96666666666666667</c:v>
                </c:pt>
                <c:pt idx="3">
                  <c:v>0.9642857142857143</c:v>
                </c:pt>
                <c:pt idx="4">
                  <c:v>0.93103448275862066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ED-4C6A-A415-F0BA37D0524F}"/>
            </c:ext>
          </c:extLst>
        </c:ser>
        <c:ser>
          <c:idx val="6"/>
          <c:order val="6"/>
          <c:tx>
            <c:v>Solaris Urbino 12 CNG</c:v>
          </c:tx>
          <c:spPr>
            <a:pattFill prst="dkDnDiag">
              <a:fgClr>
                <a:schemeClr val="bg1"/>
              </a:fgClr>
              <a:bgClr>
                <a:schemeClr val="tx2">
                  <a:lumMod val="75000"/>
                </a:schemeClr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val>
            <c:numRef>
              <c:f>Arkusz1!$D$3:$D$9</c:f>
              <c:numCache>
                <c:formatCode>0.00%</c:formatCode>
                <c:ptCount val="7"/>
                <c:pt idx="0">
                  <c:v>0.91666666666666663</c:v>
                </c:pt>
                <c:pt idx="1">
                  <c:v>0.91891891891891897</c:v>
                </c:pt>
                <c:pt idx="2">
                  <c:v>1</c:v>
                </c:pt>
                <c:pt idx="3">
                  <c:v>0.97297297297297303</c:v>
                </c:pt>
                <c:pt idx="4">
                  <c:v>0.97368421052631582</c:v>
                </c:pt>
                <c:pt idx="5">
                  <c:v>0.97435897435897434</c:v>
                </c:pt>
                <c:pt idx="6">
                  <c:v>0.97435897435897434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ED-4C6A-A415-F0BA37D05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791552"/>
        <c:axId val="56554560"/>
      </c:barChart>
      <c:catAx>
        <c:axId val="12079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554560"/>
        <c:crosses val="autoZero"/>
        <c:auto val="1"/>
        <c:lblAlgn val="ctr"/>
        <c:lblOffset val="100"/>
        <c:noMultiLvlLbl val="0"/>
      </c:catAx>
      <c:valAx>
        <c:axId val="56554560"/>
        <c:scaling>
          <c:orientation val="minMax"/>
          <c:max val="1"/>
          <c:min val="0.8"/>
        </c:scaling>
        <c:delete val="0"/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  <a:alpha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pl-PL"/>
          </a:p>
        </c:txPr>
        <c:crossAx val="12079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8333C7F-8A4D-EBC3-87A4-5452202601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0188D60-F62B-2A04-B1C1-3B851494CC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30140-E4AE-4317-9F18-23B35CFDC8CF}" type="datetimeFigureOut">
              <a:rPr lang="pl-PL" smtClean="0"/>
              <a:t>2025-05-19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9A983DF-3B20-DA0F-057D-0DCA23A6D1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Warszawa, 6 maja 2025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DD8793C-EB8A-163F-C798-22B11D3446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0C794-E666-480C-8E2B-E2D7ADB24E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83927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/>
              </a:defRPr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/>
              </a:defRPr>
            </a:lvl1pPr>
          </a:lstStyle>
          <a:p>
            <a:fld id="{DE818EA7-3D4A-4655-832A-022D084517C5}" type="datetimeFigureOut">
              <a:rPr lang="pl-PL" smtClean="0"/>
              <a:pPr/>
              <a:t>2025-05-19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/>
              </a:defRPr>
            </a:lvl1pPr>
          </a:lstStyle>
          <a:p>
            <a:r>
              <a:rPr lang="pl-PL"/>
              <a:t>Warszawa, 6 maja 2025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/>
              </a:defRPr>
            </a:lvl1pPr>
          </a:lstStyle>
          <a:p>
            <a:fld id="{6C334188-FA4B-4056-A164-1CF4C57F53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372472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1062990" y="4767263"/>
            <a:ext cx="2057400" cy="273844"/>
          </a:xfrm>
        </p:spPr>
        <p:txBody>
          <a:bodyPr/>
          <a:lstStyle/>
          <a:p>
            <a:fld id="{11173DCF-4AEA-4F03-9A94-E018B0E085C6}" type="datetime4">
              <a:rPr lang="pl-PL" smtClean="0"/>
              <a:t>19 maja 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Warszawa 6 maja 2025r.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9E42-3626-4164-8DC5-77E14E065AE1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44330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0E0F-2153-4035-8D29-FE7CE2822C89}" type="datetime4">
              <a:rPr lang="pl-PL" smtClean="0"/>
              <a:t>19 maja 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Warszawa 6 maja 2025r.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9E42-3626-4164-8DC5-77E14E065A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217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0ABB-081C-4B69-98EB-655D6C9F9030}" type="datetime4">
              <a:rPr lang="pl-PL" smtClean="0"/>
              <a:t>19 maja 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Warszawa 6 maja 2025r.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9E42-3626-4164-8DC5-77E14E065A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48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43EB-CA98-4FB2-8B7D-BC57206B8CCC}" type="datetime4">
              <a:rPr lang="pl-PL" smtClean="0"/>
              <a:t>19 maja 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Warszawa 6 maja 2025r.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9E42-3626-4164-8DC5-77E14E065A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69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171D-1DF2-466E-87B5-D4FFC8ACF305}" type="datetime4">
              <a:rPr lang="pl-PL" smtClean="0"/>
              <a:t>19 maja 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Warszawa 6 maja 2025r.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9E42-3626-4164-8DC5-77E14E065A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192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6C8A-5EB0-46B6-9F47-6F63A1884198}" type="datetime4">
              <a:rPr lang="pl-PL" smtClean="0"/>
              <a:t>19 maja 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Warszawa 6 maja 2025r.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9E42-3626-4164-8DC5-77E14E065A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924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7517-AFB2-4266-BF07-CEDAEE80B91B}" type="datetime4">
              <a:rPr lang="pl-PL" smtClean="0"/>
              <a:t>19 maja 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Warszawa 6 maja 2025r.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9E42-3626-4164-8DC5-77E14E065A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866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D7C7-2A3D-4574-8B7E-028C7029708F}" type="datetime4">
              <a:rPr lang="pl-PL" smtClean="0"/>
              <a:t>19 maja 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Warszawa 6 maja 2025r.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9E42-3626-4164-8DC5-77E14E065A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784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FBCB-3ACA-4637-9F9D-4FE67D034648}" type="datetime4">
              <a:rPr lang="pl-PL" smtClean="0"/>
              <a:t>19 maja 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Warszawa 6 maja 2025r.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9E42-3626-4164-8DC5-77E14E065A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12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9857-BE41-4914-828F-AB9FEBC24EFE}" type="datetime4">
              <a:rPr lang="pl-PL" smtClean="0"/>
              <a:t>19 maja 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Warszawa 6 maja 2025r.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9E42-3626-4164-8DC5-77E14E065A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343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DBD3-9953-4377-9E92-207CEA64DBCE}" type="datetime4">
              <a:rPr lang="pl-PL" smtClean="0"/>
              <a:t>19 maja 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Warszawa 6 maja 2025r.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9E42-3626-4164-8DC5-77E14E065A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61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FDECB-451A-4BCA-AB8B-AC4D04530FA7}" type="datetime4">
              <a:rPr lang="pl-PL" smtClean="0"/>
              <a:t>19 maja 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Warszawa 6 maja 2025r.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B9E42-3626-4164-8DC5-77E14E065A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706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D:\KLIENCI\MZA\NOWE%20SIW\Prezentacja\tlo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11467" y="571265"/>
            <a:ext cx="8711089" cy="25316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5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Praktyczne możliwości wykorzystania różnych paliw w komunikacji miejskiej. Doświadczenia Warszawy. Co się sprawdza a co nie. Okiem praktyka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0" y="4357934"/>
            <a:ext cx="1431092" cy="457200"/>
          </a:xfrm>
          <a:prstGeom prst="rect">
            <a:avLst/>
          </a:prstGeom>
        </p:spPr>
      </p:pic>
      <p:sp>
        <p:nvSpPr>
          <p:cNvPr id="11" name="Symbol zastępczy zawartości 1"/>
          <p:cNvSpPr txBox="1">
            <a:spLocks/>
          </p:cNvSpPr>
          <p:nvPr/>
        </p:nvSpPr>
        <p:spPr>
          <a:xfrm>
            <a:off x="6289356" y="4621721"/>
            <a:ext cx="2491740" cy="286242"/>
          </a:xfrm>
          <a:prstGeom prst="rect">
            <a:avLst/>
          </a:prstGeom>
        </p:spPr>
        <p:txBody>
          <a:bodyPr vert="horz" lIns="0" tIns="34290" rIns="0" bIns="0" rtlCol="0">
            <a:noAutofit/>
          </a:bodyPr>
          <a:lstStyle>
            <a:lvl1pPr marL="342857" indent="-342857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Open Sans Regular"/>
                <a:ea typeface="+mn-ea"/>
                <a:cs typeface="Open Sans Regular"/>
              </a:defRPr>
            </a:lvl1pPr>
            <a:lvl2pPr marL="742858" indent="-285717" algn="l" defTabSz="457144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tx1"/>
                </a:solidFill>
                <a:latin typeface="Open Sans Regular"/>
                <a:ea typeface="+mn-ea"/>
                <a:cs typeface="Open Sans Regular"/>
              </a:defRPr>
            </a:lvl2pPr>
            <a:lvl3pPr marL="1142858" indent="-228572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 "/>
                <a:ea typeface="+mn-ea"/>
                <a:cs typeface="Open Sans  "/>
              </a:defRPr>
            </a:lvl3pPr>
            <a:lvl4pPr marL="1600000" indent="-228572" algn="l" defTabSz="457144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Open Sans  "/>
                <a:ea typeface="+mn-ea"/>
                <a:cs typeface="Open Sans  "/>
              </a:defRPr>
            </a:lvl4pPr>
            <a:lvl5pPr marL="2057144" indent="-228572" algn="l" defTabSz="457144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Open Sans  "/>
                <a:ea typeface="+mn-ea"/>
                <a:cs typeface="Open Sans  "/>
              </a:defRPr>
            </a:lvl5pPr>
            <a:lvl6pPr marL="2514285" indent="-228572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0" indent="-228572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1" indent="-228572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5" indent="-228572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342858">
              <a:buNone/>
            </a:pPr>
            <a:r>
              <a:rPr lang="pl-PL" sz="1350">
                <a:solidFill>
                  <a:prstClr val="white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Warszawa, maj 2025 r.</a:t>
            </a:r>
            <a:endParaRPr lang="pl-PL" sz="90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53A656D-4A90-5732-01C6-F29E2905B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Warszawa, maj 2025r.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3A4198B-3987-BAD5-86C0-8821C65A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B9E42-3626-4164-8DC5-77E14E065AE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687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ADBE7-7AF0-FAA9-DCA2-26AC971C7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ole tekstowe 39">
            <a:extLst>
              <a:ext uri="{FF2B5EF4-FFF2-40B4-BE49-F238E27FC236}">
                <a16:creationId xmlns:a16="http://schemas.microsoft.com/office/drawing/2014/main" id="{61E9E18F-BB6D-E904-E8BC-3E111723DD47}"/>
              </a:ext>
            </a:extLst>
          </p:cNvPr>
          <p:cNvSpPr txBox="1"/>
          <p:nvPr/>
        </p:nvSpPr>
        <p:spPr>
          <a:xfrm>
            <a:off x="244317" y="71929"/>
            <a:ext cx="665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l-PL">
                <a:solidFill>
                  <a:srgbClr val="E41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Posiadana infrastruktura ładowania na terenie MZA Warszawa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51B95344-E005-E86F-42FB-C70B29B4EA1A}"/>
              </a:ext>
            </a:extLst>
          </p:cNvPr>
          <p:cNvSpPr/>
          <p:nvPr/>
        </p:nvSpPr>
        <p:spPr>
          <a:xfrm flipH="1">
            <a:off x="320755" y="442913"/>
            <a:ext cx="8502491" cy="27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41D2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l-P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B7A863-537B-823B-857B-93EA2CEB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5846" y="4767263"/>
            <a:ext cx="2057400" cy="273844"/>
          </a:xfrm>
        </p:spPr>
        <p:txBody>
          <a:bodyPr/>
          <a:lstStyle/>
          <a:p>
            <a:pPr defTabSz="685800"/>
            <a:fld id="{546B9E42-3626-4164-8DC5-77E14E065AE1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10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440BE71-6FF5-361D-847E-5195CA0A4C1A}"/>
              </a:ext>
            </a:extLst>
          </p:cNvPr>
          <p:cNvSpPr>
            <a:spLocks noEditPoints="1"/>
          </p:cNvSpPr>
          <p:nvPr/>
        </p:nvSpPr>
        <p:spPr bwMode="auto">
          <a:xfrm>
            <a:off x="8203883" y="145549"/>
            <a:ext cx="622935" cy="199008"/>
          </a:xfrm>
          <a:custGeom>
            <a:avLst/>
            <a:gdLst>
              <a:gd name="T0" fmla="*/ 4675 w 16828"/>
              <a:gd name="T1" fmla="*/ 429 h 5376"/>
              <a:gd name="T2" fmla="*/ 4704 w 16828"/>
              <a:gd name="T3" fmla="*/ 757 h 5376"/>
              <a:gd name="T4" fmla="*/ 9978 w 16828"/>
              <a:gd name="T5" fmla="*/ 2788 h 5376"/>
              <a:gd name="T6" fmla="*/ 11099 w 16828"/>
              <a:gd name="T7" fmla="*/ 2769 h 5376"/>
              <a:gd name="T8" fmla="*/ 11629 w 16828"/>
              <a:gd name="T9" fmla="*/ 3644 h 5376"/>
              <a:gd name="T10" fmla="*/ 10590 w 16828"/>
              <a:gd name="T11" fmla="*/ 3382 h 5376"/>
              <a:gd name="T12" fmla="*/ 9709 w 16828"/>
              <a:gd name="T13" fmla="*/ 3327 h 5376"/>
              <a:gd name="T14" fmla="*/ 8520 w 16828"/>
              <a:gd name="T15" fmla="*/ 3468 h 5376"/>
              <a:gd name="T16" fmla="*/ 14168 w 16828"/>
              <a:gd name="T17" fmla="*/ 2939 h 5376"/>
              <a:gd name="T18" fmla="*/ 11407 w 16828"/>
              <a:gd name="T19" fmla="*/ 5261 h 5376"/>
              <a:gd name="T20" fmla="*/ 16222 w 16828"/>
              <a:gd name="T21" fmla="*/ 3713 h 5376"/>
              <a:gd name="T22" fmla="*/ 15509 w 16828"/>
              <a:gd name="T23" fmla="*/ 3332 h 5376"/>
              <a:gd name="T24" fmla="*/ 14496 w 16828"/>
              <a:gd name="T25" fmla="*/ 4549 h 5376"/>
              <a:gd name="T26" fmla="*/ 15249 w 16828"/>
              <a:gd name="T27" fmla="*/ 4776 h 5376"/>
              <a:gd name="T28" fmla="*/ 14224 w 16828"/>
              <a:gd name="T29" fmla="*/ 5275 h 5376"/>
              <a:gd name="T30" fmla="*/ 14127 w 16828"/>
              <a:gd name="T31" fmla="*/ 3962 h 5376"/>
              <a:gd name="T32" fmla="*/ 16039 w 16828"/>
              <a:gd name="T33" fmla="*/ 2776 h 5376"/>
              <a:gd name="T34" fmla="*/ 15969 w 16828"/>
              <a:gd name="T35" fmla="*/ 5325 h 5376"/>
              <a:gd name="T36" fmla="*/ 5049 w 16828"/>
              <a:gd name="T37" fmla="*/ 627 h 5376"/>
              <a:gd name="T38" fmla="*/ 4889 w 16828"/>
              <a:gd name="T39" fmla="*/ 587 h 5376"/>
              <a:gd name="T40" fmla="*/ 4912 w 16828"/>
              <a:gd name="T41" fmla="*/ 734 h 5376"/>
              <a:gd name="T42" fmla="*/ 4848 w 16828"/>
              <a:gd name="T43" fmla="*/ 443 h 5376"/>
              <a:gd name="T44" fmla="*/ 5297 w 16828"/>
              <a:gd name="T45" fmla="*/ 488 h 5376"/>
              <a:gd name="T46" fmla="*/ 4294 w 16828"/>
              <a:gd name="T47" fmla="*/ 17 h 5376"/>
              <a:gd name="T48" fmla="*/ 4469 w 16828"/>
              <a:gd name="T49" fmla="*/ 2395 h 5376"/>
              <a:gd name="T50" fmla="*/ 3991 w 16828"/>
              <a:gd name="T51" fmla="*/ 1937 h 5376"/>
              <a:gd name="T52" fmla="*/ 4416 w 16828"/>
              <a:gd name="T53" fmla="*/ 1121 h 5376"/>
              <a:gd name="T54" fmla="*/ 4755 w 16828"/>
              <a:gd name="T55" fmla="*/ 1157 h 5376"/>
              <a:gd name="T56" fmla="*/ 6241 w 16828"/>
              <a:gd name="T57" fmla="*/ 1576 h 5376"/>
              <a:gd name="T58" fmla="*/ 4755 w 16828"/>
              <a:gd name="T59" fmla="*/ 1269 h 5376"/>
              <a:gd name="T60" fmla="*/ 4450 w 16828"/>
              <a:gd name="T61" fmla="*/ 1427 h 5376"/>
              <a:gd name="T62" fmla="*/ 4549 w 16828"/>
              <a:gd name="T63" fmla="*/ 1966 h 5376"/>
              <a:gd name="T64" fmla="*/ 4662 w 16828"/>
              <a:gd name="T65" fmla="*/ 1833 h 5376"/>
              <a:gd name="T66" fmla="*/ 4998 w 16828"/>
              <a:gd name="T67" fmla="*/ 1405 h 5376"/>
              <a:gd name="T68" fmla="*/ 5259 w 16828"/>
              <a:gd name="T69" fmla="*/ 1827 h 5376"/>
              <a:gd name="T70" fmla="*/ 5483 w 16828"/>
              <a:gd name="T71" fmla="*/ 2166 h 5376"/>
              <a:gd name="T72" fmla="*/ 6424 w 16828"/>
              <a:gd name="T73" fmla="*/ 2486 h 5376"/>
              <a:gd name="T74" fmla="*/ 5160 w 16828"/>
              <a:gd name="T75" fmla="*/ 649 h 5376"/>
              <a:gd name="T76" fmla="*/ 5137 w 16828"/>
              <a:gd name="T77" fmla="*/ 734 h 5376"/>
              <a:gd name="T78" fmla="*/ 5303 w 16828"/>
              <a:gd name="T79" fmla="*/ 692 h 5376"/>
              <a:gd name="T80" fmla="*/ 5595 w 16828"/>
              <a:gd name="T81" fmla="*/ 457 h 5376"/>
              <a:gd name="T82" fmla="*/ 5463 w 16828"/>
              <a:gd name="T83" fmla="*/ 730 h 5376"/>
              <a:gd name="T84" fmla="*/ 5496 w 16828"/>
              <a:gd name="T85" fmla="*/ 751 h 5376"/>
              <a:gd name="T86" fmla="*/ 6380 w 16828"/>
              <a:gd name="T87" fmla="*/ 2919 h 5376"/>
              <a:gd name="T88" fmla="*/ 5413 w 16828"/>
              <a:gd name="T89" fmla="*/ 3136 h 5376"/>
              <a:gd name="T90" fmla="*/ 5019 w 16828"/>
              <a:gd name="T91" fmla="*/ 3462 h 5376"/>
              <a:gd name="T92" fmla="*/ 4978 w 16828"/>
              <a:gd name="T93" fmla="*/ 4428 h 5376"/>
              <a:gd name="T94" fmla="*/ 5491 w 16828"/>
              <a:gd name="T95" fmla="*/ 4201 h 5376"/>
              <a:gd name="T96" fmla="*/ 5719 w 16828"/>
              <a:gd name="T97" fmla="*/ 3604 h 5376"/>
              <a:gd name="T98" fmla="*/ 5874 w 16828"/>
              <a:gd name="T99" fmla="*/ 4198 h 5376"/>
              <a:gd name="T100" fmla="*/ 5031 w 16828"/>
              <a:gd name="T101" fmla="*/ 4885 h 5376"/>
              <a:gd name="T102" fmla="*/ 4131 w 16828"/>
              <a:gd name="T103" fmla="*/ 3996 h 5376"/>
              <a:gd name="T104" fmla="*/ 5840 w 16828"/>
              <a:gd name="T105" fmla="*/ 5325 h 5376"/>
              <a:gd name="T106" fmla="*/ 5707 w 16828"/>
              <a:gd name="T107" fmla="*/ 578 h 5376"/>
              <a:gd name="T108" fmla="*/ 5478 w 16828"/>
              <a:gd name="T109" fmla="*/ 863 h 5376"/>
              <a:gd name="T110" fmla="*/ 4861 w 16828"/>
              <a:gd name="T111" fmla="*/ 905 h 5376"/>
              <a:gd name="T112" fmla="*/ 4606 w 16828"/>
              <a:gd name="T113" fmla="*/ 713 h 5376"/>
              <a:gd name="T114" fmla="*/ 4531 w 16828"/>
              <a:gd name="T115" fmla="*/ 426 h 5376"/>
              <a:gd name="T116" fmla="*/ 4925 w 16828"/>
              <a:gd name="T117" fmla="*/ 392 h 5376"/>
              <a:gd name="T118" fmla="*/ 5043 w 16828"/>
              <a:gd name="T119" fmla="*/ 267 h 5376"/>
              <a:gd name="T120" fmla="*/ 5138 w 16828"/>
              <a:gd name="T121" fmla="*/ 239 h 5376"/>
              <a:gd name="T122" fmla="*/ 5167 w 16828"/>
              <a:gd name="T123" fmla="*/ 429 h 5376"/>
              <a:gd name="T124" fmla="*/ 5588 w 16828"/>
              <a:gd name="T125" fmla="*/ 379 h 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28" h="5376">
                <a:moveTo>
                  <a:pt x="4770" y="732"/>
                </a:moveTo>
                <a:lnTo>
                  <a:pt x="4767" y="737"/>
                </a:lnTo>
                <a:lnTo>
                  <a:pt x="4762" y="740"/>
                </a:lnTo>
                <a:lnTo>
                  <a:pt x="4759" y="741"/>
                </a:lnTo>
                <a:lnTo>
                  <a:pt x="4755" y="740"/>
                </a:lnTo>
                <a:lnTo>
                  <a:pt x="4752" y="738"/>
                </a:lnTo>
                <a:lnTo>
                  <a:pt x="4749" y="734"/>
                </a:lnTo>
                <a:lnTo>
                  <a:pt x="4744" y="730"/>
                </a:lnTo>
                <a:lnTo>
                  <a:pt x="4742" y="723"/>
                </a:lnTo>
                <a:lnTo>
                  <a:pt x="4739" y="718"/>
                </a:lnTo>
                <a:lnTo>
                  <a:pt x="4737" y="712"/>
                </a:lnTo>
                <a:lnTo>
                  <a:pt x="4736" y="705"/>
                </a:lnTo>
                <a:lnTo>
                  <a:pt x="4736" y="700"/>
                </a:lnTo>
                <a:lnTo>
                  <a:pt x="4736" y="695"/>
                </a:lnTo>
                <a:lnTo>
                  <a:pt x="4737" y="692"/>
                </a:lnTo>
                <a:lnTo>
                  <a:pt x="4739" y="688"/>
                </a:lnTo>
                <a:lnTo>
                  <a:pt x="4743" y="688"/>
                </a:lnTo>
                <a:lnTo>
                  <a:pt x="4744" y="679"/>
                </a:lnTo>
                <a:lnTo>
                  <a:pt x="4744" y="668"/>
                </a:lnTo>
                <a:lnTo>
                  <a:pt x="4743" y="659"/>
                </a:lnTo>
                <a:lnTo>
                  <a:pt x="4740" y="651"/>
                </a:lnTo>
                <a:lnTo>
                  <a:pt x="4736" y="642"/>
                </a:lnTo>
                <a:lnTo>
                  <a:pt x="4730" y="635"/>
                </a:lnTo>
                <a:lnTo>
                  <a:pt x="4723" y="628"/>
                </a:lnTo>
                <a:lnTo>
                  <a:pt x="4715" y="623"/>
                </a:lnTo>
                <a:lnTo>
                  <a:pt x="4716" y="588"/>
                </a:lnTo>
                <a:lnTo>
                  <a:pt x="4717" y="555"/>
                </a:lnTo>
                <a:lnTo>
                  <a:pt x="4718" y="521"/>
                </a:lnTo>
                <a:lnTo>
                  <a:pt x="4719" y="486"/>
                </a:lnTo>
                <a:lnTo>
                  <a:pt x="4721" y="479"/>
                </a:lnTo>
                <a:lnTo>
                  <a:pt x="4723" y="472"/>
                </a:lnTo>
                <a:lnTo>
                  <a:pt x="4724" y="466"/>
                </a:lnTo>
                <a:lnTo>
                  <a:pt x="4724" y="460"/>
                </a:lnTo>
                <a:lnTo>
                  <a:pt x="4724" y="454"/>
                </a:lnTo>
                <a:lnTo>
                  <a:pt x="4723" y="450"/>
                </a:lnTo>
                <a:lnTo>
                  <a:pt x="4721" y="446"/>
                </a:lnTo>
                <a:lnTo>
                  <a:pt x="4719" y="443"/>
                </a:lnTo>
                <a:lnTo>
                  <a:pt x="4716" y="440"/>
                </a:lnTo>
                <a:lnTo>
                  <a:pt x="4713" y="436"/>
                </a:lnTo>
                <a:lnTo>
                  <a:pt x="4709" y="434"/>
                </a:lnTo>
                <a:lnTo>
                  <a:pt x="4706" y="432"/>
                </a:lnTo>
                <a:lnTo>
                  <a:pt x="4696" y="430"/>
                </a:lnTo>
                <a:lnTo>
                  <a:pt x="4686" y="429"/>
                </a:lnTo>
                <a:lnTo>
                  <a:pt x="4675" y="429"/>
                </a:lnTo>
                <a:lnTo>
                  <a:pt x="4665" y="430"/>
                </a:lnTo>
                <a:lnTo>
                  <a:pt x="4655" y="431"/>
                </a:lnTo>
                <a:lnTo>
                  <a:pt x="4646" y="434"/>
                </a:lnTo>
                <a:lnTo>
                  <a:pt x="4638" y="436"/>
                </a:lnTo>
                <a:lnTo>
                  <a:pt x="4632" y="440"/>
                </a:lnTo>
                <a:lnTo>
                  <a:pt x="4628" y="443"/>
                </a:lnTo>
                <a:lnTo>
                  <a:pt x="4627" y="446"/>
                </a:lnTo>
                <a:lnTo>
                  <a:pt x="4612" y="462"/>
                </a:lnTo>
                <a:lnTo>
                  <a:pt x="4600" y="477"/>
                </a:lnTo>
                <a:lnTo>
                  <a:pt x="4597" y="485"/>
                </a:lnTo>
                <a:lnTo>
                  <a:pt x="4595" y="492"/>
                </a:lnTo>
                <a:lnTo>
                  <a:pt x="4593" y="500"/>
                </a:lnTo>
                <a:lnTo>
                  <a:pt x="4592" y="507"/>
                </a:lnTo>
                <a:lnTo>
                  <a:pt x="4592" y="513"/>
                </a:lnTo>
                <a:lnTo>
                  <a:pt x="4592" y="520"/>
                </a:lnTo>
                <a:lnTo>
                  <a:pt x="4593" y="526"/>
                </a:lnTo>
                <a:lnTo>
                  <a:pt x="4594" y="532"/>
                </a:lnTo>
                <a:lnTo>
                  <a:pt x="4597" y="544"/>
                </a:lnTo>
                <a:lnTo>
                  <a:pt x="4602" y="556"/>
                </a:lnTo>
                <a:lnTo>
                  <a:pt x="4610" y="566"/>
                </a:lnTo>
                <a:lnTo>
                  <a:pt x="4617" y="577"/>
                </a:lnTo>
                <a:lnTo>
                  <a:pt x="4633" y="597"/>
                </a:lnTo>
                <a:lnTo>
                  <a:pt x="4651" y="617"/>
                </a:lnTo>
                <a:lnTo>
                  <a:pt x="4658" y="627"/>
                </a:lnTo>
                <a:lnTo>
                  <a:pt x="4666" y="639"/>
                </a:lnTo>
                <a:lnTo>
                  <a:pt x="4672" y="651"/>
                </a:lnTo>
                <a:lnTo>
                  <a:pt x="4677" y="662"/>
                </a:lnTo>
                <a:lnTo>
                  <a:pt x="4678" y="669"/>
                </a:lnTo>
                <a:lnTo>
                  <a:pt x="4680" y="676"/>
                </a:lnTo>
                <a:lnTo>
                  <a:pt x="4683" y="681"/>
                </a:lnTo>
                <a:lnTo>
                  <a:pt x="4687" y="686"/>
                </a:lnTo>
                <a:lnTo>
                  <a:pt x="4694" y="696"/>
                </a:lnTo>
                <a:lnTo>
                  <a:pt x="4701" y="704"/>
                </a:lnTo>
                <a:lnTo>
                  <a:pt x="4709" y="713"/>
                </a:lnTo>
                <a:lnTo>
                  <a:pt x="4715" y="721"/>
                </a:lnTo>
                <a:lnTo>
                  <a:pt x="4717" y="726"/>
                </a:lnTo>
                <a:lnTo>
                  <a:pt x="4719" y="732"/>
                </a:lnTo>
                <a:lnTo>
                  <a:pt x="4720" y="737"/>
                </a:lnTo>
                <a:lnTo>
                  <a:pt x="4721" y="743"/>
                </a:lnTo>
                <a:lnTo>
                  <a:pt x="4713" y="748"/>
                </a:lnTo>
                <a:lnTo>
                  <a:pt x="4708" y="751"/>
                </a:lnTo>
                <a:lnTo>
                  <a:pt x="4706" y="753"/>
                </a:lnTo>
                <a:lnTo>
                  <a:pt x="4704" y="755"/>
                </a:lnTo>
                <a:lnTo>
                  <a:pt x="4704" y="757"/>
                </a:lnTo>
                <a:lnTo>
                  <a:pt x="4704" y="759"/>
                </a:lnTo>
                <a:lnTo>
                  <a:pt x="4708" y="770"/>
                </a:lnTo>
                <a:lnTo>
                  <a:pt x="4714" y="781"/>
                </a:lnTo>
                <a:lnTo>
                  <a:pt x="4720" y="780"/>
                </a:lnTo>
                <a:lnTo>
                  <a:pt x="4729" y="779"/>
                </a:lnTo>
                <a:lnTo>
                  <a:pt x="4736" y="776"/>
                </a:lnTo>
                <a:lnTo>
                  <a:pt x="4744" y="773"/>
                </a:lnTo>
                <a:lnTo>
                  <a:pt x="4762" y="765"/>
                </a:lnTo>
                <a:lnTo>
                  <a:pt x="4777" y="756"/>
                </a:lnTo>
                <a:lnTo>
                  <a:pt x="4782" y="752"/>
                </a:lnTo>
                <a:lnTo>
                  <a:pt x="4788" y="748"/>
                </a:lnTo>
                <a:lnTo>
                  <a:pt x="4791" y="743"/>
                </a:lnTo>
                <a:lnTo>
                  <a:pt x="4791" y="739"/>
                </a:lnTo>
                <a:lnTo>
                  <a:pt x="4791" y="738"/>
                </a:lnTo>
                <a:lnTo>
                  <a:pt x="4790" y="736"/>
                </a:lnTo>
                <a:lnTo>
                  <a:pt x="4789" y="735"/>
                </a:lnTo>
                <a:lnTo>
                  <a:pt x="4785" y="734"/>
                </a:lnTo>
                <a:lnTo>
                  <a:pt x="4779" y="733"/>
                </a:lnTo>
                <a:lnTo>
                  <a:pt x="4770" y="732"/>
                </a:lnTo>
                <a:close/>
                <a:moveTo>
                  <a:pt x="9116" y="2943"/>
                </a:moveTo>
                <a:lnTo>
                  <a:pt x="9161" y="2918"/>
                </a:lnTo>
                <a:lnTo>
                  <a:pt x="9207" y="2896"/>
                </a:lnTo>
                <a:lnTo>
                  <a:pt x="9254" y="2875"/>
                </a:lnTo>
                <a:lnTo>
                  <a:pt x="9303" y="2856"/>
                </a:lnTo>
                <a:lnTo>
                  <a:pt x="9351" y="2838"/>
                </a:lnTo>
                <a:lnTo>
                  <a:pt x="9401" y="2822"/>
                </a:lnTo>
                <a:lnTo>
                  <a:pt x="9451" y="2808"/>
                </a:lnTo>
                <a:lnTo>
                  <a:pt x="9502" y="2795"/>
                </a:lnTo>
                <a:lnTo>
                  <a:pt x="9552" y="2786"/>
                </a:lnTo>
                <a:lnTo>
                  <a:pt x="9602" y="2777"/>
                </a:lnTo>
                <a:lnTo>
                  <a:pt x="9629" y="2773"/>
                </a:lnTo>
                <a:lnTo>
                  <a:pt x="9654" y="2771"/>
                </a:lnTo>
                <a:lnTo>
                  <a:pt x="9679" y="2769"/>
                </a:lnTo>
                <a:lnTo>
                  <a:pt x="9706" y="2767"/>
                </a:lnTo>
                <a:lnTo>
                  <a:pt x="9731" y="2765"/>
                </a:lnTo>
                <a:lnTo>
                  <a:pt x="9757" y="2764"/>
                </a:lnTo>
                <a:lnTo>
                  <a:pt x="9782" y="2765"/>
                </a:lnTo>
                <a:lnTo>
                  <a:pt x="9809" y="2765"/>
                </a:lnTo>
                <a:lnTo>
                  <a:pt x="9834" y="2767"/>
                </a:lnTo>
                <a:lnTo>
                  <a:pt x="9860" y="2769"/>
                </a:lnTo>
                <a:lnTo>
                  <a:pt x="9885" y="2772"/>
                </a:lnTo>
                <a:lnTo>
                  <a:pt x="9912" y="2775"/>
                </a:lnTo>
                <a:lnTo>
                  <a:pt x="9945" y="2780"/>
                </a:lnTo>
                <a:lnTo>
                  <a:pt x="9978" y="2788"/>
                </a:lnTo>
                <a:lnTo>
                  <a:pt x="10010" y="2797"/>
                </a:lnTo>
                <a:lnTo>
                  <a:pt x="10040" y="2808"/>
                </a:lnTo>
                <a:lnTo>
                  <a:pt x="10054" y="2814"/>
                </a:lnTo>
                <a:lnTo>
                  <a:pt x="10068" y="2820"/>
                </a:lnTo>
                <a:lnTo>
                  <a:pt x="10082" y="2828"/>
                </a:lnTo>
                <a:lnTo>
                  <a:pt x="10096" y="2834"/>
                </a:lnTo>
                <a:lnTo>
                  <a:pt x="10109" y="2842"/>
                </a:lnTo>
                <a:lnTo>
                  <a:pt x="10122" y="2851"/>
                </a:lnTo>
                <a:lnTo>
                  <a:pt x="10135" y="2859"/>
                </a:lnTo>
                <a:lnTo>
                  <a:pt x="10147" y="2868"/>
                </a:lnTo>
                <a:lnTo>
                  <a:pt x="10159" y="2877"/>
                </a:lnTo>
                <a:lnTo>
                  <a:pt x="10170" y="2888"/>
                </a:lnTo>
                <a:lnTo>
                  <a:pt x="10182" y="2898"/>
                </a:lnTo>
                <a:lnTo>
                  <a:pt x="10193" y="2909"/>
                </a:lnTo>
                <a:lnTo>
                  <a:pt x="10203" y="2920"/>
                </a:lnTo>
                <a:lnTo>
                  <a:pt x="10214" y="2932"/>
                </a:lnTo>
                <a:lnTo>
                  <a:pt x="10223" y="2944"/>
                </a:lnTo>
                <a:lnTo>
                  <a:pt x="10232" y="2956"/>
                </a:lnTo>
                <a:lnTo>
                  <a:pt x="10242" y="2970"/>
                </a:lnTo>
                <a:lnTo>
                  <a:pt x="10250" y="2983"/>
                </a:lnTo>
                <a:lnTo>
                  <a:pt x="10259" y="2997"/>
                </a:lnTo>
                <a:lnTo>
                  <a:pt x="10267" y="3011"/>
                </a:lnTo>
                <a:lnTo>
                  <a:pt x="10283" y="3042"/>
                </a:lnTo>
                <a:lnTo>
                  <a:pt x="10297" y="3073"/>
                </a:lnTo>
                <a:lnTo>
                  <a:pt x="10334" y="3046"/>
                </a:lnTo>
                <a:lnTo>
                  <a:pt x="10373" y="3019"/>
                </a:lnTo>
                <a:lnTo>
                  <a:pt x="10413" y="2993"/>
                </a:lnTo>
                <a:lnTo>
                  <a:pt x="10453" y="2969"/>
                </a:lnTo>
                <a:lnTo>
                  <a:pt x="10495" y="2946"/>
                </a:lnTo>
                <a:lnTo>
                  <a:pt x="10536" y="2924"/>
                </a:lnTo>
                <a:lnTo>
                  <a:pt x="10580" y="2903"/>
                </a:lnTo>
                <a:lnTo>
                  <a:pt x="10623" y="2884"/>
                </a:lnTo>
                <a:lnTo>
                  <a:pt x="10666" y="2866"/>
                </a:lnTo>
                <a:lnTo>
                  <a:pt x="10710" y="2849"/>
                </a:lnTo>
                <a:lnTo>
                  <a:pt x="10755" y="2834"/>
                </a:lnTo>
                <a:lnTo>
                  <a:pt x="10800" y="2820"/>
                </a:lnTo>
                <a:lnTo>
                  <a:pt x="10846" y="2808"/>
                </a:lnTo>
                <a:lnTo>
                  <a:pt x="10892" y="2797"/>
                </a:lnTo>
                <a:lnTo>
                  <a:pt x="10938" y="2788"/>
                </a:lnTo>
                <a:lnTo>
                  <a:pt x="10984" y="2780"/>
                </a:lnTo>
                <a:lnTo>
                  <a:pt x="11013" y="2776"/>
                </a:lnTo>
                <a:lnTo>
                  <a:pt x="11041" y="2773"/>
                </a:lnTo>
                <a:lnTo>
                  <a:pt x="11071" y="2771"/>
                </a:lnTo>
                <a:lnTo>
                  <a:pt x="11099" y="2769"/>
                </a:lnTo>
                <a:lnTo>
                  <a:pt x="11128" y="2768"/>
                </a:lnTo>
                <a:lnTo>
                  <a:pt x="11157" y="2767"/>
                </a:lnTo>
                <a:lnTo>
                  <a:pt x="11185" y="2767"/>
                </a:lnTo>
                <a:lnTo>
                  <a:pt x="11215" y="2769"/>
                </a:lnTo>
                <a:lnTo>
                  <a:pt x="11243" y="2771"/>
                </a:lnTo>
                <a:lnTo>
                  <a:pt x="11272" y="2774"/>
                </a:lnTo>
                <a:lnTo>
                  <a:pt x="11300" y="2777"/>
                </a:lnTo>
                <a:lnTo>
                  <a:pt x="11328" y="2782"/>
                </a:lnTo>
                <a:lnTo>
                  <a:pt x="11357" y="2789"/>
                </a:lnTo>
                <a:lnTo>
                  <a:pt x="11384" y="2797"/>
                </a:lnTo>
                <a:lnTo>
                  <a:pt x="11411" y="2806"/>
                </a:lnTo>
                <a:lnTo>
                  <a:pt x="11439" y="2816"/>
                </a:lnTo>
                <a:lnTo>
                  <a:pt x="11470" y="2831"/>
                </a:lnTo>
                <a:lnTo>
                  <a:pt x="11500" y="2847"/>
                </a:lnTo>
                <a:lnTo>
                  <a:pt x="11527" y="2865"/>
                </a:lnTo>
                <a:lnTo>
                  <a:pt x="11552" y="2884"/>
                </a:lnTo>
                <a:lnTo>
                  <a:pt x="11577" y="2903"/>
                </a:lnTo>
                <a:lnTo>
                  <a:pt x="11598" y="2924"/>
                </a:lnTo>
                <a:lnTo>
                  <a:pt x="11618" y="2946"/>
                </a:lnTo>
                <a:lnTo>
                  <a:pt x="11636" y="2968"/>
                </a:lnTo>
                <a:lnTo>
                  <a:pt x="11652" y="2991"/>
                </a:lnTo>
                <a:lnTo>
                  <a:pt x="11667" y="3016"/>
                </a:lnTo>
                <a:lnTo>
                  <a:pt x="11680" y="3041"/>
                </a:lnTo>
                <a:lnTo>
                  <a:pt x="11690" y="3067"/>
                </a:lnTo>
                <a:lnTo>
                  <a:pt x="11701" y="3093"/>
                </a:lnTo>
                <a:lnTo>
                  <a:pt x="11708" y="3121"/>
                </a:lnTo>
                <a:lnTo>
                  <a:pt x="11714" y="3148"/>
                </a:lnTo>
                <a:lnTo>
                  <a:pt x="11720" y="3176"/>
                </a:lnTo>
                <a:lnTo>
                  <a:pt x="11723" y="3204"/>
                </a:lnTo>
                <a:lnTo>
                  <a:pt x="11726" y="3234"/>
                </a:lnTo>
                <a:lnTo>
                  <a:pt x="11726" y="3262"/>
                </a:lnTo>
                <a:lnTo>
                  <a:pt x="11726" y="3292"/>
                </a:lnTo>
                <a:lnTo>
                  <a:pt x="11724" y="3321"/>
                </a:lnTo>
                <a:lnTo>
                  <a:pt x="11721" y="3351"/>
                </a:lnTo>
                <a:lnTo>
                  <a:pt x="11716" y="3381"/>
                </a:lnTo>
                <a:lnTo>
                  <a:pt x="11711" y="3411"/>
                </a:lnTo>
                <a:lnTo>
                  <a:pt x="11704" y="3440"/>
                </a:lnTo>
                <a:lnTo>
                  <a:pt x="11697" y="3471"/>
                </a:lnTo>
                <a:lnTo>
                  <a:pt x="11687" y="3500"/>
                </a:lnTo>
                <a:lnTo>
                  <a:pt x="11678" y="3529"/>
                </a:lnTo>
                <a:lnTo>
                  <a:pt x="11667" y="3558"/>
                </a:lnTo>
                <a:lnTo>
                  <a:pt x="11655" y="3587"/>
                </a:lnTo>
                <a:lnTo>
                  <a:pt x="11643" y="3615"/>
                </a:lnTo>
                <a:lnTo>
                  <a:pt x="11629" y="3644"/>
                </a:lnTo>
                <a:lnTo>
                  <a:pt x="10762" y="5326"/>
                </a:lnTo>
                <a:lnTo>
                  <a:pt x="10212" y="5326"/>
                </a:lnTo>
                <a:lnTo>
                  <a:pt x="11033" y="3732"/>
                </a:lnTo>
                <a:lnTo>
                  <a:pt x="11049" y="3701"/>
                </a:lnTo>
                <a:lnTo>
                  <a:pt x="11063" y="3668"/>
                </a:lnTo>
                <a:lnTo>
                  <a:pt x="11078" y="3633"/>
                </a:lnTo>
                <a:lnTo>
                  <a:pt x="11091" y="3598"/>
                </a:lnTo>
                <a:lnTo>
                  <a:pt x="11096" y="3580"/>
                </a:lnTo>
                <a:lnTo>
                  <a:pt x="11101" y="3563"/>
                </a:lnTo>
                <a:lnTo>
                  <a:pt x="11105" y="3545"/>
                </a:lnTo>
                <a:lnTo>
                  <a:pt x="11110" y="3528"/>
                </a:lnTo>
                <a:lnTo>
                  <a:pt x="11113" y="3510"/>
                </a:lnTo>
                <a:lnTo>
                  <a:pt x="11115" y="3493"/>
                </a:lnTo>
                <a:lnTo>
                  <a:pt x="11117" y="3476"/>
                </a:lnTo>
                <a:lnTo>
                  <a:pt x="11117" y="3459"/>
                </a:lnTo>
                <a:lnTo>
                  <a:pt x="11117" y="3443"/>
                </a:lnTo>
                <a:lnTo>
                  <a:pt x="11115" y="3428"/>
                </a:lnTo>
                <a:lnTo>
                  <a:pt x="11113" y="3412"/>
                </a:lnTo>
                <a:lnTo>
                  <a:pt x="11109" y="3397"/>
                </a:lnTo>
                <a:lnTo>
                  <a:pt x="11103" y="3383"/>
                </a:lnTo>
                <a:lnTo>
                  <a:pt x="11097" y="3371"/>
                </a:lnTo>
                <a:lnTo>
                  <a:pt x="11090" y="3358"/>
                </a:lnTo>
                <a:lnTo>
                  <a:pt x="11080" y="3346"/>
                </a:lnTo>
                <a:lnTo>
                  <a:pt x="11069" y="3336"/>
                </a:lnTo>
                <a:lnTo>
                  <a:pt x="11056" y="3325"/>
                </a:lnTo>
                <a:lnTo>
                  <a:pt x="11042" y="3317"/>
                </a:lnTo>
                <a:lnTo>
                  <a:pt x="11025" y="3310"/>
                </a:lnTo>
                <a:lnTo>
                  <a:pt x="11009" y="3303"/>
                </a:lnTo>
                <a:lnTo>
                  <a:pt x="10989" y="3298"/>
                </a:lnTo>
                <a:lnTo>
                  <a:pt x="10967" y="3294"/>
                </a:lnTo>
                <a:lnTo>
                  <a:pt x="10943" y="3291"/>
                </a:lnTo>
                <a:lnTo>
                  <a:pt x="10913" y="3291"/>
                </a:lnTo>
                <a:lnTo>
                  <a:pt x="10884" y="3292"/>
                </a:lnTo>
                <a:lnTo>
                  <a:pt x="10854" y="3295"/>
                </a:lnTo>
                <a:lnTo>
                  <a:pt x="10826" y="3298"/>
                </a:lnTo>
                <a:lnTo>
                  <a:pt x="10797" y="3303"/>
                </a:lnTo>
                <a:lnTo>
                  <a:pt x="10770" y="3310"/>
                </a:lnTo>
                <a:lnTo>
                  <a:pt x="10743" y="3317"/>
                </a:lnTo>
                <a:lnTo>
                  <a:pt x="10715" y="3324"/>
                </a:lnTo>
                <a:lnTo>
                  <a:pt x="10689" y="3334"/>
                </a:lnTo>
                <a:lnTo>
                  <a:pt x="10664" y="3344"/>
                </a:lnTo>
                <a:lnTo>
                  <a:pt x="10638" y="3356"/>
                </a:lnTo>
                <a:lnTo>
                  <a:pt x="10614" y="3369"/>
                </a:lnTo>
                <a:lnTo>
                  <a:pt x="10590" y="3382"/>
                </a:lnTo>
                <a:lnTo>
                  <a:pt x="10566" y="3397"/>
                </a:lnTo>
                <a:lnTo>
                  <a:pt x="10543" y="3412"/>
                </a:lnTo>
                <a:lnTo>
                  <a:pt x="10521" y="3428"/>
                </a:lnTo>
                <a:lnTo>
                  <a:pt x="10499" y="3446"/>
                </a:lnTo>
                <a:lnTo>
                  <a:pt x="10476" y="3462"/>
                </a:lnTo>
                <a:lnTo>
                  <a:pt x="10455" y="3481"/>
                </a:lnTo>
                <a:lnTo>
                  <a:pt x="10435" y="3500"/>
                </a:lnTo>
                <a:lnTo>
                  <a:pt x="10415" y="3520"/>
                </a:lnTo>
                <a:lnTo>
                  <a:pt x="10395" y="3541"/>
                </a:lnTo>
                <a:lnTo>
                  <a:pt x="10377" y="3563"/>
                </a:lnTo>
                <a:lnTo>
                  <a:pt x="10359" y="3585"/>
                </a:lnTo>
                <a:lnTo>
                  <a:pt x="10341" y="3608"/>
                </a:lnTo>
                <a:lnTo>
                  <a:pt x="10323" y="3631"/>
                </a:lnTo>
                <a:lnTo>
                  <a:pt x="10306" y="3654"/>
                </a:lnTo>
                <a:lnTo>
                  <a:pt x="10290" y="3679"/>
                </a:lnTo>
                <a:lnTo>
                  <a:pt x="10275" y="3703"/>
                </a:lnTo>
                <a:lnTo>
                  <a:pt x="10260" y="3728"/>
                </a:lnTo>
                <a:lnTo>
                  <a:pt x="10245" y="3753"/>
                </a:lnTo>
                <a:lnTo>
                  <a:pt x="10230" y="3780"/>
                </a:lnTo>
                <a:lnTo>
                  <a:pt x="9434" y="5326"/>
                </a:lnTo>
                <a:lnTo>
                  <a:pt x="8874" y="5326"/>
                </a:lnTo>
                <a:lnTo>
                  <a:pt x="9680" y="3763"/>
                </a:lnTo>
                <a:lnTo>
                  <a:pt x="9696" y="3729"/>
                </a:lnTo>
                <a:lnTo>
                  <a:pt x="9712" y="3694"/>
                </a:lnTo>
                <a:lnTo>
                  <a:pt x="9728" y="3657"/>
                </a:lnTo>
                <a:lnTo>
                  <a:pt x="9741" y="3619"/>
                </a:lnTo>
                <a:lnTo>
                  <a:pt x="9748" y="3601"/>
                </a:lnTo>
                <a:lnTo>
                  <a:pt x="9753" y="3582"/>
                </a:lnTo>
                <a:lnTo>
                  <a:pt x="9758" y="3563"/>
                </a:lnTo>
                <a:lnTo>
                  <a:pt x="9762" y="3544"/>
                </a:lnTo>
                <a:lnTo>
                  <a:pt x="9767" y="3525"/>
                </a:lnTo>
                <a:lnTo>
                  <a:pt x="9769" y="3506"/>
                </a:lnTo>
                <a:lnTo>
                  <a:pt x="9771" y="3488"/>
                </a:lnTo>
                <a:lnTo>
                  <a:pt x="9772" y="3470"/>
                </a:lnTo>
                <a:lnTo>
                  <a:pt x="9772" y="3453"/>
                </a:lnTo>
                <a:lnTo>
                  <a:pt x="9770" y="3436"/>
                </a:lnTo>
                <a:lnTo>
                  <a:pt x="9768" y="3419"/>
                </a:lnTo>
                <a:lnTo>
                  <a:pt x="9763" y="3403"/>
                </a:lnTo>
                <a:lnTo>
                  <a:pt x="9758" y="3389"/>
                </a:lnTo>
                <a:lnTo>
                  <a:pt x="9752" y="3375"/>
                </a:lnTo>
                <a:lnTo>
                  <a:pt x="9743" y="3361"/>
                </a:lnTo>
                <a:lnTo>
                  <a:pt x="9734" y="3349"/>
                </a:lnTo>
                <a:lnTo>
                  <a:pt x="9722" y="3338"/>
                </a:lnTo>
                <a:lnTo>
                  <a:pt x="9709" y="3327"/>
                </a:lnTo>
                <a:lnTo>
                  <a:pt x="9694" y="3318"/>
                </a:lnTo>
                <a:lnTo>
                  <a:pt x="9677" y="3310"/>
                </a:lnTo>
                <a:lnTo>
                  <a:pt x="9658" y="3303"/>
                </a:lnTo>
                <a:lnTo>
                  <a:pt x="9637" y="3298"/>
                </a:lnTo>
                <a:lnTo>
                  <a:pt x="9614" y="3294"/>
                </a:lnTo>
                <a:lnTo>
                  <a:pt x="9589" y="3291"/>
                </a:lnTo>
                <a:lnTo>
                  <a:pt x="9556" y="3291"/>
                </a:lnTo>
                <a:lnTo>
                  <a:pt x="9525" y="3293"/>
                </a:lnTo>
                <a:lnTo>
                  <a:pt x="9493" y="3296"/>
                </a:lnTo>
                <a:lnTo>
                  <a:pt x="9463" y="3300"/>
                </a:lnTo>
                <a:lnTo>
                  <a:pt x="9433" y="3306"/>
                </a:lnTo>
                <a:lnTo>
                  <a:pt x="9404" y="3313"/>
                </a:lnTo>
                <a:lnTo>
                  <a:pt x="9375" y="3322"/>
                </a:lnTo>
                <a:lnTo>
                  <a:pt x="9348" y="3332"/>
                </a:lnTo>
                <a:lnTo>
                  <a:pt x="9322" y="3343"/>
                </a:lnTo>
                <a:lnTo>
                  <a:pt x="9295" y="3355"/>
                </a:lnTo>
                <a:lnTo>
                  <a:pt x="9270" y="3369"/>
                </a:lnTo>
                <a:lnTo>
                  <a:pt x="9246" y="3383"/>
                </a:lnTo>
                <a:lnTo>
                  <a:pt x="9222" y="3399"/>
                </a:lnTo>
                <a:lnTo>
                  <a:pt x="9198" y="3415"/>
                </a:lnTo>
                <a:lnTo>
                  <a:pt x="9175" y="3433"/>
                </a:lnTo>
                <a:lnTo>
                  <a:pt x="9153" y="3452"/>
                </a:lnTo>
                <a:lnTo>
                  <a:pt x="9131" y="3471"/>
                </a:lnTo>
                <a:lnTo>
                  <a:pt x="9110" y="3491"/>
                </a:lnTo>
                <a:lnTo>
                  <a:pt x="9090" y="3512"/>
                </a:lnTo>
                <a:lnTo>
                  <a:pt x="9070" y="3534"/>
                </a:lnTo>
                <a:lnTo>
                  <a:pt x="9050" y="3556"/>
                </a:lnTo>
                <a:lnTo>
                  <a:pt x="9031" y="3579"/>
                </a:lnTo>
                <a:lnTo>
                  <a:pt x="9013" y="3604"/>
                </a:lnTo>
                <a:lnTo>
                  <a:pt x="8996" y="3628"/>
                </a:lnTo>
                <a:lnTo>
                  <a:pt x="8978" y="3653"/>
                </a:lnTo>
                <a:lnTo>
                  <a:pt x="8961" y="3679"/>
                </a:lnTo>
                <a:lnTo>
                  <a:pt x="8944" y="3705"/>
                </a:lnTo>
                <a:lnTo>
                  <a:pt x="8928" y="3731"/>
                </a:lnTo>
                <a:lnTo>
                  <a:pt x="8897" y="3785"/>
                </a:lnTo>
                <a:lnTo>
                  <a:pt x="8867" y="3840"/>
                </a:lnTo>
                <a:lnTo>
                  <a:pt x="8101" y="5326"/>
                </a:lnTo>
                <a:lnTo>
                  <a:pt x="7552" y="5326"/>
                </a:lnTo>
                <a:lnTo>
                  <a:pt x="8442" y="3596"/>
                </a:lnTo>
                <a:lnTo>
                  <a:pt x="8457" y="3570"/>
                </a:lnTo>
                <a:lnTo>
                  <a:pt x="8472" y="3544"/>
                </a:lnTo>
                <a:lnTo>
                  <a:pt x="8488" y="3518"/>
                </a:lnTo>
                <a:lnTo>
                  <a:pt x="8503" y="3493"/>
                </a:lnTo>
                <a:lnTo>
                  <a:pt x="8520" y="3468"/>
                </a:lnTo>
                <a:lnTo>
                  <a:pt x="8537" y="3443"/>
                </a:lnTo>
                <a:lnTo>
                  <a:pt x="8554" y="3419"/>
                </a:lnTo>
                <a:lnTo>
                  <a:pt x="8572" y="3395"/>
                </a:lnTo>
                <a:lnTo>
                  <a:pt x="8591" y="3372"/>
                </a:lnTo>
                <a:lnTo>
                  <a:pt x="8609" y="3349"/>
                </a:lnTo>
                <a:lnTo>
                  <a:pt x="8629" y="3326"/>
                </a:lnTo>
                <a:lnTo>
                  <a:pt x="8647" y="3304"/>
                </a:lnTo>
                <a:lnTo>
                  <a:pt x="8667" y="3282"/>
                </a:lnTo>
                <a:lnTo>
                  <a:pt x="8689" y="3261"/>
                </a:lnTo>
                <a:lnTo>
                  <a:pt x="8710" y="3240"/>
                </a:lnTo>
                <a:lnTo>
                  <a:pt x="8731" y="3219"/>
                </a:lnTo>
                <a:lnTo>
                  <a:pt x="8752" y="3199"/>
                </a:lnTo>
                <a:lnTo>
                  <a:pt x="8774" y="3179"/>
                </a:lnTo>
                <a:lnTo>
                  <a:pt x="8797" y="3160"/>
                </a:lnTo>
                <a:lnTo>
                  <a:pt x="8819" y="3141"/>
                </a:lnTo>
                <a:lnTo>
                  <a:pt x="8865" y="3104"/>
                </a:lnTo>
                <a:lnTo>
                  <a:pt x="8914" y="3068"/>
                </a:lnTo>
                <a:lnTo>
                  <a:pt x="8962" y="3034"/>
                </a:lnTo>
                <a:lnTo>
                  <a:pt x="9012" y="3003"/>
                </a:lnTo>
                <a:lnTo>
                  <a:pt x="9063" y="2971"/>
                </a:lnTo>
                <a:lnTo>
                  <a:pt x="9116" y="2943"/>
                </a:lnTo>
                <a:close/>
                <a:moveTo>
                  <a:pt x="12444" y="2791"/>
                </a:moveTo>
                <a:lnTo>
                  <a:pt x="13824" y="2791"/>
                </a:lnTo>
                <a:lnTo>
                  <a:pt x="13857" y="2791"/>
                </a:lnTo>
                <a:lnTo>
                  <a:pt x="13890" y="2794"/>
                </a:lnTo>
                <a:lnTo>
                  <a:pt x="13924" y="2797"/>
                </a:lnTo>
                <a:lnTo>
                  <a:pt x="13958" y="2802"/>
                </a:lnTo>
                <a:lnTo>
                  <a:pt x="13974" y="2806"/>
                </a:lnTo>
                <a:lnTo>
                  <a:pt x="13989" y="2810"/>
                </a:lnTo>
                <a:lnTo>
                  <a:pt x="14005" y="2814"/>
                </a:lnTo>
                <a:lnTo>
                  <a:pt x="14021" y="2818"/>
                </a:lnTo>
                <a:lnTo>
                  <a:pt x="14036" y="2823"/>
                </a:lnTo>
                <a:lnTo>
                  <a:pt x="14050" y="2830"/>
                </a:lnTo>
                <a:lnTo>
                  <a:pt x="14064" y="2836"/>
                </a:lnTo>
                <a:lnTo>
                  <a:pt x="14078" y="2844"/>
                </a:lnTo>
                <a:lnTo>
                  <a:pt x="14091" y="2851"/>
                </a:lnTo>
                <a:lnTo>
                  <a:pt x="14103" y="2859"/>
                </a:lnTo>
                <a:lnTo>
                  <a:pt x="14116" y="2869"/>
                </a:lnTo>
                <a:lnTo>
                  <a:pt x="14126" y="2878"/>
                </a:lnTo>
                <a:lnTo>
                  <a:pt x="14137" y="2890"/>
                </a:lnTo>
                <a:lnTo>
                  <a:pt x="14146" y="2900"/>
                </a:lnTo>
                <a:lnTo>
                  <a:pt x="14154" y="2913"/>
                </a:lnTo>
                <a:lnTo>
                  <a:pt x="14162" y="2926"/>
                </a:lnTo>
                <a:lnTo>
                  <a:pt x="14168" y="2939"/>
                </a:lnTo>
                <a:lnTo>
                  <a:pt x="14174" y="2954"/>
                </a:lnTo>
                <a:lnTo>
                  <a:pt x="14179" y="2970"/>
                </a:lnTo>
                <a:lnTo>
                  <a:pt x="14182" y="2987"/>
                </a:lnTo>
                <a:lnTo>
                  <a:pt x="14184" y="3004"/>
                </a:lnTo>
                <a:lnTo>
                  <a:pt x="14186" y="3022"/>
                </a:lnTo>
                <a:lnTo>
                  <a:pt x="14185" y="3042"/>
                </a:lnTo>
                <a:lnTo>
                  <a:pt x="14184" y="3062"/>
                </a:lnTo>
                <a:lnTo>
                  <a:pt x="14181" y="3079"/>
                </a:lnTo>
                <a:lnTo>
                  <a:pt x="14177" y="3095"/>
                </a:lnTo>
                <a:lnTo>
                  <a:pt x="14172" y="3112"/>
                </a:lnTo>
                <a:lnTo>
                  <a:pt x="14167" y="3129"/>
                </a:lnTo>
                <a:lnTo>
                  <a:pt x="14162" y="3145"/>
                </a:lnTo>
                <a:lnTo>
                  <a:pt x="14156" y="3162"/>
                </a:lnTo>
                <a:lnTo>
                  <a:pt x="14149" y="3178"/>
                </a:lnTo>
                <a:lnTo>
                  <a:pt x="14142" y="3194"/>
                </a:lnTo>
                <a:lnTo>
                  <a:pt x="14126" y="3224"/>
                </a:lnTo>
                <a:lnTo>
                  <a:pt x="14108" y="3254"/>
                </a:lnTo>
                <a:lnTo>
                  <a:pt x="14088" y="3283"/>
                </a:lnTo>
                <a:lnTo>
                  <a:pt x="14067" y="3312"/>
                </a:lnTo>
                <a:lnTo>
                  <a:pt x="14045" y="3339"/>
                </a:lnTo>
                <a:lnTo>
                  <a:pt x="14022" y="3365"/>
                </a:lnTo>
                <a:lnTo>
                  <a:pt x="13998" y="3391"/>
                </a:lnTo>
                <a:lnTo>
                  <a:pt x="13972" y="3416"/>
                </a:lnTo>
                <a:lnTo>
                  <a:pt x="13947" y="3440"/>
                </a:lnTo>
                <a:lnTo>
                  <a:pt x="13921" y="3463"/>
                </a:lnTo>
                <a:lnTo>
                  <a:pt x="13895" y="3485"/>
                </a:lnTo>
                <a:lnTo>
                  <a:pt x="13869" y="3507"/>
                </a:lnTo>
                <a:lnTo>
                  <a:pt x="12161" y="4798"/>
                </a:lnTo>
                <a:lnTo>
                  <a:pt x="13471" y="4798"/>
                </a:lnTo>
                <a:lnTo>
                  <a:pt x="13198" y="5326"/>
                </a:lnTo>
                <a:lnTo>
                  <a:pt x="11599" y="5326"/>
                </a:lnTo>
                <a:lnTo>
                  <a:pt x="11582" y="5326"/>
                </a:lnTo>
                <a:lnTo>
                  <a:pt x="11565" y="5325"/>
                </a:lnTo>
                <a:lnTo>
                  <a:pt x="11549" y="5323"/>
                </a:lnTo>
                <a:lnTo>
                  <a:pt x="11533" y="5320"/>
                </a:lnTo>
                <a:lnTo>
                  <a:pt x="11518" y="5317"/>
                </a:lnTo>
                <a:lnTo>
                  <a:pt x="11502" y="5314"/>
                </a:lnTo>
                <a:lnTo>
                  <a:pt x="11487" y="5309"/>
                </a:lnTo>
                <a:lnTo>
                  <a:pt x="11472" y="5303"/>
                </a:lnTo>
                <a:lnTo>
                  <a:pt x="11459" y="5297"/>
                </a:lnTo>
                <a:lnTo>
                  <a:pt x="11445" y="5290"/>
                </a:lnTo>
                <a:lnTo>
                  <a:pt x="11433" y="5281"/>
                </a:lnTo>
                <a:lnTo>
                  <a:pt x="11420" y="5272"/>
                </a:lnTo>
                <a:lnTo>
                  <a:pt x="11407" y="5261"/>
                </a:lnTo>
                <a:lnTo>
                  <a:pt x="11396" y="5249"/>
                </a:lnTo>
                <a:lnTo>
                  <a:pt x="11385" y="5237"/>
                </a:lnTo>
                <a:lnTo>
                  <a:pt x="11375" y="5223"/>
                </a:lnTo>
                <a:lnTo>
                  <a:pt x="11367" y="5209"/>
                </a:lnTo>
                <a:lnTo>
                  <a:pt x="11361" y="5197"/>
                </a:lnTo>
                <a:lnTo>
                  <a:pt x="11356" y="5183"/>
                </a:lnTo>
                <a:lnTo>
                  <a:pt x="11352" y="5170"/>
                </a:lnTo>
                <a:lnTo>
                  <a:pt x="11348" y="5157"/>
                </a:lnTo>
                <a:lnTo>
                  <a:pt x="11345" y="5143"/>
                </a:lnTo>
                <a:lnTo>
                  <a:pt x="11344" y="5130"/>
                </a:lnTo>
                <a:lnTo>
                  <a:pt x="11344" y="5117"/>
                </a:lnTo>
                <a:lnTo>
                  <a:pt x="11344" y="5103"/>
                </a:lnTo>
                <a:lnTo>
                  <a:pt x="11345" y="5090"/>
                </a:lnTo>
                <a:lnTo>
                  <a:pt x="11346" y="5077"/>
                </a:lnTo>
                <a:lnTo>
                  <a:pt x="11348" y="5063"/>
                </a:lnTo>
                <a:lnTo>
                  <a:pt x="11356" y="5035"/>
                </a:lnTo>
                <a:lnTo>
                  <a:pt x="11364" y="5007"/>
                </a:lnTo>
                <a:lnTo>
                  <a:pt x="11379" y="4974"/>
                </a:lnTo>
                <a:lnTo>
                  <a:pt x="11395" y="4942"/>
                </a:lnTo>
                <a:lnTo>
                  <a:pt x="11414" y="4909"/>
                </a:lnTo>
                <a:lnTo>
                  <a:pt x="11434" y="4877"/>
                </a:lnTo>
                <a:lnTo>
                  <a:pt x="11456" y="4846"/>
                </a:lnTo>
                <a:lnTo>
                  <a:pt x="11479" y="4815"/>
                </a:lnTo>
                <a:lnTo>
                  <a:pt x="11503" y="4786"/>
                </a:lnTo>
                <a:lnTo>
                  <a:pt x="11529" y="4756"/>
                </a:lnTo>
                <a:lnTo>
                  <a:pt x="11556" y="4728"/>
                </a:lnTo>
                <a:lnTo>
                  <a:pt x="11583" y="4700"/>
                </a:lnTo>
                <a:lnTo>
                  <a:pt x="11610" y="4674"/>
                </a:lnTo>
                <a:lnTo>
                  <a:pt x="11639" y="4649"/>
                </a:lnTo>
                <a:lnTo>
                  <a:pt x="11668" y="4624"/>
                </a:lnTo>
                <a:lnTo>
                  <a:pt x="11697" y="4600"/>
                </a:lnTo>
                <a:lnTo>
                  <a:pt x="11725" y="4578"/>
                </a:lnTo>
                <a:lnTo>
                  <a:pt x="11753" y="4557"/>
                </a:lnTo>
                <a:lnTo>
                  <a:pt x="13396" y="3319"/>
                </a:lnTo>
                <a:lnTo>
                  <a:pt x="12172" y="3319"/>
                </a:lnTo>
                <a:lnTo>
                  <a:pt x="12444" y="2791"/>
                </a:lnTo>
                <a:close/>
                <a:moveTo>
                  <a:pt x="15417" y="5325"/>
                </a:moveTo>
                <a:lnTo>
                  <a:pt x="16162" y="3867"/>
                </a:lnTo>
                <a:lnTo>
                  <a:pt x="16175" y="3843"/>
                </a:lnTo>
                <a:lnTo>
                  <a:pt x="16186" y="3818"/>
                </a:lnTo>
                <a:lnTo>
                  <a:pt x="16197" y="3791"/>
                </a:lnTo>
                <a:lnTo>
                  <a:pt x="16206" y="3766"/>
                </a:lnTo>
                <a:lnTo>
                  <a:pt x="16215" y="3740"/>
                </a:lnTo>
                <a:lnTo>
                  <a:pt x="16222" y="3713"/>
                </a:lnTo>
                <a:lnTo>
                  <a:pt x="16229" y="3686"/>
                </a:lnTo>
                <a:lnTo>
                  <a:pt x="16234" y="3659"/>
                </a:lnTo>
                <a:lnTo>
                  <a:pt x="16235" y="3637"/>
                </a:lnTo>
                <a:lnTo>
                  <a:pt x="16236" y="3618"/>
                </a:lnTo>
                <a:lnTo>
                  <a:pt x="16235" y="3599"/>
                </a:lnTo>
                <a:lnTo>
                  <a:pt x="16234" y="3580"/>
                </a:lnTo>
                <a:lnTo>
                  <a:pt x="16232" y="3563"/>
                </a:lnTo>
                <a:lnTo>
                  <a:pt x="16227" y="3546"/>
                </a:lnTo>
                <a:lnTo>
                  <a:pt x="16223" y="3529"/>
                </a:lnTo>
                <a:lnTo>
                  <a:pt x="16218" y="3513"/>
                </a:lnTo>
                <a:lnTo>
                  <a:pt x="16213" y="3498"/>
                </a:lnTo>
                <a:lnTo>
                  <a:pt x="16205" y="3483"/>
                </a:lnTo>
                <a:lnTo>
                  <a:pt x="16198" y="3470"/>
                </a:lnTo>
                <a:lnTo>
                  <a:pt x="16189" y="3456"/>
                </a:lnTo>
                <a:lnTo>
                  <a:pt x="16180" y="3443"/>
                </a:lnTo>
                <a:lnTo>
                  <a:pt x="16170" y="3432"/>
                </a:lnTo>
                <a:lnTo>
                  <a:pt x="16159" y="3420"/>
                </a:lnTo>
                <a:lnTo>
                  <a:pt x="16148" y="3410"/>
                </a:lnTo>
                <a:lnTo>
                  <a:pt x="16136" y="3399"/>
                </a:lnTo>
                <a:lnTo>
                  <a:pt x="16123" y="3389"/>
                </a:lnTo>
                <a:lnTo>
                  <a:pt x="16110" y="3380"/>
                </a:lnTo>
                <a:lnTo>
                  <a:pt x="16096" y="3371"/>
                </a:lnTo>
                <a:lnTo>
                  <a:pt x="16081" y="3362"/>
                </a:lnTo>
                <a:lnTo>
                  <a:pt x="16067" y="3355"/>
                </a:lnTo>
                <a:lnTo>
                  <a:pt x="16052" y="3347"/>
                </a:lnTo>
                <a:lnTo>
                  <a:pt x="16036" y="3341"/>
                </a:lnTo>
                <a:lnTo>
                  <a:pt x="16019" y="3335"/>
                </a:lnTo>
                <a:lnTo>
                  <a:pt x="16002" y="3330"/>
                </a:lnTo>
                <a:lnTo>
                  <a:pt x="15986" y="3324"/>
                </a:lnTo>
                <a:lnTo>
                  <a:pt x="15969" y="3320"/>
                </a:lnTo>
                <a:lnTo>
                  <a:pt x="15933" y="3312"/>
                </a:lnTo>
                <a:lnTo>
                  <a:pt x="15897" y="3305"/>
                </a:lnTo>
                <a:lnTo>
                  <a:pt x="15864" y="3302"/>
                </a:lnTo>
                <a:lnTo>
                  <a:pt x="15831" y="3300"/>
                </a:lnTo>
                <a:lnTo>
                  <a:pt x="15798" y="3298"/>
                </a:lnTo>
                <a:lnTo>
                  <a:pt x="15766" y="3298"/>
                </a:lnTo>
                <a:lnTo>
                  <a:pt x="15733" y="3299"/>
                </a:lnTo>
                <a:lnTo>
                  <a:pt x="15701" y="3300"/>
                </a:lnTo>
                <a:lnTo>
                  <a:pt x="15668" y="3303"/>
                </a:lnTo>
                <a:lnTo>
                  <a:pt x="15636" y="3306"/>
                </a:lnTo>
                <a:lnTo>
                  <a:pt x="15605" y="3312"/>
                </a:lnTo>
                <a:lnTo>
                  <a:pt x="15572" y="3317"/>
                </a:lnTo>
                <a:lnTo>
                  <a:pt x="15541" y="3324"/>
                </a:lnTo>
                <a:lnTo>
                  <a:pt x="15509" y="3332"/>
                </a:lnTo>
                <a:lnTo>
                  <a:pt x="15478" y="3340"/>
                </a:lnTo>
                <a:lnTo>
                  <a:pt x="15446" y="3350"/>
                </a:lnTo>
                <a:lnTo>
                  <a:pt x="15414" y="3360"/>
                </a:lnTo>
                <a:lnTo>
                  <a:pt x="15383" y="3372"/>
                </a:lnTo>
                <a:lnTo>
                  <a:pt x="15336" y="3392"/>
                </a:lnTo>
                <a:lnTo>
                  <a:pt x="15289" y="3413"/>
                </a:lnTo>
                <a:lnTo>
                  <a:pt x="15243" y="3436"/>
                </a:lnTo>
                <a:lnTo>
                  <a:pt x="15199" y="3460"/>
                </a:lnTo>
                <a:lnTo>
                  <a:pt x="15155" y="3486"/>
                </a:lnTo>
                <a:lnTo>
                  <a:pt x="15113" y="3513"/>
                </a:lnTo>
                <a:lnTo>
                  <a:pt x="15072" y="3541"/>
                </a:lnTo>
                <a:lnTo>
                  <a:pt x="15031" y="3571"/>
                </a:lnTo>
                <a:lnTo>
                  <a:pt x="14992" y="3603"/>
                </a:lnTo>
                <a:lnTo>
                  <a:pt x="14953" y="3635"/>
                </a:lnTo>
                <a:lnTo>
                  <a:pt x="14916" y="3669"/>
                </a:lnTo>
                <a:lnTo>
                  <a:pt x="14879" y="3705"/>
                </a:lnTo>
                <a:lnTo>
                  <a:pt x="14844" y="3742"/>
                </a:lnTo>
                <a:lnTo>
                  <a:pt x="14811" y="3781"/>
                </a:lnTo>
                <a:lnTo>
                  <a:pt x="14778" y="3820"/>
                </a:lnTo>
                <a:lnTo>
                  <a:pt x="14747" y="3861"/>
                </a:lnTo>
                <a:lnTo>
                  <a:pt x="14721" y="3897"/>
                </a:lnTo>
                <a:lnTo>
                  <a:pt x="14696" y="3935"/>
                </a:lnTo>
                <a:lnTo>
                  <a:pt x="14671" y="3974"/>
                </a:lnTo>
                <a:lnTo>
                  <a:pt x="14647" y="4014"/>
                </a:lnTo>
                <a:lnTo>
                  <a:pt x="14622" y="4055"/>
                </a:lnTo>
                <a:lnTo>
                  <a:pt x="14600" y="4097"/>
                </a:lnTo>
                <a:lnTo>
                  <a:pt x="14579" y="4141"/>
                </a:lnTo>
                <a:lnTo>
                  <a:pt x="14559" y="4185"/>
                </a:lnTo>
                <a:lnTo>
                  <a:pt x="14551" y="4207"/>
                </a:lnTo>
                <a:lnTo>
                  <a:pt x="14543" y="4230"/>
                </a:lnTo>
                <a:lnTo>
                  <a:pt x="14534" y="4252"/>
                </a:lnTo>
                <a:lnTo>
                  <a:pt x="14527" y="4274"/>
                </a:lnTo>
                <a:lnTo>
                  <a:pt x="14520" y="4297"/>
                </a:lnTo>
                <a:lnTo>
                  <a:pt x="14514" y="4321"/>
                </a:lnTo>
                <a:lnTo>
                  <a:pt x="14509" y="4343"/>
                </a:lnTo>
                <a:lnTo>
                  <a:pt x="14504" y="4366"/>
                </a:lnTo>
                <a:lnTo>
                  <a:pt x="14499" y="4389"/>
                </a:lnTo>
                <a:lnTo>
                  <a:pt x="14496" y="4412"/>
                </a:lnTo>
                <a:lnTo>
                  <a:pt x="14494" y="4434"/>
                </a:lnTo>
                <a:lnTo>
                  <a:pt x="14493" y="4458"/>
                </a:lnTo>
                <a:lnTo>
                  <a:pt x="14492" y="4481"/>
                </a:lnTo>
                <a:lnTo>
                  <a:pt x="14492" y="4503"/>
                </a:lnTo>
                <a:lnTo>
                  <a:pt x="14493" y="4526"/>
                </a:lnTo>
                <a:lnTo>
                  <a:pt x="14496" y="4549"/>
                </a:lnTo>
                <a:lnTo>
                  <a:pt x="14499" y="4568"/>
                </a:lnTo>
                <a:lnTo>
                  <a:pt x="14504" y="4587"/>
                </a:lnTo>
                <a:lnTo>
                  <a:pt x="14508" y="4605"/>
                </a:lnTo>
                <a:lnTo>
                  <a:pt x="14514" y="4622"/>
                </a:lnTo>
                <a:lnTo>
                  <a:pt x="14520" y="4639"/>
                </a:lnTo>
                <a:lnTo>
                  <a:pt x="14527" y="4655"/>
                </a:lnTo>
                <a:lnTo>
                  <a:pt x="14534" y="4670"/>
                </a:lnTo>
                <a:lnTo>
                  <a:pt x="14543" y="4684"/>
                </a:lnTo>
                <a:lnTo>
                  <a:pt x="14551" y="4698"/>
                </a:lnTo>
                <a:lnTo>
                  <a:pt x="14560" y="4712"/>
                </a:lnTo>
                <a:lnTo>
                  <a:pt x="14571" y="4724"/>
                </a:lnTo>
                <a:lnTo>
                  <a:pt x="14581" y="4736"/>
                </a:lnTo>
                <a:lnTo>
                  <a:pt x="14592" y="4748"/>
                </a:lnTo>
                <a:lnTo>
                  <a:pt x="14604" y="4758"/>
                </a:lnTo>
                <a:lnTo>
                  <a:pt x="14616" y="4769"/>
                </a:lnTo>
                <a:lnTo>
                  <a:pt x="14629" y="4778"/>
                </a:lnTo>
                <a:lnTo>
                  <a:pt x="14641" y="4787"/>
                </a:lnTo>
                <a:lnTo>
                  <a:pt x="14655" y="4795"/>
                </a:lnTo>
                <a:lnTo>
                  <a:pt x="14670" y="4804"/>
                </a:lnTo>
                <a:lnTo>
                  <a:pt x="14683" y="4810"/>
                </a:lnTo>
                <a:lnTo>
                  <a:pt x="14698" y="4817"/>
                </a:lnTo>
                <a:lnTo>
                  <a:pt x="14714" y="4822"/>
                </a:lnTo>
                <a:lnTo>
                  <a:pt x="14730" y="4828"/>
                </a:lnTo>
                <a:lnTo>
                  <a:pt x="14746" y="4833"/>
                </a:lnTo>
                <a:lnTo>
                  <a:pt x="14762" y="4837"/>
                </a:lnTo>
                <a:lnTo>
                  <a:pt x="14779" y="4841"/>
                </a:lnTo>
                <a:lnTo>
                  <a:pt x="14796" y="4845"/>
                </a:lnTo>
                <a:lnTo>
                  <a:pt x="14814" y="4848"/>
                </a:lnTo>
                <a:lnTo>
                  <a:pt x="14850" y="4852"/>
                </a:lnTo>
                <a:lnTo>
                  <a:pt x="14886" y="4854"/>
                </a:lnTo>
                <a:lnTo>
                  <a:pt x="14914" y="4854"/>
                </a:lnTo>
                <a:lnTo>
                  <a:pt x="14941" y="4853"/>
                </a:lnTo>
                <a:lnTo>
                  <a:pt x="14967" y="4851"/>
                </a:lnTo>
                <a:lnTo>
                  <a:pt x="14995" y="4848"/>
                </a:lnTo>
                <a:lnTo>
                  <a:pt x="15021" y="4845"/>
                </a:lnTo>
                <a:lnTo>
                  <a:pt x="15046" y="4839"/>
                </a:lnTo>
                <a:lnTo>
                  <a:pt x="15073" y="4834"/>
                </a:lnTo>
                <a:lnTo>
                  <a:pt x="15099" y="4828"/>
                </a:lnTo>
                <a:lnTo>
                  <a:pt x="15124" y="4821"/>
                </a:lnTo>
                <a:lnTo>
                  <a:pt x="15149" y="4813"/>
                </a:lnTo>
                <a:lnTo>
                  <a:pt x="15175" y="4805"/>
                </a:lnTo>
                <a:lnTo>
                  <a:pt x="15200" y="4796"/>
                </a:lnTo>
                <a:lnTo>
                  <a:pt x="15224" y="4787"/>
                </a:lnTo>
                <a:lnTo>
                  <a:pt x="15249" y="4776"/>
                </a:lnTo>
                <a:lnTo>
                  <a:pt x="15274" y="4766"/>
                </a:lnTo>
                <a:lnTo>
                  <a:pt x="15298" y="4754"/>
                </a:lnTo>
                <a:lnTo>
                  <a:pt x="15346" y="4730"/>
                </a:lnTo>
                <a:lnTo>
                  <a:pt x="15393" y="4704"/>
                </a:lnTo>
                <a:lnTo>
                  <a:pt x="15440" y="4676"/>
                </a:lnTo>
                <a:lnTo>
                  <a:pt x="15486" y="4647"/>
                </a:lnTo>
                <a:lnTo>
                  <a:pt x="15531" y="4618"/>
                </a:lnTo>
                <a:lnTo>
                  <a:pt x="15575" y="4586"/>
                </a:lnTo>
                <a:lnTo>
                  <a:pt x="15620" y="4555"/>
                </a:lnTo>
                <a:lnTo>
                  <a:pt x="15664" y="4523"/>
                </a:lnTo>
                <a:lnTo>
                  <a:pt x="15318" y="5202"/>
                </a:lnTo>
                <a:lnTo>
                  <a:pt x="15265" y="5226"/>
                </a:lnTo>
                <a:lnTo>
                  <a:pt x="15214" y="5251"/>
                </a:lnTo>
                <a:lnTo>
                  <a:pt x="15162" y="5273"/>
                </a:lnTo>
                <a:lnTo>
                  <a:pt x="15109" y="5293"/>
                </a:lnTo>
                <a:lnTo>
                  <a:pt x="15083" y="5302"/>
                </a:lnTo>
                <a:lnTo>
                  <a:pt x="15056" y="5312"/>
                </a:lnTo>
                <a:lnTo>
                  <a:pt x="15030" y="5320"/>
                </a:lnTo>
                <a:lnTo>
                  <a:pt x="15002" y="5329"/>
                </a:lnTo>
                <a:lnTo>
                  <a:pt x="14975" y="5336"/>
                </a:lnTo>
                <a:lnTo>
                  <a:pt x="14946" y="5343"/>
                </a:lnTo>
                <a:lnTo>
                  <a:pt x="14918" y="5350"/>
                </a:lnTo>
                <a:lnTo>
                  <a:pt x="14890" y="5355"/>
                </a:lnTo>
                <a:lnTo>
                  <a:pt x="14857" y="5360"/>
                </a:lnTo>
                <a:lnTo>
                  <a:pt x="14823" y="5365"/>
                </a:lnTo>
                <a:lnTo>
                  <a:pt x="14790" y="5369"/>
                </a:lnTo>
                <a:lnTo>
                  <a:pt x="14756" y="5372"/>
                </a:lnTo>
                <a:lnTo>
                  <a:pt x="14721" y="5374"/>
                </a:lnTo>
                <a:lnTo>
                  <a:pt x="14688" y="5376"/>
                </a:lnTo>
                <a:lnTo>
                  <a:pt x="14654" y="5376"/>
                </a:lnTo>
                <a:lnTo>
                  <a:pt x="14620" y="5376"/>
                </a:lnTo>
                <a:lnTo>
                  <a:pt x="14586" y="5374"/>
                </a:lnTo>
                <a:lnTo>
                  <a:pt x="14552" y="5372"/>
                </a:lnTo>
                <a:lnTo>
                  <a:pt x="14518" y="5368"/>
                </a:lnTo>
                <a:lnTo>
                  <a:pt x="14485" y="5363"/>
                </a:lnTo>
                <a:lnTo>
                  <a:pt x="14451" y="5358"/>
                </a:lnTo>
                <a:lnTo>
                  <a:pt x="14418" y="5351"/>
                </a:lnTo>
                <a:lnTo>
                  <a:pt x="14386" y="5343"/>
                </a:lnTo>
                <a:lnTo>
                  <a:pt x="14353" y="5334"/>
                </a:lnTo>
                <a:lnTo>
                  <a:pt x="14326" y="5323"/>
                </a:lnTo>
                <a:lnTo>
                  <a:pt x="14299" y="5313"/>
                </a:lnTo>
                <a:lnTo>
                  <a:pt x="14273" y="5301"/>
                </a:lnTo>
                <a:lnTo>
                  <a:pt x="14248" y="5288"/>
                </a:lnTo>
                <a:lnTo>
                  <a:pt x="14224" y="5275"/>
                </a:lnTo>
                <a:lnTo>
                  <a:pt x="14201" y="5261"/>
                </a:lnTo>
                <a:lnTo>
                  <a:pt x="14179" y="5245"/>
                </a:lnTo>
                <a:lnTo>
                  <a:pt x="14157" y="5229"/>
                </a:lnTo>
                <a:lnTo>
                  <a:pt x="14136" y="5213"/>
                </a:lnTo>
                <a:lnTo>
                  <a:pt x="14116" y="5196"/>
                </a:lnTo>
                <a:lnTo>
                  <a:pt x="14097" y="5177"/>
                </a:lnTo>
                <a:lnTo>
                  <a:pt x="14079" y="5158"/>
                </a:lnTo>
                <a:lnTo>
                  <a:pt x="14062" y="5139"/>
                </a:lnTo>
                <a:lnTo>
                  <a:pt x="14045" y="5118"/>
                </a:lnTo>
                <a:lnTo>
                  <a:pt x="14029" y="5097"/>
                </a:lnTo>
                <a:lnTo>
                  <a:pt x="14016" y="5076"/>
                </a:lnTo>
                <a:lnTo>
                  <a:pt x="14001" y="5053"/>
                </a:lnTo>
                <a:lnTo>
                  <a:pt x="13988" y="5030"/>
                </a:lnTo>
                <a:lnTo>
                  <a:pt x="13977" y="5007"/>
                </a:lnTo>
                <a:lnTo>
                  <a:pt x="13965" y="4983"/>
                </a:lnTo>
                <a:lnTo>
                  <a:pt x="13956" y="4958"/>
                </a:lnTo>
                <a:lnTo>
                  <a:pt x="13946" y="4933"/>
                </a:lnTo>
                <a:lnTo>
                  <a:pt x="13938" y="4908"/>
                </a:lnTo>
                <a:lnTo>
                  <a:pt x="13930" y="4882"/>
                </a:lnTo>
                <a:lnTo>
                  <a:pt x="13923" y="4855"/>
                </a:lnTo>
                <a:lnTo>
                  <a:pt x="13918" y="4828"/>
                </a:lnTo>
                <a:lnTo>
                  <a:pt x="13913" y="4801"/>
                </a:lnTo>
                <a:lnTo>
                  <a:pt x="13909" y="4773"/>
                </a:lnTo>
                <a:lnTo>
                  <a:pt x="13906" y="4746"/>
                </a:lnTo>
                <a:lnTo>
                  <a:pt x="13904" y="4717"/>
                </a:lnTo>
                <a:lnTo>
                  <a:pt x="13903" y="4688"/>
                </a:lnTo>
                <a:lnTo>
                  <a:pt x="13902" y="4659"/>
                </a:lnTo>
                <a:lnTo>
                  <a:pt x="13905" y="4615"/>
                </a:lnTo>
                <a:lnTo>
                  <a:pt x="13909" y="4570"/>
                </a:lnTo>
                <a:lnTo>
                  <a:pt x="13916" y="4527"/>
                </a:lnTo>
                <a:lnTo>
                  <a:pt x="13923" y="4485"/>
                </a:lnTo>
                <a:lnTo>
                  <a:pt x="13933" y="4443"/>
                </a:lnTo>
                <a:lnTo>
                  <a:pt x="13943" y="4401"/>
                </a:lnTo>
                <a:lnTo>
                  <a:pt x="13955" y="4359"/>
                </a:lnTo>
                <a:lnTo>
                  <a:pt x="13967" y="4317"/>
                </a:lnTo>
                <a:lnTo>
                  <a:pt x="13982" y="4276"/>
                </a:lnTo>
                <a:lnTo>
                  <a:pt x="13997" y="4236"/>
                </a:lnTo>
                <a:lnTo>
                  <a:pt x="14014" y="4196"/>
                </a:lnTo>
                <a:lnTo>
                  <a:pt x="14030" y="4156"/>
                </a:lnTo>
                <a:lnTo>
                  <a:pt x="14048" y="4116"/>
                </a:lnTo>
                <a:lnTo>
                  <a:pt x="14067" y="4077"/>
                </a:lnTo>
                <a:lnTo>
                  <a:pt x="14086" y="4038"/>
                </a:lnTo>
                <a:lnTo>
                  <a:pt x="14106" y="3999"/>
                </a:lnTo>
                <a:lnTo>
                  <a:pt x="14127" y="3962"/>
                </a:lnTo>
                <a:lnTo>
                  <a:pt x="14148" y="3925"/>
                </a:lnTo>
                <a:lnTo>
                  <a:pt x="14169" y="3889"/>
                </a:lnTo>
                <a:lnTo>
                  <a:pt x="14191" y="3855"/>
                </a:lnTo>
                <a:lnTo>
                  <a:pt x="14213" y="3819"/>
                </a:lnTo>
                <a:lnTo>
                  <a:pt x="14236" y="3785"/>
                </a:lnTo>
                <a:lnTo>
                  <a:pt x="14260" y="3750"/>
                </a:lnTo>
                <a:lnTo>
                  <a:pt x="14284" y="3716"/>
                </a:lnTo>
                <a:lnTo>
                  <a:pt x="14308" y="3683"/>
                </a:lnTo>
                <a:lnTo>
                  <a:pt x="14333" y="3650"/>
                </a:lnTo>
                <a:lnTo>
                  <a:pt x="14360" y="3617"/>
                </a:lnTo>
                <a:lnTo>
                  <a:pt x="14386" y="3585"/>
                </a:lnTo>
                <a:lnTo>
                  <a:pt x="14412" y="3553"/>
                </a:lnTo>
                <a:lnTo>
                  <a:pt x="14439" y="3521"/>
                </a:lnTo>
                <a:lnTo>
                  <a:pt x="14467" y="3491"/>
                </a:lnTo>
                <a:lnTo>
                  <a:pt x="14495" y="3460"/>
                </a:lnTo>
                <a:lnTo>
                  <a:pt x="14539" y="3416"/>
                </a:lnTo>
                <a:lnTo>
                  <a:pt x="14585" y="3373"/>
                </a:lnTo>
                <a:lnTo>
                  <a:pt x="14631" y="3332"/>
                </a:lnTo>
                <a:lnTo>
                  <a:pt x="14677" y="3291"/>
                </a:lnTo>
                <a:lnTo>
                  <a:pt x="14726" y="3252"/>
                </a:lnTo>
                <a:lnTo>
                  <a:pt x="14774" y="3214"/>
                </a:lnTo>
                <a:lnTo>
                  <a:pt x="14823" y="3177"/>
                </a:lnTo>
                <a:lnTo>
                  <a:pt x="14874" y="3141"/>
                </a:lnTo>
                <a:lnTo>
                  <a:pt x="14925" y="3107"/>
                </a:lnTo>
                <a:lnTo>
                  <a:pt x="14978" y="3074"/>
                </a:lnTo>
                <a:lnTo>
                  <a:pt x="15031" y="3043"/>
                </a:lnTo>
                <a:lnTo>
                  <a:pt x="15085" y="3013"/>
                </a:lnTo>
                <a:lnTo>
                  <a:pt x="15140" y="2985"/>
                </a:lnTo>
                <a:lnTo>
                  <a:pt x="15196" y="2957"/>
                </a:lnTo>
                <a:lnTo>
                  <a:pt x="15251" y="2932"/>
                </a:lnTo>
                <a:lnTo>
                  <a:pt x="15309" y="2908"/>
                </a:lnTo>
                <a:lnTo>
                  <a:pt x="15363" y="2888"/>
                </a:lnTo>
                <a:lnTo>
                  <a:pt x="15418" y="2870"/>
                </a:lnTo>
                <a:lnTo>
                  <a:pt x="15473" y="2853"/>
                </a:lnTo>
                <a:lnTo>
                  <a:pt x="15529" y="2838"/>
                </a:lnTo>
                <a:lnTo>
                  <a:pt x="15585" y="2825"/>
                </a:lnTo>
                <a:lnTo>
                  <a:pt x="15641" y="2812"/>
                </a:lnTo>
                <a:lnTo>
                  <a:pt x="15696" y="2802"/>
                </a:lnTo>
                <a:lnTo>
                  <a:pt x="15753" y="2793"/>
                </a:lnTo>
                <a:lnTo>
                  <a:pt x="15810" y="2787"/>
                </a:lnTo>
                <a:lnTo>
                  <a:pt x="15868" y="2781"/>
                </a:lnTo>
                <a:lnTo>
                  <a:pt x="15925" y="2778"/>
                </a:lnTo>
                <a:lnTo>
                  <a:pt x="15981" y="2776"/>
                </a:lnTo>
                <a:lnTo>
                  <a:pt x="16039" y="2776"/>
                </a:lnTo>
                <a:lnTo>
                  <a:pt x="16097" y="2778"/>
                </a:lnTo>
                <a:lnTo>
                  <a:pt x="16154" y="2782"/>
                </a:lnTo>
                <a:lnTo>
                  <a:pt x="16212" y="2788"/>
                </a:lnTo>
                <a:lnTo>
                  <a:pt x="16254" y="2795"/>
                </a:lnTo>
                <a:lnTo>
                  <a:pt x="16296" y="2803"/>
                </a:lnTo>
                <a:lnTo>
                  <a:pt x="16335" y="2813"/>
                </a:lnTo>
                <a:lnTo>
                  <a:pt x="16374" y="2825"/>
                </a:lnTo>
                <a:lnTo>
                  <a:pt x="16410" y="2837"/>
                </a:lnTo>
                <a:lnTo>
                  <a:pt x="16446" y="2851"/>
                </a:lnTo>
                <a:lnTo>
                  <a:pt x="16481" y="2867"/>
                </a:lnTo>
                <a:lnTo>
                  <a:pt x="16514" y="2884"/>
                </a:lnTo>
                <a:lnTo>
                  <a:pt x="16545" y="2902"/>
                </a:lnTo>
                <a:lnTo>
                  <a:pt x="16575" y="2922"/>
                </a:lnTo>
                <a:lnTo>
                  <a:pt x="16603" y="2943"/>
                </a:lnTo>
                <a:lnTo>
                  <a:pt x="16630" y="2965"/>
                </a:lnTo>
                <a:lnTo>
                  <a:pt x="16656" y="2988"/>
                </a:lnTo>
                <a:lnTo>
                  <a:pt x="16679" y="3012"/>
                </a:lnTo>
                <a:lnTo>
                  <a:pt x="16701" y="3039"/>
                </a:lnTo>
                <a:lnTo>
                  <a:pt x="16721" y="3065"/>
                </a:lnTo>
                <a:lnTo>
                  <a:pt x="16740" y="3093"/>
                </a:lnTo>
                <a:lnTo>
                  <a:pt x="16756" y="3123"/>
                </a:lnTo>
                <a:lnTo>
                  <a:pt x="16772" y="3153"/>
                </a:lnTo>
                <a:lnTo>
                  <a:pt x="16786" y="3185"/>
                </a:lnTo>
                <a:lnTo>
                  <a:pt x="16797" y="3218"/>
                </a:lnTo>
                <a:lnTo>
                  <a:pt x="16807" y="3250"/>
                </a:lnTo>
                <a:lnTo>
                  <a:pt x="16815" y="3285"/>
                </a:lnTo>
                <a:lnTo>
                  <a:pt x="16821" y="3321"/>
                </a:lnTo>
                <a:lnTo>
                  <a:pt x="16825" y="3358"/>
                </a:lnTo>
                <a:lnTo>
                  <a:pt x="16828" y="3396"/>
                </a:lnTo>
                <a:lnTo>
                  <a:pt x="16828" y="3434"/>
                </a:lnTo>
                <a:lnTo>
                  <a:pt x="16826" y="3474"/>
                </a:lnTo>
                <a:lnTo>
                  <a:pt x="16823" y="3514"/>
                </a:lnTo>
                <a:lnTo>
                  <a:pt x="16817" y="3556"/>
                </a:lnTo>
                <a:lnTo>
                  <a:pt x="16809" y="3598"/>
                </a:lnTo>
                <a:lnTo>
                  <a:pt x="16800" y="3641"/>
                </a:lnTo>
                <a:lnTo>
                  <a:pt x="16788" y="3682"/>
                </a:lnTo>
                <a:lnTo>
                  <a:pt x="16775" y="3721"/>
                </a:lnTo>
                <a:lnTo>
                  <a:pt x="16762" y="3760"/>
                </a:lnTo>
                <a:lnTo>
                  <a:pt x="16747" y="3799"/>
                </a:lnTo>
                <a:lnTo>
                  <a:pt x="16731" y="3837"/>
                </a:lnTo>
                <a:lnTo>
                  <a:pt x="16714" y="3875"/>
                </a:lnTo>
                <a:lnTo>
                  <a:pt x="16697" y="3912"/>
                </a:lnTo>
                <a:lnTo>
                  <a:pt x="16678" y="3949"/>
                </a:lnTo>
                <a:lnTo>
                  <a:pt x="15969" y="5325"/>
                </a:lnTo>
                <a:lnTo>
                  <a:pt x="15417" y="5325"/>
                </a:lnTo>
                <a:close/>
                <a:moveTo>
                  <a:pt x="1294" y="2791"/>
                </a:moveTo>
                <a:lnTo>
                  <a:pt x="0" y="5326"/>
                </a:lnTo>
                <a:lnTo>
                  <a:pt x="408" y="5326"/>
                </a:lnTo>
                <a:lnTo>
                  <a:pt x="1701" y="2791"/>
                </a:lnTo>
                <a:lnTo>
                  <a:pt x="1294" y="2791"/>
                </a:lnTo>
                <a:close/>
                <a:moveTo>
                  <a:pt x="1911" y="2791"/>
                </a:moveTo>
                <a:lnTo>
                  <a:pt x="617" y="5326"/>
                </a:lnTo>
                <a:lnTo>
                  <a:pt x="1466" y="5326"/>
                </a:lnTo>
                <a:lnTo>
                  <a:pt x="2759" y="2791"/>
                </a:lnTo>
                <a:lnTo>
                  <a:pt x="1911" y="2791"/>
                </a:lnTo>
                <a:close/>
                <a:moveTo>
                  <a:pt x="5017" y="713"/>
                </a:moveTo>
                <a:lnTo>
                  <a:pt x="5015" y="704"/>
                </a:lnTo>
                <a:lnTo>
                  <a:pt x="5011" y="695"/>
                </a:lnTo>
                <a:lnTo>
                  <a:pt x="5006" y="686"/>
                </a:lnTo>
                <a:lnTo>
                  <a:pt x="5002" y="677"/>
                </a:lnTo>
                <a:lnTo>
                  <a:pt x="5001" y="674"/>
                </a:lnTo>
                <a:lnTo>
                  <a:pt x="5000" y="669"/>
                </a:lnTo>
                <a:lnTo>
                  <a:pt x="5000" y="666"/>
                </a:lnTo>
                <a:lnTo>
                  <a:pt x="5001" y="664"/>
                </a:lnTo>
                <a:lnTo>
                  <a:pt x="5003" y="662"/>
                </a:lnTo>
                <a:lnTo>
                  <a:pt x="5006" y="660"/>
                </a:lnTo>
                <a:lnTo>
                  <a:pt x="5011" y="659"/>
                </a:lnTo>
                <a:lnTo>
                  <a:pt x="5017" y="659"/>
                </a:lnTo>
                <a:lnTo>
                  <a:pt x="5019" y="652"/>
                </a:lnTo>
                <a:lnTo>
                  <a:pt x="5021" y="646"/>
                </a:lnTo>
                <a:lnTo>
                  <a:pt x="5024" y="644"/>
                </a:lnTo>
                <a:lnTo>
                  <a:pt x="5028" y="642"/>
                </a:lnTo>
                <a:lnTo>
                  <a:pt x="5032" y="642"/>
                </a:lnTo>
                <a:lnTo>
                  <a:pt x="5036" y="643"/>
                </a:lnTo>
                <a:lnTo>
                  <a:pt x="5040" y="644"/>
                </a:lnTo>
                <a:lnTo>
                  <a:pt x="5044" y="646"/>
                </a:lnTo>
                <a:lnTo>
                  <a:pt x="5048" y="647"/>
                </a:lnTo>
                <a:lnTo>
                  <a:pt x="5053" y="649"/>
                </a:lnTo>
                <a:lnTo>
                  <a:pt x="5056" y="649"/>
                </a:lnTo>
                <a:lnTo>
                  <a:pt x="5059" y="649"/>
                </a:lnTo>
                <a:lnTo>
                  <a:pt x="5062" y="647"/>
                </a:lnTo>
                <a:lnTo>
                  <a:pt x="5064" y="644"/>
                </a:lnTo>
                <a:lnTo>
                  <a:pt x="5065" y="640"/>
                </a:lnTo>
                <a:lnTo>
                  <a:pt x="5065" y="633"/>
                </a:lnTo>
                <a:lnTo>
                  <a:pt x="5061" y="632"/>
                </a:lnTo>
                <a:lnTo>
                  <a:pt x="5057" y="632"/>
                </a:lnTo>
                <a:lnTo>
                  <a:pt x="5053" y="629"/>
                </a:lnTo>
                <a:lnTo>
                  <a:pt x="5049" y="627"/>
                </a:lnTo>
                <a:lnTo>
                  <a:pt x="5047" y="625"/>
                </a:lnTo>
                <a:lnTo>
                  <a:pt x="5045" y="622"/>
                </a:lnTo>
                <a:lnTo>
                  <a:pt x="5043" y="618"/>
                </a:lnTo>
                <a:lnTo>
                  <a:pt x="5041" y="615"/>
                </a:lnTo>
                <a:lnTo>
                  <a:pt x="5040" y="606"/>
                </a:lnTo>
                <a:lnTo>
                  <a:pt x="5039" y="596"/>
                </a:lnTo>
                <a:lnTo>
                  <a:pt x="5039" y="585"/>
                </a:lnTo>
                <a:lnTo>
                  <a:pt x="5040" y="575"/>
                </a:lnTo>
                <a:lnTo>
                  <a:pt x="5043" y="552"/>
                </a:lnTo>
                <a:lnTo>
                  <a:pt x="5046" y="533"/>
                </a:lnTo>
                <a:lnTo>
                  <a:pt x="5047" y="525"/>
                </a:lnTo>
                <a:lnTo>
                  <a:pt x="5047" y="519"/>
                </a:lnTo>
                <a:lnTo>
                  <a:pt x="5046" y="513"/>
                </a:lnTo>
                <a:lnTo>
                  <a:pt x="5043" y="511"/>
                </a:lnTo>
                <a:lnTo>
                  <a:pt x="5036" y="511"/>
                </a:lnTo>
                <a:lnTo>
                  <a:pt x="5018" y="512"/>
                </a:lnTo>
                <a:lnTo>
                  <a:pt x="4993" y="512"/>
                </a:lnTo>
                <a:lnTo>
                  <a:pt x="4964" y="512"/>
                </a:lnTo>
                <a:lnTo>
                  <a:pt x="4936" y="512"/>
                </a:lnTo>
                <a:lnTo>
                  <a:pt x="4911" y="510"/>
                </a:lnTo>
                <a:lnTo>
                  <a:pt x="4900" y="509"/>
                </a:lnTo>
                <a:lnTo>
                  <a:pt x="4892" y="507"/>
                </a:lnTo>
                <a:lnTo>
                  <a:pt x="4886" y="505"/>
                </a:lnTo>
                <a:lnTo>
                  <a:pt x="4883" y="502"/>
                </a:lnTo>
                <a:lnTo>
                  <a:pt x="4866" y="499"/>
                </a:lnTo>
                <a:lnTo>
                  <a:pt x="4853" y="497"/>
                </a:lnTo>
                <a:lnTo>
                  <a:pt x="4843" y="497"/>
                </a:lnTo>
                <a:lnTo>
                  <a:pt x="4837" y="499"/>
                </a:lnTo>
                <a:lnTo>
                  <a:pt x="4835" y="500"/>
                </a:lnTo>
                <a:lnTo>
                  <a:pt x="4834" y="502"/>
                </a:lnTo>
                <a:lnTo>
                  <a:pt x="4834" y="503"/>
                </a:lnTo>
                <a:lnTo>
                  <a:pt x="4833" y="506"/>
                </a:lnTo>
                <a:lnTo>
                  <a:pt x="4835" y="511"/>
                </a:lnTo>
                <a:lnTo>
                  <a:pt x="4837" y="517"/>
                </a:lnTo>
                <a:lnTo>
                  <a:pt x="4846" y="530"/>
                </a:lnTo>
                <a:lnTo>
                  <a:pt x="4858" y="545"/>
                </a:lnTo>
                <a:lnTo>
                  <a:pt x="4869" y="559"/>
                </a:lnTo>
                <a:lnTo>
                  <a:pt x="4875" y="569"/>
                </a:lnTo>
                <a:lnTo>
                  <a:pt x="4879" y="570"/>
                </a:lnTo>
                <a:lnTo>
                  <a:pt x="4882" y="572"/>
                </a:lnTo>
                <a:lnTo>
                  <a:pt x="4884" y="575"/>
                </a:lnTo>
                <a:lnTo>
                  <a:pt x="4886" y="579"/>
                </a:lnTo>
                <a:lnTo>
                  <a:pt x="4887" y="582"/>
                </a:lnTo>
                <a:lnTo>
                  <a:pt x="4889" y="587"/>
                </a:lnTo>
                <a:lnTo>
                  <a:pt x="4889" y="593"/>
                </a:lnTo>
                <a:lnTo>
                  <a:pt x="4889" y="597"/>
                </a:lnTo>
                <a:lnTo>
                  <a:pt x="4886" y="607"/>
                </a:lnTo>
                <a:lnTo>
                  <a:pt x="4883" y="616"/>
                </a:lnTo>
                <a:lnTo>
                  <a:pt x="4882" y="619"/>
                </a:lnTo>
                <a:lnTo>
                  <a:pt x="4880" y="622"/>
                </a:lnTo>
                <a:lnTo>
                  <a:pt x="4878" y="624"/>
                </a:lnTo>
                <a:lnTo>
                  <a:pt x="4875" y="624"/>
                </a:lnTo>
                <a:lnTo>
                  <a:pt x="4876" y="634"/>
                </a:lnTo>
                <a:lnTo>
                  <a:pt x="4877" y="642"/>
                </a:lnTo>
                <a:lnTo>
                  <a:pt x="4879" y="649"/>
                </a:lnTo>
                <a:lnTo>
                  <a:pt x="4883" y="657"/>
                </a:lnTo>
                <a:lnTo>
                  <a:pt x="4887" y="662"/>
                </a:lnTo>
                <a:lnTo>
                  <a:pt x="4894" y="666"/>
                </a:lnTo>
                <a:lnTo>
                  <a:pt x="4901" y="668"/>
                </a:lnTo>
                <a:lnTo>
                  <a:pt x="4911" y="669"/>
                </a:lnTo>
                <a:lnTo>
                  <a:pt x="4911" y="676"/>
                </a:lnTo>
                <a:lnTo>
                  <a:pt x="4909" y="681"/>
                </a:lnTo>
                <a:lnTo>
                  <a:pt x="4906" y="684"/>
                </a:lnTo>
                <a:lnTo>
                  <a:pt x="4903" y="687"/>
                </a:lnTo>
                <a:lnTo>
                  <a:pt x="4901" y="691"/>
                </a:lnTo>
                <a:lnTo>
                  <a:pt x="4899" y="694"/>
                </a:lnTo>
                <a:lnTo>
                  <a:pt x="4897" y="699"/>
                </a:lnTo>
                <a:lnTo>
                  <a:pt x="4897" y="706"/>
                </a:lnTo>
                <a:lnTo>
                  <a:pt x="4899" y="706"/>
                </a:lnTo>
                <a:lnTo>
                  <a:pt x="4900" y="707"/>
                </a:lnTo>
                <a:lnTo>
                  <a:pt x="4899" y="707"/>
                </a:lnTo>
                <a:lnTo>
                  <a:pt x="4898" y="709"/>
                </a:lnTo>
                <a:lnTo>
                  <a:pt x="4892" y="711"/>
                </a:lnTo>
                <a:lnTo>
                  <a:pt x="4882" y="714"/>
                </a:lnTo>
                <a:lnTo>
                  <a:pt x="4863" y="719"/>
                </a:lnTo>
                <a:lnTo>
                  <a:pt x="4853" y="721"/>
                </a:lnTo>
                <a:lnTo>
                  <a:pt x="4854" y="730"/>
                </a:lnTo>
                <a:lnTo>
                  <a:pt x="4856" y="735"/>
                </a:lnTo>
                <a:lnTo>
                  <a:pt x="4859" y="739"/>
                </a:lnTo>
                <a:lnTo>
                  <a:pt x="4863" y="741"/>
                </a:lnTo>
                <a:lnTo>
                  <a:pt x="4870" y="744"/>
                </a:lnTo>
                <a:lnTo>
                  <a:pt x="4873" y="748"/>
                </a:lnTo>
                <a:lnTo>
                  <a:pt x="4887" y="746"/>
                </a:lnTo>
                <a:lnTo>
                  <a:pt x="4903" y="743"/>
                </a:lnTo>
                <a:lnTo>
                  <a:pt x="4904" y="740"/>
                </a:lnTo>
                <a:lnTo>
                  <a:pt x="4906" y="738"/>
                </a:lnTo>
                <a:lnTo>
                  <a:pt x="4909" y="736"/>
                </a:lnTo>
                <a:lnTo>
                  <a:pt x="4912" y="734"/>
                </a:lnTo>
                <a:lnTo>
                  <a:pt x="4920" y="731"/>
                </a:lnTo>
                <a:lnTo>
                  <a:pt x="4930" y="729"/>
                </a:lnTo>
                <a:lnTo>
                  <a:pt x="4941" y="727"/>
                </a:lnTo>
                <a:lnTo>
                  <a:pt x="4954" y="726"/>
                </a:lnTo>
                <a:lnTo>
                  <a:pt x="4966" y="727"/>
                </a:lnTo>
                <a:lnTo>
                  <a:pt x="4980" y="729"/>
                </a:lnTo>
                <a:lnTo>
                  <a:pt x="5008" y="732"/>
                </a:lnTo>
                <a:lnTo>
                  <a:pt x="5034" y="735"/>
                </a:lnTo>
                <a:lnTo>
                  <a:pt x="5056" y="738"/>
                </a:lnTo>
                <a:lnTo>
                  <a:pt x="5070" y="739"/>
                </a:lnTo>
                <a:lnTo>
                  <a:pt x="5076" y="734"/>
                </a:lnTo>
                <a:lnTo>
                  <a:pt x="5079" y="729"/>
                </a:lnTo>
                <a:lnTo>
                  <a:pt x="5080" y="724"/>
                </a:lnTo>
                <a:lnTo>
                  <a:pt x="5080" y="721"/>
                </a:lnTo>
                <a:lnTo>
                  <a:pt x="5078" y="719"/>
                </a:lnTo>
                <a:lnTo>
                  <a:pt x="5075" y="717"/>
                </a:lnTo>
                <a:lnTo>
                  <a:pt x="5070" y="715"/>
                </a:lnTo>
                <a:lnTo>
                  <a:pt x="5065" y="714"/>
                </a:lnTo>
                <a:lnTo>
                  <a:pt x="5040" y="713"/>
                </a:lnTo>
                <a:lnTo>
                  <a:pt x="5017" y="713"/>
                </a:lnTo>
                <a:close/>
                <a:moveTo>
                  <a:pt x="4911" y="491"/>
                </a:moveTo>
                <a:lnTo>
                  <a:pt x="4915" y="491"/>
                </a:lnTo>
                <a:lnTo>
                  <a:pt x="4919" y="490"/>
                </a:lnTo>
                <a:lnTo>
                  <a:pt x="4922" y="489"/>
                </a:lnTo>
                <a:lnTo>
                  <a:pt x="4924" y="488"/>
                </a:lnTo>
                <a:lnTo>
                  <a:pt x="4925" y="486"/>
                </a:lnTo>
                <a:lnTo>
                  <a:pt x="4926" y="485"/>
                </a:lnTo>
                <a:lnTo>
                  <a:pt x="4926" y="482"/>
                </a:lnTo>
                <a:lnTo>
                  <a:pt x="4926" y="480"/>
                </a:lnTo>
                <a:lnTo>
                  <a:pt x="4924" y="474"/>
                </a:lnTo>
                <a:lnTo>
                  <a:pt x="4920" y="468"/>
                </a:lnTo>
                <a:lnTo>
                  <a:pt x="4914" y="462"/>
                </a:lnTo>
                <a:lnTo>
                  <a:pt x="4907" y="455"/>
                </a:lnTo>
                <a:lnTo>
                  <a:pt x="4899" y="448"/>
                </a:lnTo>
                <a:lnTo>
                  <a:pt x="4891" y="442"/>
                </a:lnTo>
                <a:lnTo>
                  <a:pt x="4882" y="436"/>
                </a:lnTo>
                <a:lnTo>
                  <a:pt x="4873" y="432"/>
                </a:lnTo>
                <a:lnTo>
                  <a:pt x="4864" y="428"/>
                </a:lnTo>
                <a:lnTo>
                  <a:pt x="4856" y="426"/>
                </a:lnTo>
                <a:lnTo>
                  <a:pt x="4848" y="425"/>
                </a:lnTo>
                <a:lnTo>
                  <a:pt x="4841" y="425"/>
                </a:lnTo>
                <a:lnTo>
                  <a:pt x="4842" y="431"/>
                </a:lnTo>
                <a:lnTo>
                  <a:pt x="4844" y="438"/>
                </a:lnTo>
                <a:lnTo>
                  <a:pt x="4848" y="443"/>
                </a:lnTo>
                <a:lnTo>
                  <a:pt x="4853" y="449"/>
                </a:lnTo>
                <a:lnTo>
                  <a:pt x="4863" y="460"/>
                </a:lnTo>
                <a:lnTo>
                  <a:pt x="4876" y="468"/>
                </a:lnTo>
                <a:lnTo>
                  <a:pt x="4900" y="483"/>
                </a:lnTo>
                <a:lnTo>
                  <a:pt x="4911" y="491"/>
                </a:lnTo>
                <a:close/>
                <a:moveTo>
                  <a:pt x="5285" y="2367"/>
                </a:moveTo>
                <a:lnTo>
                  <a:pt x="5281" y="2366"/>
                </a:lnTo>
                <a:lnTo>
                  <a:pt x="5277" y="2364"/>
                </a:lnTo>
                <a:lnTo>
                  <a:pt x="5272" y="2364"/>
                </a:lnTo>
                <a:lnTo>
                  <a:pt x="5267" y="2364"/>
                </a:lnTo>
                <a:lnTo>
                  <a:pt x="5263" y="2365"/>
                </a:lnTo>
                <a:lnTo>
                  <a:pt x="5260" y="2366"/>
                </a:lnTo>
                <a:lnTo>
                  <a:pt x="5256" y="2369"/>
                </a:lnTo>
                <a:lnTo>
                  <a:pt x="5252" y="2371"/>
                </a:lnTo>
                <a:lnTo>
                  <a:pt x="5244" y="2382"/>
                </a:lnTo>
                <a:lnTo>
                  <a:pt x="5238" y="2391"/>
                </a:lnTo>
                <a:lnTo>
                  <a:pt x="5234" y="2400"/>
                </a:lnTo>
                <a:lnTo>
                  <a:pt x="5229" y="2408"/>
                </a:lnTo>
                <a:lnTo>
                  <a:pt x="5223" y="2424"/>
                </a:lnTo>
                <a:lnTo>
                  <a:pt x="5218" y="2439"/>
                </a:lnTo>
                <a:lnTo>
                  <a:pt x="5211" y="2454"/>
                </a:lnTo>
                <a:lnTo>
                  <a:pt x="5205" y="2471"/>
                </a:lnTo>
                <a:lnTo>
                  <a:pt x="5200" y="2487"/>
                </a:lnTo>
                <a:lnTo>
                  <a:pt x="5194" y="2503"/>
                </a:lnTo>
                <a:lnTo>
                  <a:pt x="5189" y="2511"/>
                </a:lnTo>
                <a:lnTo>
                  <a:pt x="5185" y="2520"/>
                </a:lnTo>
                <a:lnTo>
                  <a:pt x="5180" y="2528"/>
                </a:lnTo>
                <a:lnTo>
                  <a:pt x="5176" y="2537"/>
                </a:lnTo>
                <a:lnTo>
                  <a:pt x="5241" y="2537"/>
                </a:lnTo>
                <a:lnTo>
                  <a:pt x="5251" y="2500"/>
                </a:lnTo>
                <a:lnTo>
                  <a:pt x="5263" y="2464"/>
                </a:lnTo>
                <a:lnTo>
                  <a:pt x="5278" y="2427"/>
                </a:lnTo>
                <a:lnTo>
                  <a:pt x="5295" y="2389"/>
                </a:lnTo>
                <a:lnTo>
                  <a:pt x="5295" y="2386"/>
                </a:lnTo>
                <a:lnTo>
                  <a:pt x="5295" y="2383"/>
                </a:lnTo>
                <a:lnTo>
                  <a:pt x="5295" y="2380"/>
                </a:lnTo>
                <a:lnTo>
                  <a:pt x="5293" y="2376"/>
                </a:lnTo>
                <a:lnTo>
                  <a:pt x="5291" y="2373"/>
                </a:lnTo>
                <a:lnTo>
                  <a:pt x="5290" y="2370"/>
                </a:lnTo>
                <a:lnTo>
                  <a:pt x="5288" y="2368"/>
                </a:lnTo>
                <a:lnTo>
                  <a:pt x="5285" y="2367"/>
                </a:lnTo>
                <a:close/>
                <a:moveTo>
                  <a:pt x="5281" y="491"/>
                </a:moveTo>
                <a:lnTo>
                  <a:pt x="5288" y="490"/>
                </a:lnTo>
                <a:lnTo>
                  <a:pt x="5297" y="488"/>
                </a:lnTo>
                <a:lnTo>
                  <a:pt x="5305" y="485"/>
                </a:lnTo>
                <a:lnTo>
                  <a:pt x="5316" y="480"/>
                </a:lnTo>
                <a:lnTo>
                  <a:pt x="5325" y="474"/>
                </a:lnTo>
                <a:lnTo>
                  <a:pt x="5334" y="468"/>
                </a:lnTo>
                <a:lnTo>
                  <a:pt x="5343" y="462"/>
                </a:lnTo>
                <a:lnTo>
                  <a:pt x="5351" y="455"/>
                </a:lnTo>
                <a:lnTo>
                  <a:pt x="5358" y="449"/>
                </a:lnTo>
                <a:lnTo>
                  <a:pt x="5362" y="443"/>
                </a:lnTo>
                <a:lnTo>
                  <a:pt x="5364" y="441"/>
                </a:lnTo>
                <a:lnTo>
                  <a:pt x="5365" y="438"/>
                </a:lnTo>
                <a:lnTo>
                  <a:pt x="5365" y="435"/>
                </a:lnTo>
                <a:lnTo>
                  <a:pt x="5365" y="433"/>
                </a:lnTo>
                <a:lnTo>
                  <a:pt x="5364" y="432"/>
                </a:lnTo>
                <a:lnTo>
                  <a:pt x="5362" y="431"/>
                </a:lnTo>
                <a:lnTo>
                  <a:pt x="5359" y="430"/>
                </a:lnTo>
                <a:lnTo>
                  <a:pt x="5356" y="429"/>
                </a:lnTo>
                <a:lnTo>
                  <a:pt x="5346" y="429"/>
                </a:lnTo>
                <a:lnTo>
                  <a:pt x="5331" y="431"/>
                </a:lnTo>
                <a:lnTo>
                  <a:pt x="5331" y="434"/>
                </a:lnTo>
                <a:lnTo>
                  <a:pt x="5329" y="438"/>
                </a:lnTo>
                <a:lnTo>
                  <a:pt x="5326" y="440"/>
                </a:lnTo>
                <a:lnTo>
                  <a:pt x="5323" y="442"/>
                </a:lnTo>
                <a:lnTo>
                  <a:pt x="5313" y="447"/>
                </a:lnTo>
                <a:lnTo>
                  <a:pt x="5303" y="452"/>
                </a:lnTo>
                <a:lnTo>
                  <a:pt x="5292" y="459"/>
                </a:lnTo>
                <a:lnTo>
                  <a:pt x="5283" y="465"/>
                </a:lnTo>
                <a:lnTo>
                  <a:pt x="5280" y="469"/>
                </a:lnTo>
                <a:lnTo>
                  <a:pt x="5277" y="473"/>
                </a:lnTo>
                <a:lnTo>
                  <a:pt x="5275" y="479"/>
                </a:lnTo>
                <a:lnTo>
                  <a:pt x="5275" y="484"/>
                </a:lnTo>
                <a:lnTo>
                  <a:pt x="5277" y="485"/>
                </a:lnTo>
                <a:lnTo>
                  <a:pt x="5279" y="487"/>
                </a:lnTo>
                <a:lnTo>
                  <a:pt x="5280" y="489"/>
                </a:lnTo>
                <a:lnTo>
                  <a:pt x="5281" y="491"/>
                </a:lnTo>
                <a:close/>
                <a:moveTo>
                  <a:pt x="8803" y="0"/>
                </a:moveTo>
                <a:lnTo>
                  <a:pt x="7509" y="2537"/>
                </a:lnTo>
                <a:lnTo>
                  <a:pt x="8358" y="2537"/>
                </a:lnTo>
                <a:lnTo>
                  <a:pt x="9651" y="0"/>
                </a:lnTo>
                <a:lnTo>
                  <a:pt x="8803" y="0"/>
                </a:lnTo>
                <a:close/>
                <a:moveTo>
                  <a:pt x="4471" y="0"/>
                </a:moveTo>
                <a:lnTo>
                  <a:pt x="4428" y="1"/>
                </a:lnTo>
                <a:lnTo>
                  <a:pt x="4384" y="4"/>
                </a:lnTo>
                <a:lnTo>
                  <a:pt x="4340" y="9"/>
                </a:lnTo>
                <a:lnTo>
                  <a:pt x="4294" y="17"/>
                </a:lnTo>
                <a:lnTo>
                  <a:pt x="4250" y="26"/>
                </a:lnTo>
                <a:lnTo>
                  <a:pt x="4204" y="38"/>
                </a:lnTo>
                <a:lnTo>
                  <a:pt x="4159" y="52"/>
                </a:lnTo>
                <a:lnTo>
                  <a:pt x="4113" y="66"/>
                </a:lnTo>
                <a:lnTo>
                  <a:pt x="4067" y="83"/>
                </a:lnTo>
                <a:lnTo>
                  <a:pt x="4022" y="102"/>
                </a:lnTo>
                <a:lnTo>
                  <a:pt x="3977" y="123"/>
                </a:lnTo>
                <a:lnTo>
                  <a:pt x="3931" y="144"/>
                </a:lnTo>
                <a:lnTo>
                  <a:pt x="3886" y="169"/>
                </a:lnTo>
                <a:lnTo>
                  <a:pt x="3842" y="194"/>
                </a:lnTo>
                <a:lnTo>
                  <a:pt x="3798" y="220"/>
                </a:lnTo>
                <a:lnTo>
                  <a:pt x="3755" y="249"/>
                </a:lnTo>
                <a:lnTo>
                  <a:pt x="3713" y="277"/>
                </a:lnTo>
                <a:lnTo>
                  <a:pt x="3671" y="309"/>
                </a:lnTo>
                <a:lnTo>
                  <a:pt x="3629" y="341"/>
                </a:lnTo>
                <a:lnTo>
                  <a:pt x="3589" y="373"/>
                </a:lnTo>
                <a:lnTo>
                  <a:pt x="3550" y="408"/>
                </a:lnTo>
                <a:lnTo>
                  <a:pt x="3512" y="444"/>
                </a:lnTo>
                <a:lnTo>
                  <a:pt x="3474" y="480"/>
                </a:lnTo>
                <a:lnTo>
                  <a:pt x="3438" y="518"/>
                </a:lnTo>
                <a:lnTo>
                  <a:pt x="3403" y="556"/>
                </a:lnTo>
                <a:lnTo>
                  <a:pt x="3371" y="595"/>
                </a:lnTo>
                <a:lnTo>
                  <a:pt x="3339" y="635"/>
                </a:lnTo>
                <a:lnTo>
                  <a:pt x="3309" y="676"/>
                </a:lnTo>
                <a:lnTo>
                  <a:pt x="3280" y="717"/>
                </a:lnTo>
                <a:lnTo>
                  <a:pt x="3253" y="759"/>
                </a:lnTo>
                <a:lnTo>
                  <a:pt x="3228" y="802"/>
                </a:lnTo>
                <a:lnTo>
                  <a:pt x="3205" y="846"/>
                </a:lnTo>
                <a:lnTo>
                  <a:pt x="2343" y="2537"/>
                </a:lnTo>
                <a:lnTo>
                  <a:pt x="4520" y="2537"/>
                </a:lnTo>
                <a:lnTo>
                  <a:pt x="4524" y="2518"/>
                </a:lnTo>
                <a:lnTo>
                  <a:pt x="4526" y="2502"/>
                </a:lnTo>
                <a:lnTo>
                  <a:pt x="4528" y="2490"/>
                </a:lnTo>
                <a:lnTo>
                  <a:pt x="4529" y="2482"/>
                </a:lnTo>
                <a:lnTo>
                  <a:pt x="4523" y="2480"/>
                </a:lnTo>
                <a:lnTo>
                  <a:pt x="4517" y="2478"/>
                </a:lnTo>
                <a:lnTo>
                  <a:pt x="4512" y="2473"/>
                </a:lnTo>
                <a:lnTo>
                  <a:pt x="4508" y="2469"/>
                </a:lnTo>
                <a:lnTo>
                  <a:pt x="4499" y="2459"/>
                </a:lnTo>
                <a:lnTo>
                  <a:pt x="4493" y="2449"/>
                </a:lnTo>
                <a:lnTo>
                  <a:pt x="4486" y="2435"/>
                </a:lnTo>
                <a:lnTo>
                  <a:pt x="4479" y="2423"/>
                </a:lnTo>
                <a:lnTo>
                  <a:pt x="4474" y="2409"/>
                </a:lnTo>
                <a:lnTo>
                  <a:pt x="4469" y="2395"/>
                </a:lnTo>
                <a:lnTo>
                  <a:pt x="4466" y="2391"/>
                </a:lnTo>
                <a:lnTo>
                  <a:pt x="4465" y="2387"/>
                </a:lnTo>
                <a:lnTo>
                  <a:pt x="4466" y="2383"/>
                </a:lnTo>
                <a:lnTo>
                  <a:pt x="4469" y="2378"/>
                </a:lnTo>
                <a:lnTo>
                  <a:pt x="4485" y="2344"/>
                </a:lnTo>
                <a:lnTo>
                  <a:pt x="4496" y="2327"/>
                </a:lnTo>
                <a:lnTo>
                  <a:pt x="4509" y="2311"/>
                </a:lnTo>
                <a:lnTo>
                  <a:pt x="4521" y="2296"/>
                </a:lnTo>
                <a:lnTo>
                  <a:pt x="4534" y="2281"/>
                </a:lnTo>
                <a:lnTo>
                  <a:pt x="4535" y="2276"/>
                </a:lnTo>
                <a:lnTo>
                  <a:pt x="4536" y="2270"/>
                </a:lnTo>
                <a:lnTo>
                  <a:pt x="4535" y="2264"/>
                </a:lnTo>
                <a:lnTo>
                  <a:pt x="4534" y="2258"/>
                </a:lnTo>
                <a:lnTo>
                  <a:pt x="4533" y="2255"/>
                </a:lnTo>
                <a:lnTo>
                  <a:pt x="4532" y="2253"/>
                </a:lnTo>
                <a:lnTo>
                  <a:pt x="4531" y="2250"/>
                </a:lnTo>
                <a:lnTo>
                  <a:pt x="4528" y="2246"/>
                </a:lnTo>
                <a:lnTo>
                  <a:pt x="4521" y="2239"/>
                </a:lnTo>
                <a:lnTo>
                  <a:pt x="4512" y="2231"/>
                </a:lnTo>
                <a:lnTo>
                  <a:pt x="4498" y="2218"/>
                </a:lnTo>
                <a:lnTo>
                  <a:pt x="4479" y="2204"/>
                </a:lnTo>
                <a:lnTo>
                  <a:pt x="4465" y="2195"/>
                </a:lnTo>
                <a:lnTo>
                  <a:pt x="4451" y="2187"/>
                </a:lnTo>
                <a:lnTo>
                  <a:pt x="4422" y="2174"/>
                </a:lnTo>
                <a:lnTo>
                  <a:pt x="4392" y="2161"/>
                </a:lnTo>
                <a:lnTo>
                  <a:pt x="4364" y="2150"/>
                </a:lnTo>
                <a:lnTo>
                  <a:pt x="4334" y="2137"/>
                </a:lnTo>
                <a:lnTo>
                  <a:pt x="4318" y="2129"/>
                </a:lnTo>
                <a:lnTo>
                  <a:pt x="4305" y="2121"/>
                </a:lnTo>
                <a:lnTo>
                  <a:pt x="4291" y="2115"/>
                </a:lnTo>
                <a:lnTo>
                  <a:pt x="4277" y="2107"/>
                </a:lnTo>
                <a:lnTo>
                  <a:pt x="4260" y="2097"/>
                </a:lnTo>
                <a:lnTo>
                  <a:pt x="4238" y="2084"/>
                </a:lnTo>
                <a:lnTo>
                  <a:pt x="4208" y="2066"/>
                </a:lnTo>
                <a:lnTo>
                  <a:pt x="4169" y="2044"/>
                </a:lnTo>
                <a:lnTo>
                  <a:pt x="4154" y="2038"/>
                </a:lnTo>
                <a:lnTo>
                  <a:pt x="4140" y="2033"/>
                </a:lnTo>
                <a:lnTo>
                  <a:pt x="4102" y="2012"/>
                </a:lnTo>
                <a:lnTo>
                  <a:pt x="4071" y="1997"/>
                </a:lnTo>
                <a:lnTo>
                  <a:pt x="4046" y="1983"/>
                </a:lnTo>
                <a:lnTo>
                  <a:pt x="4022" y="1969"/>
                </a:lnTo>
                <a:lnTo>
                  <a:pt x="4010" y="1958"/>
                </a:lnTo>
                <a:lnTo>
                  <a:pt x="4000" y="1946"/>
                </a:lnTo>
                <a:lnTo>
                  <a:pt x="3991" y="1937"/>
                </a:lnTo>
                <a:lnTo>
                  <a:pt x="3985" y="1926"/>
                </a:lnTo>
                <a:lnTo>
                  <a:pt x="3981" y="1916"/>
                </a:lnTo>
                <a:lnTo>
                  <a:pt x="3978" y="1903"/>
                </a:lnTo>
                <a:lnTo>
                  <a:pt x="3976" y="1889"/>
                </a:lnTo>
                <a:lnTo>
                  <a:pt x="3976" y="1874"/>
                </a:lnTo>
                <a:lnTo>
                  <a:pt x="3979" y="1864"/>
                </a:lnTo>
                <a:lnTo>
                  <a:pt x="3985" y="1849"/>
                </a:lnTo>
                <a:lnTo>
                  <a:pt x="4001" y="1816"/>
                </a:lnTo>
                <a:lnTo>
                  <a:pt x="4030" y="1752"/>
                </a:lnTo>
                <a:lnTo>
                  <a:pt x="4043" y="1730"/>
                </a:lnTo>
                <a:lnTo>
                  <a:pt x="4056" y="1708"/>
                </a:lnTo>
                <a:lnTo>
                  <a:pt x="4068" y="1686"/>
                </a:lnTo>
                <a:lnTo>
                  <a:pt x="4081" y="1665"/>
                </a:lnTo>
                <a:lnTo>
                  <a:pt x="4102" y="1635"/>
                </a:lnTo>
                <a:lnTo>
                  <a:pt x="4124" y="1606"/>
                </a:lnTo>
                <a:lnTo>
                  <a:pt x="4145" y="1576"/>
                </a:lnTo>
                <a:lnTo>
                  <a:pt x="4166" y="1547"/>
                </a:lnTo>
                <a:lnTo>
                  <a:pt x="4169" y="1544"/>
                </a:lnTo>
                <a:lnTo>
                  <a:pt x="4174" y="1538"/>
                </a:lnTo>
                <a:lnTo>
                  <a:pt x="4183" y="1528"/>
                </a:lnTo>
                <a:lnTo>
                  <a:pt x="4194" y="1513"/>
                </a:lnTo>
                <a:lnTo>
                  <a:pt x="4212" y="1493"/>
                </a:lnTo>
                <a:lnTo>
                  <a:pt x="4235" y="1466"/>
                </a:lnTo>
                <a:lnTo>
                  <a:pt x="4265" y="1431"/>
                </a:lnTo>
                <a:lnTo>
                  <a:pt x="4304" y="1386"/>
                </a:lnTo>
                <a:lnTo>
                  <a:pt x="4323" y="1366"/>
                </a:lnTo>
                <a:lnTo>
                  <a:pt x="4342" y="1346"/>
                </a:lnTo>
                <a:lnTo>
                  <a:pt x="4361" y="1326"/>
                </a:lnTo>
                <a:lnTo>
                  <a:pt x="4381" y="1306"/>
                </a:lnTo>
                <a:lnTo>
                  <a:pt x="4384" y="1302"/>
                </a:lnTo>
                <a:lnTo>
                  <a:pt x="4386" y="1298"/>
                </a:lnTo>
                <a:lnTo>
                  <a:pt x="4387" y="1294"/>
                </a:lnTo>
                <a:lnTo>
                  <a:pt x="4388" y="1289"/>
                </a:lnTo>
                <a:lnTo>
                  <a:pt x="4388" y="1212"/>
                </a:lnTo>
                <a:lnTo>
                  <a:pt x="4379" y="1197"/>
                </a:lnTo>
                <a:lnTo>
                  <a:pt x="4373" y="1182"/>
                </a:lnTo>
                <a:lnTo>
                  <a:pt x="4373" y="1169"/>
                </a:lnTo>
                <a:lnTo>
                  <a:pt x="4374" y="1159"/>
                </a:lnTo>
                <a:lnTo>
                  <a:pt x="4377" y="1151"/>
                </a:lnTo>
                <a:lnTo>
                  <a:pt x="4382" y="1145"/>
                </a:lnTo>
                <a:lnTo>
                  <a:pt x="4387" y="1140"/>
                </a:lnTo>
                <a:lnTo>
                  <a:pt x="4394" y="1134"/>
                </a:lnTo>
                <a:lnTo>
                  <a:pt x="4405" y="1128"/>
                </a:lnTo>
                <a:lnTo>
                  <a:pt x="4416" y="1121"/>
                </a:lnTo>
                <a:lnTo>
                  <a:pt x="4433" y="1118"/>
                </a:lnTo>
                <a:lnTo>
                  <a:pt x="4443" y="1115"/>
                </a:lnTo>
                <a:lnTo>
                  <a:pt x="4450" y="1112"/>
                </a:lnTo>
                <a:lnTo>
                  <a:pt x="4459" y="1109"/>
                </a:lnTo>
                <a:lnTo>
                  <a:pt x="4484" y="1108"/>
                </a:lnTo>
                <a:lnTo>
                  <a:pt x="4505" y="1107"/>
                </a:lnTo>
                <a:lnTo>
                  <a:pt x="4532" y="1106"/>
                </a:lnTo>
                <a:lnTo>
                  <a:pt x="4572" y="1106"/>
                </a:lnTo>
                <a:lnTo>
                  <a:pt x="4578" y="1108"/>
                </a:lnTo>
                <a:lnTo>
                  <a:pt x="4582" y="1109"/>
                </a:lnTo>
                <a:lnTo>
                  <a:pt x="4589" y="1113"/>
                </a:lnTo>
                <a:lnTo>
                  <a:pt x="4598" y="1119"/>
                </a:lnTo>
                <a:lnTo>
                  <a:pt x="4607" y="1120"/>
                </a:lnTo>
                <a:lnTo>
                  <a:pt x="4615" y="1121"/>
                </a:lnTo>
                <a:lnTo>
                  <a:pt x="4623" y="1126"/>
                </a:lnTo>
                <a:lnTo>
                  <a:pt x="4630" y="1130"/>
                </a:lnTo>
                <a:lnTo>
                  <a:pt x="4637" y="1141"/>
                </a:lnTo>
                <a:lnTo>
                  <a:pt x="4641" y="1147"/>
                </a:lnTo>
                <a:lnTo>
                  <a:pt x="4647" y="1151"/>
                </a:lnTo>
                <a:lnTo>
                  <a:pt x="4653" y="1158"/>
                </a:lnTo>
                <a:lnTo>
                  <a:pt x="4659" y="1157"/>
                </a:lnTo>
                <a:lnTo>
                  <a:pt x="4666" y="1156"/>
                </a:lnTo>
                <a:lnTo>
                  <a:pt x="4676" y="1154"/>
                </a:lnTo>
                <a:lnTo>
                  <a:pt x="4692" y="1154"/>
                </a:lnTo>
                <a:lnTo>
                  <a:pt x="4696" y="1147"/>
                </a:lnTo>
                <a:lnTo>
                  <a:pt x="4698" y="1141"/>
                </a:lnTo>
                <a:lnTo>
                  <a:pt x="4698" y="1120"/>
                </a:lnTo>
                <a:lnTo>
                  <a:pt x="4693" y="1110"/>
                </a:lnTo>
                <a:lnTo>
                  <a:pt x="4688" y="1102"/>
                </a:lnTo>
                <a:lnTo>
                  <a:pt x="4686" y="1093"/>
                </a:lnTo>
                <a:lnTo>
                  <a:pt x="4684" y="1086"/>
                </a:lnTo>
                <a:lnTo>
                  <a:pt x="4693" y="1074"/>
                </a:lnTo>
                <a:lnTo>
                  <a:pt x="4698" y="1068"/>
                </a:lnTo>
                <a:lnTo>
                  <a:pt x="4704" y="1063"/>
                </a:lnTo>
                <a:lnTo>
                  <a:pt x="4713" y="1055"/>
                </a:lnTo>
                <a:lnTo>
                  <a:pt x="4737" y="1055"/>
                </a:lnTo>
                <a:lnTo>
                  <a:pt x="4752" y="1071"/>
                </a:lnTo>
                <a:lnTo>
                  <a:pt x="4767" y="1086"/>
                </a:lnTo>
                <a:lnTo>
                  <a:pt x="4767" y="1092"/>
                </a:lnTo>
                <a:lnTo>
                  <a:pt x="4758" y="1105"/>
                </a:lnTo>
                <a:lnTo>
                  <a:pt x="4751" y="1118"/>
                </a:lnTo>
                <a:lnTo>
                  <a:pt x="4751" y="1147"/>
                </a:lnTo>
                <a:lnTo>
                  <a:pt x="4753" y="1153"/>
                </a:lnTo>
                <a:lnTo>
                  <a:pt x="4755" y="1157"/>
                </a:lnTo>
                <a:lnTo>
                  <a:pt x="4756" y="1159"/>
                </a:lnTo>
                <a:lnTo>
                  <a:pt x="4759" y="1162"/>
                </a:lnTo>
                <a:lnTo>
                  <a:pt x="4823" y="1158"/>
                </a:lnTo>
                <a:lnTo>
                  <a:pt x="4886" y="1154"/>
                </a:lnTo>
                <a:lnTo>
                  <a:pt x="4948" y="1152"/>
                </a:lnTo>
                <a:lnTo>
                  <a:pt x="5009" y="1150"/>
                </a:lnTo>
                <a:lnTo>
                  <a:pt x="5069" y="1149"/>
                </a:lnTo>
                <a:lnTo>
                  <a:pt x="5128" y="1148"/>
                </a:lnTo>
                <a:lnTo>
                  <a:pt x="5187" y="1149"/>
                </a:lnTo>
                <a:lnTo>
                  <a:pt x="5245" y="1151"/>
                </a:lnTo>
                <a:lnTo>
                  <a:pt x="5303" y="1153"/>
                </a:lnTo>
                <a:lnTo>
                  <a:pt x="5361" y="1158"/>
                </a:lnTo>
                <a:lnTo>
                  <a:pt x="5419" y="1163"/>
                </a:lnTo>
                <a:lnTo>
                  <a:pt x="5476" y="1169"/>
                </a:lnTo>
                <a:lnTo>
                  <a:pt x="5534" y="1177"/>
                </a:lnTo>
                <a:lnTo>
                  <a:pt x="5593" y="1186"/>
                </a:lnTo>
                <a:lnTo>
                  <a:pt x="5652" y="1198"/>
                </a:lnTo>
                <a:lnTo>
                  <a:pt x="5712" y="1210"/>
                </a:lnTo>
                <a:lnTo>
                  <a:pt x="5746" y="1219"/>
                </a:lnTo>
                <a:lnTo>
                  <a:pt x="5779" y="1228"/>
                </a:lnTo>
                <a:lnTo>
                  <a:pt x="5812" y="1238"/>
                </a:lnTo>
                <a:lnTo>
                  <a:pt x="5845" y="1249"/>
                </a:lnTo>
                <a:lnTo>
                  <a:pt x="5876" y="1262"/>
                </a:lnTo>
                <a:lnTo>
                  <a:pt x="5908" y="1275"/>
                </a:lnTo>
                <a:lnTo>
                  <a:pt x="5938" y="1289"/>
                </a:lnTo>
                <a:lnTo>
                  <a:pt x="5969" y="1305"/>
                </a:lnTo>
                <a:lnTo>
                  <a:pt x="5998" y="1321"/>
                </a:lnTo>
                <a:lnTo>
                  <a:pt x="6027" y="1339"/>
                </a:lnTo>
                <a:lnTo>
                  <a:pt x="6055" y="1358"/>
                </a:lnTo>
                <a:lnTo>
                  <a:pt x="6082" y="1379"/>
                </a:lnTo>
                <a:lnTo>
                  <a:pt x="6110" y="1400"/>
                </a:lnTo>
                <a:lnTo>
                  <a:pt x="6136" y="1423"/>
                </a:lnTo>
                <a:lnTo>
                  <a:pt x="6162" y="1448"/>
                </a:lnTo>
                <a:lnTo>
                  <a:pt x="6186" y="1473"/>
                </a:lnTo>
                <a:lnTo>
                  <a:pt x="6202" y="1490"/>
                </a:lnTo>
                <a:lnTo>
                  <a:pt x="6214" y="1506"/>
                </a:lnTo>
                <a:lnTo>
                  <a:pt x="6219" y="1514"/>
                </a:lnTo>
                <a:lnTo>
                  <a:pt x="6224" y="1522"/>
                </a:lnTo>
                <a:lnTo>
                  <a:pt x="6228" y="1531"/>
                </a:lnTo>
                <a:lnTo>
                  <a:pt x="6232" y="1539"/>
                </a:lnTo>
                <a:lnTo>
                  <a:pt x="6235" y="1548"/>
                </a:lnTo>
                <a:lnTo>
                  <a:pt x="6237" y="1557"/>
                </a:lnTo>
                <a:lnTo>
                  <a:pt x="6239" y="1567"/>
                </a:lnTo>
                <a:lnTo>
                  <a:pt x="6241" y="1576"/>
                </a:lnTo>
                <a:lnTo>
                  <a:pt x="6243" y="1597"/>
                </a:lnTo>
                <a:lnTo>
                  <a:pt x="6243" y="1620"/>
                </a:lnTo>
                <a:lnTo>
                  <a:pt x="6243" y="1623"/>
                </a:lnTo>
                <a:lnTo>
                  <a:pt x="6242" y="1624"/>
                </a:lnTo>
                <a:lnTo>
                  <a:pt x="6240" y="1625"/>
                </a:lnTo>
                <a:lnTo>
                  <a:pt x="6238" y="1626"/>
                </a:lnTo>
                <a:lnTo>
                  <a:pt x="6233" y="1626"/>
                </a:lnTo>
                <a:lnTo>
                  <a:pt x="6225" y="1624"/>
                </a:lnTo>
                <a:lnTo>
                  <a:pt x="6217" y="1620"/>
                </a:lnTo>
                <a:lnTo>
                  <a:pt x="6207" y="1615"/>
                </a:lnTo>
                <a:lnTo>
                  <a:pt x="6197" y="1608"/>
                </a:lnTo>
                <a:lnTo>
                  <a:pt x="6186" y="1599"/>
                </a:lnTo>
                <a:lnTo>
                  <a:pt x="6159" y="1574"/>
                </a:lnTo>
                <a:lnTo>
                  <a:pt x="6131" y="1550"/>
                </a:lnTo>
                <a:lnTo>
                  <a:pt x="6103" y="1526"/>
                </a:lnTo>
                <a:lnTo>
                  <a:pt x="6075" y="1503"/>
                </a:lnTo>
                <a:lnTo>
                  <a:pt x="6045" y="1482"/>
                </a:lnTo>
                <a:lnTo>
                  <a:pt x="6017" y="1462"/>
                </a:lnTo>
                <a:lnTo>
                  <a:pt x="5988" y="1442"/>
                </a:lnTo>
                <a:lnTo>
                  <a:pt x="5957" y="1424"/>
                </a:lnTo>
                <a:lnTo>
                  <a:pt x="5927" y="1406"/>
                </a:lnTo>
                <a:lnTo>
                  <a:pt x="5895" y="1390"/>
                </a:lnTo>
                <a:lnTo>
                  <a:pt x="5864" y="1374"/>
                </a:lnTo>
                <a:lnTo>
                  <a:pt x="5830" y="1359"/>
                </a:lnTo>
                <a:lnTo>
                  <a:pt x="5796" y="1344"/>
                </a:lnTo>
                <a:lnTo>
                  <a:pt x="5760" y="1332"/>
                </a:lnTo>
                <a:lnTo>
                  <a:pt x="5725" y="1318"/>
                </a:lnTo>
                <a:lnTo>
                  <a:pt x="5687" y="1306"/>
                </a:lnTo>
                <a:lnTo>
                  <a:pt x="5624" y="1293"/>
                </a:lnTo>
                <a:lnTo>
                  <a:pt x="5563" y="1281"/>
                </a:lnTo>
                <a:lnTo>
                  <a:pt x="5503" y="1273"/>
                </a:lnTo>
                <a:lnTo>
                  <a:pt x="5446" y="1264"/>
                </a:lnTo>
                <a:lnTo>
                  <a:pt x="5389" y="1259"/>
                </a:lnTo>
                <a:lnTo>
                  <a:pt x="5333" y="1255"/>
                </a:lnTo>
                <a:lnTo>
                  <a:pt x="5279" y="1251"/>
                </a:lnTo>
                <a:lnTo>
                  <a:pt x="5223" y="1249"/>
                </a:lnTo>
                <a:lnTo>
                  <a:pt x="5168" y="1249"/>
                </a:lnTo>
                <a:lnTo>
                  <a:pt x="5114" y="1249"/>
                </a:lnTo>
                <a:lnTo>
                  <a:pt x="5057" y="1251"/>
                </a:lnTo>
                <a:lnTo>
                  <a:pt x="5000" y="1254"/>
                </a:lnTo>
                <a:lnTo>
                  <a:pt x="4942" y="1257"/>
                </a:lnTo>
                <a:lnTo>
                  <a:pt x="4882" y="1260"/>
                </a:lnTo>
                <a:lnTo>
                  <a:pt x="4820" y="1264"/>
                </a:lnTo>
                <a:lnTo>
                  <a:pt x="4755" y="1269"/>
                </a:lnTo>
                <a:lnTo>
                  <a:pt x="4751" y="1273"/>
                </a:lnTo>
                <a:lnTo>
                  <a:pt x="4747" y="1276"/>
                </a:lnTo>
                <a:lnTo>
                  <a:pt x="4745" y="1288"/>
                </a:lnTo>
                <a:lnTo>
                  <a:pt x="4745" y="1301"/>
                </a:lnTo>
                <a:lnTo>
                  <a:pt x="4744" y="1314"/>
                </a:lnTo>
                <a:lnTo>
                  <a:pt x="4744" y="1326"/>
                </a:lnTo>
                <a:lnTo>
                  <a:pt x="4750" y="1338"/>
                </a:lnTo>
                <a:lnTo>
                  <a:pt x="4754" y="1348"/>
                </a:lnTo>
                <a:lnTo>
                  <a:pt x="4753" y="1358"/>
                </a:lnTo>
                <a:lnTo>
                  <a:pt x="4753" y="1367"/>
                </a:lnTo>
                <a:lnTo>
                  <a:pt x="4743" y="1376"/>
                </a:lnTo>
                <a:lnTo>
                  <a:pt x="4735" y="1383"/>
                </a:lnTo>
                <a:lnTo>
                  <a:pt x="4727" y="1391"/>
                </a:lnTo>
                <a:lnTo>
                  <a:pt x="4719" y="1399"/>
                </a:lnTo>
                <a:lnTo>
                  <a:pt x="4713" y="1398"/>
                </a:lnTo>
                <a:lnTo>
                  <a:pt x="4709" y="1398"/>
                </a:lnTo>
                <a:lnTo>
                  <a:pt x="4701" y="1390"/>
                </a:lnTo>
                <a:lnTo>
                  <a:pt x="4694" y="1381"/>
                </a:lnTo>
                <a:lnTo>
                  <a:pt x="4687" y="1373"/>
                </a:lnTo>
                <a:lnTo>
                  <a:pt x="4678" y="1365"/>
                </a:lnTo>
                <a:lnTo>
                  <a:pt x="4678" y="1358"/>
                </a:lnTo>
                <a:lnTo>
                  <a:pt x="4677" y="1352"/>
                </a:lnTo>
                <a:lnTo>
                  <a:pt x="4686" y="1338"/>
                </a:lnTo>
                <a:lnTo>
                  <a:pt x="4693" y="1323"/>
                </a:lnTo>
                <a:lnTo>
                  <a:pt x="4693" y="1313"/>
                </a:lnTo>
                <a:lnTo>
                  <a:pt x="4693" y="1301"/>
                </a:lnTo>
                <a:lnTo>
                  <a:pt x="4692" y="1290"/>
                </a:lnTo>
                <a:lnTo>
                  <a:pt x="4692" y="1279"/>
                </a:lnTo>
                <a:lnTo>
                  <a:pt x="4690" y="1277"/>
                </a:lnTo>
                <a:lnTo>
                  <a:pt x="4687" y="1274"/>
                </a:lnTo>
                <a:lnTo>
                  <a:pt x="4648" y="1274"/>
                </a:lnTo>
                <a:lnTo>
                  <a:pt x="4643" y="1276"/>
                </a:lnTo>
                <a:lnTo>
                  <a:pt x="4640" y="1278"/>
                </a:lnTo>
                <a:lnTo>
                  <a:pt x="4635" y="1285"/>
                </a:lnTo>
                <a:lnTo>
                  <a:pt x="4631" y="1293"/>
                </a:lnTo>
                <a:lnTo>
                  <a:pt x="4607" y="1317"/>
                </a:lnTo>
                <a:lnTo>
                  <a:pt x="4595" y="1323"/>
                </a:lnTo>
                <a:lnTo>
                  <a:pt x="4578" y="1328"/>
                </a:lnTo>
                <a:lnTo>
                  <a:pt x="4558" y="1335"/>
                </a:lnTo>
                <a:lnTo>
                  <a:pt x="4536" y="1343"/>
                </a:lnTo>
                <a:lnTo>
                  <a:pt x="4527" y="1350"/>
                </a:lnTo>
                <a:lnTo>
                  <a:pt x="4515" y="1360"/>
                </a:lnTo>
                <a:lnTo>
                  <a:pt x="4492" y="1383"/>
                </a:lnTo>
                <a:lnTo>
                  <a:pt x="4450" y="1427"/>
                </a:lnTo>
                <a:lnTo>
                  <a:pt x="4442" y="1438"/>
                </a:lnTo>
                <a:lnTo>
                  <a:pt x="4433" y="1449"/>
                </a:lnTo>
                <a:lnTo>
                  <a:pt x="4425" y="1459"/>
                </a:lnTo>
                <a:lnTo>
                  <a:pt x="4416" y="1470"/>
                </a:lnTo>
                <a:lnTo>
                  <a:pt x="4397" y="1500"/>
                </a:lnTo>
                <a:lnTo>
                  <a:pt x="4385" y="1521"/>
                </a:lnTo>
                <a:lnTo>
                  <a:pt x="4372" y="1544"/>
                </a:lnTo>
                <a:lnTo>
                  <a:pt x="4354" y="1576"/>
                </a:lnTo>
                <a:lnTo>
                  <a:pt x="4348" y="1592"/>
                </a:lnTo>
                <a:lnTo>
                  <a:pt x="4342" y="1607"/>
                </a:lnTo>
                <a:lnTo>
                  <a:pt x="4336" y="1622"/>
                </a:lnTo>
                <a:lnTo>
                  <a:pt x="4330" y="1636"/>
                </a:lnTo>
                <a:lnTo>
                  <a:pt x="4321" y="1669"/>
                </a:lnTo>
                <a:lnTo>
                  <a:pt x="4311" y="1702"/>
                </a:lnTo>
                <a:lnTo>
                  <a:pt x="4302" y="1733"/>
                </a:lnTo>
                <a:lnTo>
                  <a:pt x="4293" y="1766"/>
                </a:lnTo>
                <a:lnTo>
                  <a:pt x="4283" y="1784"/>
                </a:lnTo>
                <a:lnTo>
                  <a:pt x="4273" y="1803"/>
                </a:lnTo>
                <a:lnTo>
                  <a:pt x="4264" y="1822"/>
                </a:lnTo>
                <a:lnTo>
                  <a:pt x="4254" y="1840"/>
                </a:lnTo>
                <a:lnTo>
                  <a:pt x="4254" y="1845"/>
                </a:lnTo>
                <a:lnTo>
                  <a:pt x="4254" y="1849"/>
                </a:lnTo>
                <a:lnTo>
                  <a:pt x="4263" y="1856"/>
                </a:lnTo>
                <a:lnTo>
                  <a:pt x="4270" y="1861"/>
                </a:lnTo>
                <a:lnTo>
                  <a:pt x="4280" y="1866"/>
                </a:lnTo>
                <a:lnTo>
                  <a:pt x="4295" y="1875"/>
                </a:lnTo>
                <a:lnTo>
                  <a:pt x="4309" y="1879"/>
                </a:lnTo>
                <a:lnTo>
                  <a:pt x="4318" y="1881"/>
                </a:lnTo>
                <a:lnTo>
                  <a:pt x="4326" y="1883"/>
                </a:lnTo>
                <a:lnTo>
                  <a:pt x="4334" y="1887"/>
                </a:lnTo>
                <a:lnTo>
                  <a:pt x="4350" y="1890"/>
                </a:lnTo>
                <a:lnTo>
                  <a:pt x="4366" y="1894"/>
                </a:lnTo>
                <a:lnTo>
                  <a:pt x="4381" y="1897"/>
                </a:lnTo>
                <a:lnTo>
                  <a:pt x="4395" y="1899"/>
                </a:lnTo>
                <a:lnTo>
                  <a:pt x="4409" y="1904"/>
                </a:lnTo>
                <a:lnTo>
                  <a:pt x="4422" y="1908"/>
                </a:lnTo>
                <a:lnTo>
                  <a:pt x="4435" y="1914"/>
                </a:lnTo>
                <a:lnTo>
                  <a:pt x="4448" y="1918"/>
                </a:lnTo>
                <a:lnTo>
                  <a:pt x="4480" y="1933"/>
                </a:lnTo>
                <a:lnTo>
                  <a:pt x="4499" y="1942"/>
                </a:lnTo>
                <a:lnTo>
                  <a:pt x="4514" y="1949"/>
                </a:lnTo>
                <a:lnTo>
                  <a:pt x="4531" y="1959"/>
                </a:lnTo>
                <a:lnTo>
                  <a:pt x="4540" y="1963"/>
                </a:lnTo>
                <a:lnTo>
                  <a:pt x="4549" y="1966"/>
                </a:lnTo>
                <a:lnTo>
                  <a:pt x="4558" y="1969"/>
                </a:lnTo>
                <a:lnTo>
                  <a:pt x="4567" y="1974"/>
                </a:lnTo>
                <a:lnTo>
                  <a:pt x="4597" y="1978"/>
                </a:lnTo>
                <a:lnTo>
                  <a:pt x="4628" y="1983"/>
                </a:lnTo>
                <a:lnTo>
                  <a:pt x="4658" y="1987"/>
                </a:lnTo>
                <a:lnTo>
                  <a:pt x="4689" y="1992"/>
                </a:lnTo>
                <a:lnTo>
                  <a:pt x="4702" y="1995"/>
                </a:lnTo>
                <a:lnTo>
                  <a:pt x="4716" y="1999"/>
                </a:lnTo>
                <a:lnTo>
                  <a:pt x="4730" y="2002"/>
                </a:lnTo>
                <a:lnTo>
                  <a:pt x="4743" y="2004"/>
                </a:lnTo>
                <a:lnTo>
                  <a:pt x="4752" y="2005"/>
                </a:lnTo>
                <a:lnTo>
                  <a:pt x="4759" y="2005"/>
                </a:lnTo>
                <a:lnTo>
                  <a:pt x="4767" y="2005"/>
                </a:lnTo>
                <a:lnTo>
                  <a:pt x="4775" y="2004"/>
                </a:lnTo>
                <a:lnTo>
                  <a:pt x="4779" y="2000"/>
                </a:lnTo>
                <a:lnTo>
                  <a:pt x="4782" y="1997"/>
                </a:lnTo>
                <a:lnTo>
                  <a:pt x="4783" y="1993"/>
                </a:lnTo>
                <a:lnTo>
                  <a:pt x="4784" y="1988"/>
                </a:lnTo>
                <a:lnTo>
                  <a:pt x="4784" y="1933"/>
                </a:lnTo>
                <a:lnTo>
                  <a:pt x="4778" y="1923"/>
                </a:lnTo>
                <a:lnTo>
                  <a:pt x="4772" y="1917"/>
                </a:lnTo>
                <a:lnTo>
                  <a:pt x="4767" y="1914"/>
                </a:lnTo>
                <a:lnTo>
                  <a:pt x="4760" y="1911"/>
                </a:lnTo>
                <a:lnTo>
                  <a:pt x="4754" y="1911"/>
                </a:lnTo>
                <a:lnTo>
                  <a:pt x="4745" y="1913"/>
                </a:lnTo>
                <a:lnTo>
                  <a:pt x="4735" y="1915"/>
                </a:lnTo>
                <a:lnTo>
                  <a:pt x="4722" y="1918"/>
                </a:lnTo>
                <a:lnTo>
                  <a:pt x="4709" y="1919"/>
                </a:lnTo>
                <a:lnTo>
                  <a:pt x="4695" y="1918"/>
                </a:lnTo>
                <a:lnTo>
                  <a:pt x="4688" y="1915"/>
                </a:lnTo>
                <a:lnTo>
                  <a:pt x="4681" y="1913"/>
                </a:lnTo>
                <a:lnTo>
                  <a:pt x="4676" y="1909"/>
                </a:lnTo>
                <a:lnTo>
                  <a:pt x="4672" y="1905"/>
                </a:lnTo>
                <a:lnTo>
                  <a:pt x="4669" y="1902"/>
                </a:lnTo>
                <a:lnTo>
                  <a:pt x="4666" y="1898"/>
                </a:lnTo>
                <a:lnTo>
                  <a:pt x="4665" y="1893"/>
                </a:lnTo>
                <a:lnTo>
                  <a:pt x="4663" y="1888"/>
                </a:lnTo>
                <a:lnTo>
                  <a:pt x="4662" y="1878"/>
                </a:lnTo>
                <a:lnTo>
                  <a:pt x="4663" y="1867"/>
                </a:lnTo>
                <a:lnTo>
                  <a:pt x="4666" y="1856"/>
                </a:lnTo>
                <a:lnTo>
                  <a:pt x="4669" y="1843"/>
                </a:lnTo>
                <a:lnTo>
                  <a:pt x="4666" y="1840"/>
                </a:lnTo>
                <a:lnTo>
                  <a:pt x="4665" y="1837"/>
                </a:lnTo>
                <a:lnTo>
                  <a:pt x="4662" y="1833"/>
                </a:lnTo>
                <a:lnTo>
                  <a:pt x="4662" y="1830"/>
                </a:lnTo>
                <a:lnTo>
                  <a:pt x="4659" y="1808"/>
                </a:lnTo>
                <a:lnTo>
                  <a:pt x="4657" y="1793"/>
                </a:lnTo>
                <a:lnTo>
                  <a:pt x="4656" y="1779"/>
                </a:lnTo>
                <a:lnTo>
                  <a:pt x="4655" y="1758"/>
                </a:lnTo>
                <a:lnTo>
                  <a:pt x="4650" y="1754"/>
                </a:lnTo>
                <a:lnTo>
                  <a:pt x="4646" y="1752"/>
                </a:lnTo>
                <a:lnTo>
                  <a:pt x="4642" y="1751"/>
                </a:lnTo>
                <a:lnTo>
                  <a:pt x="4640" y="1749"/>
                </a:lnTo>
                <a:lnTo>
                  <a:pt x="4638" y="1746"/>
                </a:lnTo>
                <a:lnTo>
                  <a:pt x="4635" y="1742"/>
                </a:lnTo>
                <a:lnTo>
                  <a:pt x="4633" y="1735"/>
                </a:lnTo>
                <a:lnTo>
                  <a:pt x="4633" y="1729"/>
                </a:lnTo>
                <a:lnTo>
                  <a:pt x="4633" y="1723"/>
                </a:lnTo>
                <a:lnTo>
                  <a:pt x="4635" y="1716"/>
                </a:lnTo>
                <a:lnTo>
                  <a:pt x="4643" y="1701"/>
                </a:lnTo>
                <a:lnTo>
                  <a:pt x="4655" y="1681"/>
                </a:lnTo>
                <a:lnTo>
                  <a:pt x="4669" y="1658"/>
                </a:lnTo>
                <a:lnTo>
                  <a:pt x="4680" y="1636"/>
                </a:lnTo>
                <a:lnTo>
                  <a:pt x="4680" y="1586"/>
                </a:lnTo>
                <a:lnTo>
                  <a:pt x="4688" y="1571"/>
                </a:lnTo>
                <a:lnTo>
                  <a:pt x="4695" y="1555"/>
                </a:lnTo>
                <a:lnTo>
                  <a:pt x="4702" y="1540"/>
                </a:lnTo>
                <a:lnTo>
                  <a:pt x="4710" y="1526"/>
                </a:lnTo>
                <a:lnTo>
                  <a:pt x="4741" y="1482"/>
                </a:lnTo>
                <a:lnTo>
                  <a:pt x="4764" y="1452"/>
                </a:lnTo>
                <a:lnTo>
                  <a:pt x="4771" y="1445"/>
                </a:lnTo>
                <a:lnTo>
                  <a:pt x="4777" y="1439"/>
                </a:lnTo>
                <a:lnTo>
                  <a:pt x="4784" y="1434"/>
                </a:lnTo>
                <a:lnTo>
                  <a:pt x="4793" y="1429"/>
                </a:lnTo>
                <a:lnTo>
                  <a:pt x="4803" y="1423"/>
                </a:lnTo>
                <a:lnTo>
                  <a:pt x="4814" y="1418"/>
                </a:lnTo>
                <a:lnTo>
                  <a:pt x="4826" y="1413"/>
                </a:lnTo>
                <a:lnTo>
                  <a:pt x="4841" y="1408"/>
                </a:lnTo>
                <a:lnTo>
                  <a:pt x="4871" y="1402"/>
                </a:lnTo>
                <a:lnTo>
                  <a:pt x="4898" y="1398"/>
                </a:lnTo>
                <a:lnTo>
                  <a:pt x="4911" y="1397"/>
                </a:lnTo>
                <a:lnTo>
                  <a:pt x="4923" y="1397"/>
                </a:lnTo>
                <a:lnTo>
                  <a:pt x="4936" y="1397"/>
                </a:lnTo>
                <a:lnTo>
                  <a:pt x="4948" y="1397"/>
                </a:lnTo>
                <a:lnTo>
                  <a:pt x="4960" y="1398"/>
                </a:lnTo>
                <a:lnTo>
                  <a:pt x="4973" y="1400"/>
                </a:lnTo>
                <a:lnTo>
                  <a:pt x="4985" y="1402"/>
                </a:lnTo>
                <a:lnTo>
                  <a:pt x="4998" y="1405"/>
                </a:lnTo>
                <a:lnTo>
                  <a:pt x="5011" y="1409"/>
                </a:lnTo>
                <a:lnTo>
                  <a:pt x="5023" y="1414"/>
                </a:lnTo>
                <a:lnTo>
                  <a:pt x="5037" y="1419"/>
                </a:lnTo>
                <a:lnTo>
                  <a:pt x="5051" y="1424"/>
                </a:lnTo>
                <a:lnTo>
                  <a:pt x="5080" y="1448"/>
                </a:lnTo>
                <a:lnTo>
                  <a:pt x="5103" y="1469"/>
                </a:lnTo>
                <a:lnTo>
                  <a:pt x="5114" y="1478"/>
                </a:lnTo>
                <a:lnTo>
                  <a:pt x="5122" y="1489"/>
                </a:lnTo>
                <a:lnTo>
                  <a:pt x="5130" y="1498"/>
                </a:lnTo>
                <a:lnTo>
                  <a:pt x="5138" y="1509"/>
                </a:lnTo>
                <a:lnTo>
                  <a:pt x="5144" y="1519"/>
                </a:lnTo>
                <a:lnTo>
                  <a:pt x="5150" y="1531"/>
                </a:lnTo>
                <a:lnTo>
                  <a:pt x="5156" y="1542"/>
                </a:lnTo>
                <a:lnTo>
                  <a:pt x="5161" y="1555"/>
                </a:lnTo>
                <a:lnTo>
                  <a:pt x="5171" y="1585"/>
                </a:lnTo>
                <a:lnTo>
                  <a:pt x="5182" y="1620"/>
                </a:lnTo>
                <a:lnTo>
                  <a:pt x="5184" y="1623"/>
                </a:lnTo>
                <a:lnTo>
                  <a:pt x="5186" y="1625"/>
                </a:lnTo>
                <a:lnTo>
                  <a:pt x="5200" y="1626"/>
                </a:lnTo>
                <a:lnTo>
                  <a:pt x="5211" y="1627"/>
                </a:lnTo>
                <a:lnTo>
                  <a:pt x="5221" y="1629"/>
                </a:lnTo>
                <a:lnTo>
                  <a:pt x="5227" y="1633"/>
                </a:lnTo>
                <a:lnTo>
                  <a:pt x="5234" y="1637"/>
                </a:lnTo>
                <a:lnTo>
                  <a:pt x="5239" y="1645"/>
                </a:lnTo>
                <a:lnTo>
                  <a:pt x="5244" y="1654"/>
                </a:lnTo>
                <a:lnTo>
                  <a:pt x="5249" y="1668"/>
                </a:lnTo>
                <a:lnTo>
                  <a:pt x="5256" y="1672"/>
                </a:lnTo>
                <a:lnTo>
                  <a:pt x="5261" y="1676"/>
                </a:lnTo>
                <a:lnTo>
                  <a:pt x="5264" y="1682"/>
                </a:lnTo>
                <a:lnTo>
                  <a:pt x="5267" y="1688"/>
                </a:lnTo>
                <a:lnTo>
                  <a:pt x="5266" y="1703"/>
                </a:lnTo>
                <a:lnTo>
                  <a:pt x="5265" y="1713"/>
                </a:lnTo>
                <a:lnTo>
                  <a:pt x="5264" y="1724"/>
                </a:lnTo>
                <a:lnTo>
                  <a:pt x="5263" y="1734"/>
                </a:lnTo>
                <a:lnTo>
                  <a:pt x="5270" y="1743"/>
                </a:lnTo>
                <a:lnTo>
                  <a:pt x="5275" y="1749"/>
                </a:lnTo>
                <a:lnTo>
                  <a:pt x="5278" y="1757"/>
                </a:lnTo>
                <a:lnTo>
                  <a:pt x="5279" y="1763"/>
                </a:lnTo>
                <a:lnTo>
                  <a:pt x="5278" y="1769"/>
                </a:lnTo>
                <a:lnTo>
                  <a:pt x="5276" y="1775"/>
                </a:lnTo>
                <a:lnTo>
                  <a:pt x="5272" y="1784"/>
                </a:lnTo>
                <a:lnTo>
                  <a:pt x="5267" y="1793"/>
                </a:lnTo>
                <a:lnTo>
                  <a:pt x="5267" y="1814"/>
                </a:lnTo>
                <a:lnTo>
                  <a:pt x="5259" y="1827"/>
                </a:lnTo>
                <a:lnTo>
                  <a:pt x="5246" y="1844"/>
                </a:lnTo>
                <a:lnTo>
                  <a:pt x="5231" y="1861"/>
                </a:lnTo>
                <a:lnTo>
                  <a:pt x="5218" y="1876"/>
                </a:lnTo>
                <a:lnTo>
                  <a:pt x="5209" y="1880"/>
                </a:lnTo>
                <a:lnTo>
                  <a:pt x="5201" y="1884"/>
                </a:lnTo>
                <a:lnTo>
                  <a:pt x="5186" y="1887"/>
                </a:lnTo>
                <a:lnTo>
                  <a:pt x="5170" y="1889"/>
                </a:lnTo>
                <a:lnTo>
                  <a:pt x="5156" y="1897"/>
                </a:lnTo>
                <a:lnTo>
                  <a:pt x="5141" y="1903"/>
                </a:lnTo>
                <a:lnTo>
                  <a:pt x="5094" y="1903"/>
                </a:lnTo>
                <a:lnTo>
                  <a:pt x="5069" y="1904"/>
                </a:lnTo>
                <a:lnTo>
                  <a:pt x="5060" y="1904"/>
                </a:lnTo>
                <a:lnTo>
                  <a:pt x="5058" y="1905"/>
                </a:lnTo>
                <a:lnTo>
                  <a:pt x="5057" y="1925"/>
                </a:lnTo>
                <a:lnTo>
                  <a:pt x="5057" y="1944"/>
                </a:lnTo>
                <a:lnTo>
                  <a:pt x="5057" y="1963"/>
                </a:lnTo>
                <a:lnTo>
                  <a:pt x="5057" y="1981"/>
                </a:lnTo>
                <a:lnTo>
                  <a:pt x="5060" y="1992"/>
                </a:lnTo>
                <a:lnTo>
                  <a:pt x="5063" y="2000"/>
                </a:lnTo>
                <a:lnTo>
                  <a:pt x="5065" y="2010"/>
                </a:lnTo>
                <a:lnTo>
                  <a:pt x="5068" y="2019"/>
                </a:lnTo>
                <a:lnTo>
                  <a:pt x="5075" y="2027"/>
                </a:lnTo>
                <a:lnTo>
                  <a:pt x="5079" y="2035"/>
                </a:lnTo>
                <a:lnTo>
                  <a:pt x="5085" y="2041"/>
                </a:lnTo>
                <a:lnTo>
                  <a:pt x="5095" y="2051"/>
                </a:lnTo>
                <a:lnTo>
                  <a:pt x="5106" y="2058"/>
                </a:lnTo>
                <a:lnTo>
                  <a:pt x="5117" y="2065"/>
                </a:lnTo>
                <a:lnTo>
                  <a:pt x="5126" y="2072"/>
                </a:lnTo>
                <a:lnTo>
                  <a:pt x="5137" y="2079"/>
                </a:lnTo>
                <a:lnTo>
                  <a:pt x="5165" y="2092"/>
                </a:lnTo>
                <a:lnTo>
                  <a:pt x="5194" y="2103"/>
                </a:lnTo>
                <a:lnTo>
                  <a:pt x="5222" y="2116"/>
                </a:lnTo>
                <a:lnTo>
                  <a:pt x="5250" y="2129"/>
                </a:lnTo>
                <a:lnTo>
                  <a:pt x="5279" y="2140"/>
                </a:lnTo>
                <a:lnTo>
                  <a:pt x="5307" y="2153"/>
                </a:lnTo>
                <a:lnTo>
                  <a:pt x="5334" y="2165"/>
                </a:lnTo>
                <a:lnTo>
                  <a:pt x="5363" y="2177"/>
                </a:lnTo>
                <a:lnTo>
                  <a:pt x="5377" y="2184"/>
                </a:lnTo>
                <a:lnTo>
                  <a:pt x="5390" y="2191"/>
                </a:lnTo>
                <a:lnTo>
                  <a:pt x="5404" y="2198"/>
                </a:lnTo>
                <a:lnTo>
                  <a:pt x="5418" y="2205"/>
                </a:lnTo>
                <a:lnTo>
                  <a:pt x="5430" y="2205"/>
                </a:lnTo>
                <a:lnTo>
                  <a:pt x="5456" y="2185"/>
                </a:lnTo>
                <a:lnTo>
                  <a:pt x="5483" y="2166"/>
                </a:lnTo>
                <a:lnTo>
                  <a:pt x="5509" y="2148"/>
                </a:lnTo>
                <a:lnTo>
                  <a:pt x="5535" y="2131"/>
                </a:lnTo>
                <a:lnTo>
                  <a:pt x="5562" y="2115"/>
                </a:lnTo>
                <a:lnTo>
                  <a:pt x="5588" y="2101"/>
                </a:lnTo>
                <a:lnTo>
                  <a:pt x="5615" y="2089"/>
                </a:lnTo>
                <a:lnTo>
                  <a:pt x="5643" y="2078"/>
                </a:lnTo>
                <a:lnTo>
                  <a:pt x="5670" y="2068"/>
                </a:lnTo>
                <a:lnTo>
                  <a:pt x="5698" y="2060"/>
                </a:lnTo>
                <a:lnTo>
                  <a:pt x="5727" y="2053"/>
                </a:lnTo>
                <a:lnTo>
                  <a:pt x="5756" y="2049"/>
                </a:lnTo>
                <a:lnTo>
                  <a:pt x="5787" y="2044"/>
                </a:lnTo>
                <a:lnTo>
                  <a:pt x="5817" y="2043"/>
                </a:lnTo>
                <a:lnTo>
                  <a:pt x="5850" y="2043"/>
                </a:lnTo>
                <a:lnTo>
                  <a:pt x="5882" y="2044"/>
                </a:lnTo>
                <a:lnTo>
                  <a:pt x="5910" y="2047"/>
                </a:lnTo>
                <a:lnTo>
                  <a:pt x="5936" y="2051"/>
                </a:lnTo>
                <a:lnTo>
                  <a:pt x="5963" y="2056"/>
                </a:lnTo>
                <a:lnTo>
                  <a:pt x="5989" y="2061"/>
                </a:lnTo>
                <a:lnTo>
                  <a:pt x="6014" y="2068"/>
                </a:lnTo>
                <a:lnTo>
                  <a:pt x="6039" y="2075"/>
                </a:lnTo>
                <a:lnTo>
                  <a:pt x="6063" y="2083"/>
                </a:lnTo>
                <a:lnTo>
                  <a:pt x="6088" y="2093"/>
                </a:lnTo>
                <a:lnTo>
                  <a:pt x="6111" y="2103"/>
                </a:lnTo>
                <a:lnTo>
                  <a:pt x="6133" y="2114"/>
                </a:lnTo>
                <a:lnTo>
                  <a:pt x="6155" y="2126"/>
                </a:lnTo>
                <a:lnTo>
                  <a:pt x="6176" y="2139"/>
                </a:lnTo>
                <a:lnTo>
                  <a:pt x="6197" y="2152"/>
                </a:lnTo>
                <a:lnTo>
                  <a:pt x="6217" y="2167"/>
                </a:lnTo>
                <a:lnTo>
                  <a:pt x="6236" y="2181"/>
                </a:lnTo>
                <a:lnTo>
                  <a:pt x="6255" y="2197"/>
                </a:lnTo>
                <a:lnTo>
                  <a:pt x="6272" y="2214"/>
                </a:lnTo>
                <a:lnTo>
                  <a:pt x="6288" y="2231"/>
                </a:lnTo>
                <a:lnTo>
                  <a:pt x="6305" y="2249"/>
                </a:lnTo>
                <a:lnTo>
                  <a:pt x="6320" y="2268"/>
                </a:lnTo>
                <a:lnTo>
                  <a:pt x="6335" y="2287"/>
                </a:lnTo>
                <a:lnTo>
                  <a:pt x="6348" y="2307"/>
                </a:lnTo>
                <a:lnTo>
                  <a:pt x="6361" y="2327"/>
                </a:lnTo>
                <a:lnTo>
                  <a:pt x="6373" y="2348"/>
                </a:lnTo>
                <a:lnTo>
                  <a:pt x="6384" y="2370"/>
                </a:lnTo>
                <a:lnTo>
                  <a:pt x="6394" y="2392"/>
                </a:lnTo>
                <a:lnTo>
                  <a:pt x="6403" y="2415"/>
                </a:lnTo>
                <a:lnTo>
                  <a:pt x="6411" y="2439"/>
                </a:lnTo>
                <a:lnTo>
                  <a:pt x="6418" y="2462"/>
                </a:lnTo>
                <a:lnTo>
                  <a:pt x="6424" y="2486"/>
                </a:lnTo>
                <a:lnTo>
                  <a:pt x="6429" y="2511"/>
                </a:lnTo>
                <a:lnTo>
                  <a:pt x="6434" y="2537"/>
                </a:lnTo>
                <a:lnTo>
                  <a:pt x="7297" y="2537"/>
                </a:lnTo>
                <a:lnTo>
                  <a:pt x="8591" y="0"/>
                </a:lnTo>
                <a:lnTo>
                  <a:pt x="4471" y="0"/>
                </a:lnTo>
                <a:close/>
                <a:moveTo>
                  <a:pt x="9861" y="0"/>
                </a:moveTo>
                <a:lnTo>
                  <a:pt x="8568" y="2537"/>
                </a:lnTo>
                <a:lnTo>
                  <a:pt x="8976" y="2537"/>
                </a:lnTo>
                <a:lnTo>
                  <a:pt x="10268" y="0"/>
                </a:lnTo>
                <a:lnTo>
                  <a:pt x="9861" y="0"/>
                </a:lnTo>
                <a:close/>
                <a:moveTo>
                  <a:pt x="5313" y="506"/>
                </a:moveTo>
                <a:lnTo>
                  <a:pt x="5307" y="508"/>
                </a:lnTo>
                <a:lnTo>
                  <a:pt x="5291" y="509"/>
                </a:lnTo>
                <a:lnTo>
                  <a:pt x="5269" y="509"/>
                </a:lnTo>
                <a:lnTo>
                  <a:pt x="5245" y="509"/>
                </a:lnTo>
                <a:lnTo>
                  <a:pt x="5199" y="507"/>
                </a:lnTo>
                <a:lnTo>
                  <a:pt x="5179" y="506"/>
                </a:lnTo>
                <a:lnTo>
                  <a:pt x="5168" y="507"/>
                </a:lnTo>
                <a:lnTo>
                  <a:pt x="5162" y="509"/>
                </a:lnTo>
                <a:lnTo>
                  <a:pt x="5161" y="510"/>
                </a:lnTo>
                <a:lnTo>
                  <a:pt x="5159" y="512"/>
                </a:lnTo>
                <a:lnTo>
                  <a:pt x="5158" y="515"/>
                </a:lnTo>
                <a:lnTo>
                  <a:pt x="5158" y="518"/>
                </a:lnTo>
                <a:lnTo>
                  <a:pt x="5159" y="529"/>
                </a:lnTo>
                <a:lnTo>
                  <a:pt x="5160" y="543"/>
                </a:lnTo>
                <a:lnTo>
                  <a:pt x="5163" y="544"/>
                </a:lnTo>
                <a:lnTo>
                  <a:pt x="5165" y="546"/>
                </a:lnTo>
                <a:lnTo>
                  <a:pt x="5167" y="550"/>
                </a:lnTo>
                <a:lnTo>
                  <a:pt x="5169" y="556"/>
                </a:lnTo>
                <a:lnTo>
                  <a:pt x="5171" y="567"/>
                </a:lnTo>
                <a:lnTo>
                  <a:pt x="5174" y="582"/>
                </a:lnTo>
                <a:lnTo>
                  <a:pt x="5173" y="589"/>
                </a:lnTo>
                <a:lnTo>
                  <a:pt x="5173" y="596"/>
                </a:lnTo>
                <a:lnTo>
                  <a:pt x="5171" y="602"/>
                </a:lnTo>
                <a:lnTo>
                  <a:pt x="5170" y="608"/>
                </a:lnTo>
                <a:lnTo>
                  <a:pt x="5167" y="614"/>
                </a:lnTo>
                <a:lnTo>
                  <a:pt x="5165" y="617"/>
                </a:lnTo>
                <a:lnTo>
                  <a:pt x="5161" y="620"/>
                </a:lnTo>
                <a:lnTo>
                  <a:pt x="5158" y="620"/>
                </a:lnTo>
                <a:lnTo>
                  <a:pt x="5156" y="632"/>
                </a:lnTo>
                <a:lnTo>
                  <a:pt x="5156" y="639"/>
                </a:lnTo>
                <a:lnTo>
                  <a:pt x="5156" y="644"/>
                </a:lnTo>
                <a:lnTo>
                  <a:pt x="5158" y="647"/>
                </a:lnTo>
                <a:lnTo>
                  <a:pt x="5160" y="649"/>
                </a:lnTo>
                <a:lnTo>
                  <a:pt x="5163" y="649"/>
                </a:lnTo>
                <a:lnTo>
                  <a:pt x="5167" y="648"/>
                </a:lnTo>
                <a:lnTo>
                  <a:pt x="5170" y="646"/>
                </a:lnTo>
                <a:lnTo>
                  <a:pt x="5175" y="644"/>
                </a:lnTo>
                <a:lnTo>
                  <a:pt x="5179" y="643"/>
                </a:lnTo>
                <a:lnTo>
                  <a:pt x="5182" y="642"/>
                </a:lnTo>
                <a:lnTo>
                  <a:pt x="5185" y="642"/>
                </a:lnTo>
                <a:lnTo>
                  <a:pt x="5188" y="644"/>
                </a:lnTo>
                <a:lnTo>
                  <a:pt x="5190" y="647"/>
                </a:lnTo>
                <a:lnTo>
                  <a:pt x="5192" y="653"/>
                </a:lnTo>
                <a:lnTo>
                  <a:pt x="5192" y="661"/>
                </a:lnTo>
                <a:lnTo>
                  <a:pt x="5198" y="662"/>
                </a:lnTo>
                <a:lnTo>
                  <a:pt x="5203" y="662"/>
                </a:lnTo>
                <a:lnTo>
                  <a:pt x="5206" y="664"/>
                </a:lnTo>
                <a:lnTo>
                  <a:pt x="5208" y="665"/>
                </a:lnTo>
                <a:lnTo>
                  <a:pt x="5210" y="667"/>
                </a:lnTo>
                <a:lnTo>
                  <a:pt x="5210" y="669"/>
                </a:lnTo>
                <a:lnTo>
                  <a:pt x="5210" y="673"/>
                </a:lnTo>
                <a:lnTo>
                  <a:pt x="5210" y="675"/>
                </a:lnTo>
                <a:lnTo>
                  <a:pt x="5208" y="680"/>
                </a:lnTo>
                <a:lnTo>
                  <a:pt x="5204" y="684"/>
                </a:lnTo>
                <a:lnTo>
                  <a:pt x="5200" y="686"/>
                </a:lnTo>
                <a:lnTo>
                  <a:pt x="5197" y="688"/>
                </a:lnTo>
                <a:lnTo>
                  <a:pt x="5196" y="696"/>
                </a:lnTo>
                <a:lnTo>
                  <a:pt x="5192" y="703"/>
                </a:lnTo>
                <a:lnTo>
                  <a:pt x="5188" y="709"/>
                </a:lnTo>
                <a:lnTo>
                  <a:pt x="5184" y="714"/>
                </a:lnTo>
                <a:lnTo>
                  <a:pt x="5180" y="716"/>
                </a:lnTo>
                <a:lnTo>
                  <a:pt x="5176" y="718"/>
                </a:lnTo>
                <a:lnTo>
                  <a:pt x="5174" y="717"/>
                </a:lnTo>
                <a:lnTo>
                  <a:pt x="5173" y="717"/>
                </a:lnTo>
                <a:lnTo>
                  <a:pt x="5173" y="715"/>
                </a:lnTo>
                <a:lnTo>
                  <a:pt x="5171" y="713"/>
                </a:lnTo>
                <a:lnTo>
                  <a:pt x="5159" y="714"/>
                </a:lnTo>
                <a:lnTo>
                  <a:pt x="5148" y="714"/>
                </a:lnTo>
                <a:lnTo>
                  <a:pt x="5140" y="716"/>
                </a:lnTo>
                <a:lnTo>
                  <a:pt x="5134" y="717"/>
                </a:lnTo>
                <a:lnTo>
                  <a:pt x="5129" y="719"/>
                </a:lnTo>
                <a:lnTo>
                  <a:pt x="5126" y="721"/>
                </a:lnTo>
                <a:lnTo>
                  <a:pt x="5125" y="724"/>
                </a:lnTo>
                <a:lnTo>
                  <a:pt x="5125" y="726"/>
                </a:lnTo>
                <a:lnTo>
                  <a:pt x="5127" y="729"/>
                </a:lnTo>
                <a:lnTo>
                  <a:pt x="5131" y="732"/>
                </a:lnTo>
                <a:lnTo>
                  <a:pt x="5137" y="734"/>
                </a:lnTo>
                <a:lnTo>
                  <a:pt x="5143" y="736"/>
                </a:lnTo>
                <a:lnTo>
                  <a:pt x="5151" y="737"/>
                </a:lnTo>
                <a:lnTo>
                  <a:pt x="5160" y="739"/>
                </a:lnTo>
                <a:lnTo>
                  <a:pt x="5170" y="739"/>
                </a:lnTo>
                <a:lnTo>
                  <a:pt x="5182" y="740"/>
                </a:lnTo>
                <a:lnTo>
                  <a:pt x="5183" y="738"/>
                </a:lnTo>
                <a:lnTo>
                  <a:pt x="5185" y="736"/>
                </a:lnTo>
                <a:lnTo>
                  <a:pt x="5187" y="734"/>
                </a:lnTo>
                <a:lnTo>
                  <a:pt x="5190" y="733"/>
                </a:lnTo>
                <a:lnTo>
                  <a:pt x="5198" y="731"/>
                </a:lnTo>
                <a:lnTo>
                  <a:pt x="5207" y="729"/>
                </a:lnTo>
                <a:lnTo>
                  <a:pt x="5218" y="729"/>
                </a:lnTo>
                <a:lnTo>
                  <a:pt x="5230" y="729"/>
                </a:lnTo>
                <a:lnTo>
                  <a:pt x="5242" y="730"/>
                </a:lnTo>
                <a:lnTo>
                  <a:pt x="5255" y="731"/>
                </a:lnTo>
                <a:lnTo>
                  <a:pt x="5280" y="734"/>
                </a:lnTo>
                <a:lnTo>
                  <a:pt x="5301" y="739"/>
                </a:lnTo>
                <a:lnTo>
                  <a:pt x="5309" y="741"/>
                </a:lnTo>
                <a:lnTo>
                  <a:pt x="5316" y="743"/>
                </a:lnTo>
                <a:lnTo>
                  <a:pt x="5320" y="745"/>
                </a:lnTo>
                <a:lnTo>
                  <a:pt x="5321" y="748"/>
                </a:lnTo>
                <a:lnTo>
                  <a:pt x="5328" y="748"/>
                </a:lnTo>
                <a:lnTo>
                  <a:pt x="5337" y="746"/>
                </a:lnTo>
                <a:lnTo>
                  <a:pt x="5341" y="745"/>
                </a:lnTo>
                <a:lnTo>
                  <a:pt x="5344" y="744"/>
                </a:lnTo>
                <a:lnTo>
                  <a:pt x="5347" y="742"/>
                </a:lnTo>
                <a:lnTo>
                  <a:pt x="5347" y="740"/>
                </a:lnTo>
                <a:lnTo>
                  <a:pt x="5351" y="739"/>
                </a:lnTo>
                <a:lnTo>
                  <a:pt x="5354" y="739"/>
                </a:lnTo>
                <a:lnTo>
                  <a:pt x="5357" y="737"/>
                </a:lnTo>
                <a:lnTo>
                  <a:pt x="5358" y="736"/>
                </a:lnTo>
                <a:lnTo>
                  <a:pt x="5358" y="732"/>
                </a:lnTo>
                <a:lnTo>
                  <a:pt x="5357" y="726"/>
                </a:lnTo>
                <a:lnTo>
                  <a:pt x="5350" y="718"/>
                </a:lnTo>
                <a:lnTo>
                  <a:pt x="5347" y="713"/>
                </a:lnTo>
                <a:lnTo>
                  <a:pt x="5336" y="713"/>
                </a:lnTo>
                <a:lnTo>
                  <a:pt x="5326" y="713"/>
                </a:lnTo>
                <a:lnTo>
                  <a:pt x="5319" y="713"/>
                </a:lnTo>
                <a:lnTo>
                  <a:pt x="5312" y="711"/>
                </a:lnTo>
                <a:lnTo>
                  <a:pt x="5310" y="709"/>
                </a:lnTo>
                <a:lnTo>
                  <a:pt x="5308" y="706"/>
                </a:lnTo>
                <a:lnTo>
                  <a:pt x="5306" y="704"/>
                </a:lnTo>
                <a:lnTo>
                  <a:pt x="5305" y="700"/>
                </a:lnTo>
                <a:lnTo>
                  <a:pt x="5303" y="692"/>
                </a:lnTo>
                <a:lnTo>
                  <a:pt x="5303" y="680"/>
                </a:lnTo>
                <a:lnTo>
                  <a:pt x="5300" y="680"/>
                </a:lnTo>
                <a:lnTo>
                  <a:pt x="5298" y="679"/>
                </a:lnTo>
                <a:lnTo>
                  <a:pt x="5297" y="678"/>
                </a:lnTo>
                <a:lnTo>
                  <a:pt x="5298" y="677"/>
                </a:lnTo>
                <a:lnTo>
                  <a:pt x="5300" y="674"/>
                </a:lnTo>
                <a:lnTo>
                  <a:pt x="5305" y="669"/>
                </a:lnTo>
                <a:lnTo>
                  <a:pt x="5316" y="662"/>
                </a:lnTo>
                <a:lnTo>
                  <a:pt x="5321" y="659"/>
                </a:lnTo>
                <a:lnTo>
                  <a:pt x="5326" y="658"/>
                </a:lnTo>
                <a:lnTo>
                  <a:pt x="5329" y="656"/>
                </a:lnTo>
                <a:lnTo>
                  <a:pt x="5331" y="653"/>
                </a:lnTo>
                <a:lnTo>
                  <a:pt x="5333" y="649"/>
                </a:lnTo>
                <a:lnTo>
                  <a:pt x="5333" y="644"/>
                </a:lnTo>
                <a:lnTo>
                  <a:pt x="5332" y="639"/>
                </a:lnTo>
                <a:lnTo>
                  <a:pt x="5331" y="634"/>
                </a:lnTo>
                <a:lnTo>
                  <a:pt x="5330" y="627"/>
                </a:lnTo>
                <a:lnTo>
                  <a:pt x="5322" y="603"/>
                </a:lnTo>
                <a:lnTo>
                  <a:pt x="5318" y="584"/>
                </a:lnTo>
                <a:lnTo>
                  <a:pt x="5320" y="584"/>
                </a:lnTo>
                <a:lnTo>
                  <a:pt x="5323" y="582"/>
                </a:lnTo>
                <a:lnTo>
                  <a:pt x="5326" y="579"/>
                </a:lnTo>
                <a:lnTo>
                  <a:pt x="5329" y="576"/>
                </a:lnTo>
                <a:lnTo>
                  <a:pt x="5337" y="566"/>
                </a:lnTo>
                <a:lnTo>
                  <a:pt x="5344" y="555"/>
                </a:lnTo>
                <a:lnTo>
                  <a:pt x="5351" y="544"/>
                </a:lnTo>
                <a:lnTo>
                  <a:pt x="5358" y="535"/>
                </a:lnTo>
                <a:lnTo>
                  <a:pt x="5361" y="530"/>
                </a:lnTo>
                <a:lnTo>
                  <a:pt x="5364" y="527"/>
                </a:lnTo>
                <a:lnTo>
                  <a:pt x="5366" y="525"/>
                </a:lnTo>
                <a:lnTo>
                  <a:pt x="5368" y="525"/>
                </a:lnTo>
                <a:lnTo>
                  <a:pt x="5371" y="516"/>
                </a:lnTo>
                <a:lnTo>
                  <a:pt x="5372" y="508"/>
                </a:lnTo>
                <a:lnTo>
                  <a:pt x="5373" y="502"/>
                </a:lnTo>
                <a:lnTo>
                  <a:pt x="5372" y="498"/>
                </a:lnTo>
                <a:lnTo>
                  <a:pt x="5371" y="494"/>
                </a:lnTo>
                <a:lnTo>
                  <a:pt x="5368" y="493"/>
                </a:lnTo>
                <a:lnTo>
                  <a:pt x="5365" y="492"/>
                </a:lnTo>
                <a:lnTo>
                  <a:pt x="5361" y="493"/>
                </a:lnTo>
                <a:lnTo>
                  <a:pt x="5340" y="500"/>
                </a:lnTo>
                <a:lnTo>
                  <a:pt x="5313" y="506"/>
                </a:lnTo>
                <a:close/>
                <a:moveTo>
                  <a:pt x="5596" y="463"/>
                </a:moveTo>
                <a:lnTo>
                  <a:pt x="5596" y="460"/>
                </a:lnTo>
                <a:lnTo>
                  <a:pt x="5595" y="457"/>
                </a:lnTo>
                <a:lnTo>
                  <a:pt x="5594" y="453"/>
                </a:lnTo>
                <a:lnTo>
                  <a:pt x="5592" y="451"/>
                </a:lnTo>
                <a:lnTo>
                  <a:pt x="5587" y="446"/>
                </a:lnTo>
                <a:lnTo>
                  <a:pt x="5581" y="442"/>
                </a:lnTo>
                <a:lnTo>
                  <a:pt x="5572" y="439"/>
                </a:lnTo>
                <a:lnTo>
                  <a:pt x="5564" y="435"/>
                </a:lnTo>
                <a:lnTo>
                  <a:pt x="5554" y="433"/>
                </a:lnTo>
                <a:lnTo>
                  <a:pt x="5545" y="431"/>
                </a:lnTo>
                <a:lnTo>
                  <a:pt x="5535" y="430"/>
                </a:lnTo>
                <a:lnTo>
                  <a:pt x="5526" y="430"/>
                </a:lnTo>
                <a:lnTo>
                  <a:pt x="5516" y="431"/>
                </a:lnTo>
                <a:lnTo>
                  <a:pt x="5509" y="432"/>
                </a:lnTo>
                <a:lnTo>
                  <a:pt x="5503" y="433"/>
                </a:lnTo>
                <a:lnTo>
                  <a:pt x="5497" y="436"/>
                </a:lnTo>
                <a:lnTo>
                  <a:pt x="5495" y="438"/>
                </a:lnTo>
                <a:lnTo>
                  <a:pt x="5494" y="440"/>
                </a:lnTo>
                <a:lnTo>
                  <a:pt x="5493" y="442"/>
                </a:lnTo>
                <a:lnTo>
                  <a:pt x="5493" y="444"/>
                </a:lnTo>
                <a:lnTo>
                  <a:pt x="5490" y="447"/>
                </a:lnTo>
                <a:lnTo>
                  <a:pt x="5488" y="452"/>
                </a:lnTo>
                <a:lnTo>
                  <a:pt x="5487" y="461"/>
                </a:lnTo>
                <a:lnTo>
                  <a:pt x="5487" y="471"/>
                </a:lnTo>
                <a:lnTo>
                  <a:pt x="5487" y="497"/>
                </a:lnTo>
                <a:lnTo>
                  <a:pt x="5489" y="526"/>
                </a:lnTo>
                <a:lnTo>
                  <a:pt x="5491" y="557"/>
                </a:lnTo>
                <a:lnTo>
                  <a:pt x="5494" y="585"/>
                </a:lnTo>
                <a:lnTo>
                  <a:pt x="5496" y="608"/>
                </a:lnTo>
                <a:lnTo>
                  <a:pt x="5496" y="624"/>
                </a:lnTo>
                <a:lnTo>
                  <a:pt x="5494" y="625"/>
                </a:lnTo>
                <a:lnTo>
                  <a:pt x="5492" y="626"/>
                </a:lnTo>
                <a:lnTo>
                  <a:pt x="5490" y="627"/>
                </a:lnTo>
                <a:lnTo>
                  <a:pt x="5488" y="630"/>
                </a:lnTo>
                <a:lnTo>
                  <a:pt x="5483" y="636"/>
                </a:lnTo>
                <a:lnTo>
                  <a:pt x="5478" y="643"/>
                </a:lnTo>
                <a:lnTo>
                  <a:pt x="5473" y="649"/>
                </a:lnTo>
                <a:lnTo>
                  <a:pt x="5469" y="656"/>
                </a:lnTo>
                <a:lnTo>
                  <a:pt x="5464" y="660"/>
                </a:lnTo>
                <a:lnTo>
                  <a:pt x="5460" y="661"/>
                </a:lnTo>
                <a:lnTo>
                  <a:pt x="5462" y="679"/>
                </a:lnTo>
                <a:lnTo>
                  <a:pt x="5465" y="705"/>
                </a:lnTo>
                <a:lnTo>
                  <a:pt x="5465" y="712"/>
                </a:lnTo>
                <a:lnTo>
                  <a:pt x="5465" y="718"/>
                </a:lnTo>
                <a:lnTo>
                  <a:pt x="5464" y="724"/>
                </a:lnTo>
                <a:lnTo>
                  <a:pt x="5463" y="730"/>
                </a:lnTo>
                <a:lnTo>
                  <a:pt x="5461" y="734"/>
                </a:lnTo>
                <a:lnTo>
                  <a:pt x="5458" y="737"/>
                </a:lnTo>
                <a:lnTo>
                  <a:pt x="5454" y="739"/>
                </a:lnTo>
                <a:lnTo>
                  <a:pt x="5450" y="740"/>
                </a:lnTo>
                <a:lnTo>
                  <a:pt x="5449" y="735"/>
                </a:lnTo>
                <a:lnTo>
                  <a:pt x="5447" y="731"/>
                </a:lnTo>
                <a:lnTo>
                  <a:pt x="5445" y="729"/>
                </a:lnTo>
                <a:lnTo>
                  <a:pt x="5442" y="727"/>
                </a:lnTo>
                <a:lnTo>
                  <a:pt x="5438" y="729"/>
                </a:lnTo>
                <a:lnTo>
                  <a:pt x="5433" y="730"/>
                </a:lnTo>
                <a:lnTo>
                  <a:pt x="5429" y="732"/>
                </a:lnTo>
                <a:lnTo>
                  <a:pt x="5426" y="735"/>
                </a:lnTo>
                <a:lnTo>
                  <a:pt x="5422" y="737"/>
                </a:lnTo>
                <a:lnTo>
                  <a:pt x="5420" y="741"/>
                </a:lnTo>
                <a:lnTo>
                  <a:pt x="5418" y="744"/>
                </a:lnTo>
                <a:lnTo>
                  <a:pt x="5417" y="748"/>
                </a:lnTo>
                <a:lnTo>
                  <a:pt x="5417" y="750"/>
                </a:lnTo>
                <a:lnTo>
                  <a:pt x="5419" y="752"/>
                </a:lnTo>
                <a:lnTo>
                  <a:pt x="5422" y="754"/>
                </a:lnTo>
                <a:lnTo>
                  <a:pt x="5427" y="754"/>
                </a:lnTo>
                <a:lnTo>
                  <a:pt x="5428" y="757"/>
                </a:lnTo>
                <a:lnTo>
                  <a:pt x="5430" y="760"/>
                </a:lnTo>
                <a:lnTo>
                  <a:pt x="5432" y="762"/>
                </a:lnTo>
                <a:lnTo>
                  <a:pt x="5436" y="763"/>
                </a:lnTo>
                <a:lnTo>
                  <a:pt x="5446" y="766"/>
                </a:lnTo>
                <a:lnTo>
                  <a:pt x="5456" y="768"/>
                </a:lnTo>
                <a:lnTo>
                  <a:pt x="5467" y="770"/>
                </a:lnTo>
                <a:lnTo>
                  <a:pt x="5476" y="772"/>
                </a:lnTo>
                <a:lnTo>
                  <a:pt x="5480" y="774"/>
                </a:lnTo>
                <a:lnTo>
                  <a:pt x="5483" y="775"/>
                </a:lnTo>
                <a:lnTo>
                  <a:pt x="5485" y="778"/>
                </a:lnTo>
                <a:lnTo>
                  <a:pt x="5485" y="781"/>
                </a:lnTo>
                <a:lnTo>
                  <a:pt x="5492" y="780"/>
                </a:lnTo>
                <a:lnTo>
                  <a:pt x="5497" y="779"/>
                </a:lnTo>
                <a:lnTo>
                  <a:pt x="5502" y="778"/>
                </a:lnTo>
                <a:lnTo>
                  <a:pt x="5505" y="775"/>
                </a:lnTo>
                <a:lnTo>
                  <a:pt x="5507" y="772"/>
                </a:lnTo>
                <a:lnTo>
                  <a:pt x="5508" y="768"/>
                </a:lnTo>
                <a:lnTo>
                  <a:pt x="5509" y="761"/>
                </a:lnTo>
                <a:lnTo>
                  <a:pt x="5509" y="754"/>
                </a:lnTo>
                <a:lnTo>
                  <a:pt x="5505" y="754"/>
                </a:lnTo>
                <a:lnTo>
                  <a:pt x="5501" y="753"/>
                </a:lnTo>
                <a:lnTo>
                  <a:pt x="5499" y="752"/>
                </a:lnTo>
                <a:lnTo>
                  <a:pt x="5496" y="751"/>
                </a:lnTo>
                <a:lnTo>
                  <a:pt x="5494" y="746"/>
                </a:lnTo>
                <a:lnTo>
                  <a:pt x="5493" y="741"/>
                </a:lnTo>
                <a:lnTo>
                  <a:pt x="5495" y="731"/>
                </a:lnTo>
                <a:lnTo>
                  <a:pt x="5496" y="721"/>
                </a:lnTo>
                <a:lnTo>
                  <a:pt x="5494" y="721"/>
                </a:lnTo>
                <a:lnTo>
                  <a:pt x="5493" y="720"/>
                </a:lnTo>
                <a:lnTo>
                  <a:pt x="5493" y="718"/>
                </a:lnTo>
                <a:lnTo>
                  <a:pt x="5494" y="717"/>
                </a:lnTo>
                <a:lnTo>
                  <a:pt x="5500" y="712"/>
                </a:lnTo>
                <a:lnTo>
                  <a:pt x="5506" y="706"/>
                </a:lnTo>
                <a:lnTo>
                  <a:pt x="5521" y="697"/>
                </a:lnTo>
                <a:lnTo>
                  <a:pt x="5529" y="692"/>
                </a:lnTo>
                <a:lnTo>
                  <a:pt x="5530" y="678"/>
                </a:lnTo>
                <a:lnTo>
                  <a:pt x="5532" y="665"/>
                </a:lnTo>
                <a:lnTo>
                  <a:pt x="5536" y="654"/>
                </a:lnTo>
                <a:lnTo>
                  <a:pt x="5541" y="643"/>
                </a:lnTo>
                <a:lnTo>
                  <a:pt x="5547" y="635"/>
                </a:lnTo>
                <a:lnTo>
                  <a:pt x="5553" y="625"/>
                </a:lnTo>
                <a:lnTo>
                  <a:pt x="5560" y="618"/>
                </a:lnTo>
                <a:lnTo>
                  <a:pt x="5566" y="610"/>
                </a:lnTo>
                <a:lnTo>
                  <a:pt x="5580" y="597"/>
                </a:lnTo>
                <a:lnTo>
                  <a:pt x="5591" y="583"/>
                </a:lnTo>
                <a:lnTo>
                  <a:pt x="5596" y="576"/>
                </a:lnTo>
                <a:lnTo>
                  <a:pt x="5600" y="568"/>
                </a:lnTo>
                <a:lnTo>
                  <a:pt x="5603" y="560"/>
                </a:lnTo>
                <a:lnTo>
                  <a:pt x="5603" y="551"/>
                </a:lnTo>
                <a:lnTo>
                  <a:pt x="5607" y="550"/>
                </a:lnTo>
                <a:lnTo>
                  <a:pt x="5610" y="547"/>
                </a:lnTo>
                <a:lnTo>
                  <a:pt x="5612" y="543"/>
                </a:lnTo>
                <a:lnTo>
                  <a:pt x="5613" y="538"/>
                </a:lnTo>
                <a:lnTo>
                  <a:pt x="5614" y="523"/>
                </a:lnTo>
                <a:lnTo>
                  <a:pt x="5613" y="507"/>
                </a:lnTo>
                <a:lnTo>
                  <a:pt x="5610" y="490"/>
                </a:lnTo>
                <a:lnTo>
                  <a:pt x="5607" y="477"/>
                </a:lnTo>
                <a:lnTo>
                  <a:pt x="5604" y="470"/>
                </a:lnTo>
                <a:lnTo>
                  <a:pt x="5602" y="466"/>
                </a:lnTo>
                <a:lnTo>
                  <a:pt x="5600" y="463"/>
                </a:lnTo>
                <a:lnTo>
                  <a:pt x="5596" y="463"/>
                </a:lnTo>
                <a:close/>
                <a:moveTo>
                  <a:pt x="6420" y="2791"/>
                </a:moveTo>
                <a:lnTo>
                  <a:pt x="6414" y="2817"/>
                </a:lnTo>
                <a:lnTo>
                  <a:pt x="6406" y="2844"/>
                </a:lnTo>
                <a:lnTo>
                  <a:pt x="6398" y="2870"/>
                </a:lnTo>
                <a:lnTo>
                  <a:pt x="6389" y="2895"/>
                </a:lnTo>
                <a:lnTo>
                  <a:pt x="6380" y="2919"/>
                </a:lnTo>
                <a:lnTo>
                  <a:pt x="6369" y="2944"/>
                </a:lnTo>
                <a:lnTo>
                  <a:pt x="6358" y="2967"/>
                </a:lnTo>
                <a:lnTo>
                  <a:pt x="6346" y="2990"/>
                </a:lnTo>
                <a:lnTo>
                  <a:pt x="6334" y="3012"/>
                </a:lnTo>
                <a:lnTo>
                  <a:pt x="6320" y="3033"/>
                </a:lnTo>
                <a:lnTo>
                  <a:pt x="6305" y="3054"/>
                </a:lnTo>
                <a:lnTo>
                  <a:pt x="6291" y="3073"/>
                </a:lnTo>
                <a:lnTo>
                  <a:pt x="6274" y="3093"/>
                </a:lnTo>
                <a:lnTo>
                  <a:pt x="6257" y="3111"/>
                </a:lnTo>
                <a:lnTo>
                  <a:pt x="6240" y="3128"/>
                </a:lnTo>
                <a:lnTo>
                  <a:pt x="6221" y="3145"/>
                </a:lnTo>
                <a:lnTo>
                  <a:pt x="6202" y="3161"/>
                </a:lnTo>
                <a:lnTo>
                  <a:pt x="6182" y="3176"/>
                </a:lnTo>
                <a:lnTo>
                  <a:pt x="6161" y="3190"/>
                </a:lnTo>
                <a:lnTo>
                  <a:pt x="6140" y="3203"/>
                </a:lnTo>
                <a:lnTo>
                  <a:pt x="6118" y="3216"/>
                </a:lnTo>
                <a:lnTo>
                  <a:pt x="6095" y="3227"/>
                </a:lnTo>
                <a:lnTo>
                  <a:pt x="6071" y="3238"/>
                </a:lnTo>
                <a:lnTo>
                  <a:pt x="6047" y="3247"/>
                </a:lnTo>
                <a:lnTo>
                  <a:pt x="6021" y="3256"/>
                </a:lnTo>
                <a:lnTo>
                  <a:pt x="5995" y="3263"/>
                </a:lnTo>
                <a:lnTo>
                  <a:pt x="5968" y="3269"/>
                </a:lnTo>
                <a:lnTo>
                  <a:pt x="5939" y="3275"/>
                </a:lnTo>
                <a:lnTo>
                  <a:pt x="5911" y="3279"/>
                </a:lnTo>
                <a:lnTo>
                  <a:pt x="5881" y="3283"/>
                </a:lnTo>
                <a:lnTo>
                  <a:pt x="5852" y="3285"/>
                </a:lnTo>
                <a:lnTo>
                  <a:pt x="5820" y="3286"/>
                </a:lnTo>
                <a:lnTo>
                  <a:pt x="5792" y="3286"/>
                </a:lnTo>
                <a:lnTo>
                  <a:pt x="5765" y="3285"/>
                </a:lnTo>
                <a:lnTo>
                  <a:pt x="5737" y="3282"/>
                </a:lnTo>
                <a:lnTo>
                  <a:pt x="5710" y="3279"/>
                </a:lnTo>
                <a:lnTo>
                  <a:pt x="5684" y="3274"/>
                </a:lnTo>
                <a:lnTo>
                  <a:pt x="5657" y="3268"/>
                </a:lnTo>
                <a:lnTo>
                  <a:pt x="5632" y="3261"/>
                </a:lnTo>
                <a:lnTo>
                  <a:pt x="5608" y="3253"/>
                </a:lnTo>
                <a:lnTo>
                  <a:pt x="5584" y="3244"/>
                </a:lnTo>
                <a:lnTo>
                  <a:pt x="5560" y="3234"/>
                </a:lnTo>
                <a:lnTo>
                  <a:pt x="5536" y="3223"/>
                </a:lnTo>
                <a:lnTo>
                  <a:pt x="5514" y="3210"/>
                </a:lnTo>
                <a:lnTo>
                  <a:pt x="5492" y="3198"/>
                </a:lnTo>
                <a:lnTo>
                  <a:pt x="5472" y="3183"/>
                </a:lnTo>
                <a:lnTo>
                  <a:pt x="5451" y="3168"/>
                </a:lnTo>
                <a:lnTo>
                  <a:pt x="5432" y="3152"/>
                </a:lnTo>
                <a:lnTo>
                  <a:pt x="5413" y="3136"/>
                </a:lnTo>
                <a:lnTo>
                  <a:pt x="5395" y="3118"/>
                </a:lnTo>
                <a:lnTo>
                  <a:pt x="5378" y="3099"/>
                </a:lnTo>
                <a:lnTo>
                  <a:pt x="5361" y="3080"/>
                </a:lnTo>
                <a:lnTo>
                  <a:pt x="5346" y="3060"/>
                </a:lnTo>
                <a:lnTo>
                  <a:pt x="5330" y="3039"/>
                </a:lnTo>
                <a:lnTo>
                  <a:pt x="5317" y="3016"/>
                </a:lnTo>
                <a:lnTo>
                  <a:pt x="5304" y="2994"/>
                </a:lnTo>
                <a:lnTo>
                  <a:pt x="5291" y="2971"/>
                </a:lnTo>
                <a:lnTo>
                  <a:pt x="5281" y="2947"/>
                </a:lnTo>
                <a:lnTo>
                  <a:pt x="5270" y="2923"/>
                </a:lnTo>
                <a:lnTo>
                  <a:pt x="5261" y="2897"/>
                </a:lnTo>
                <a:lnTo>
                  <a:pt x="5252" y="2871"/>
                </a:lnTo>
                <a:lnTo>
                  <a:pt x="5245" y="2845"/>
                </a:lnTo>
                <a:lnTo>
                  <a:pt x="5239" y="2818"/>
                </a:lnTo>
                <a:lnTo>
                  <a:pt x="5234" y="2791"/>
                </a:lnTo>
                <a:lnTo>
                  <a:pt x="5022" y="2791"/>
                </a:lnTo>
                <a:lnTo>
                  <a:pt x="5017" y="2802"/>
                </a:lnTo>
                <a:lnTo>
                  <a:pt x="5011" y="2814"/>
                </a:lnTo>
                <a:lnTo>
                  <a:pt x="5004" y="2826"/>
                </a:lnTo>
                <a:lnTo>
                  <a:pt x="4998" y="2837"/>
                </a:lnTo>
                <a:lnTo>
                  <a:pt x="4992" y="2853"/>
                </a:lnTo>
                <a:lnTo>
                  <a:pt x="4986" y="2869"/>
                </a:lnTo>
                <a:lnTo>
                  <a:pt x="4983" y="2884"/>
                </a:lnTo>
                <a:lnTo>
                  <a:pt x="4982" y="2900"/>
                </a:lnTo>
                <a:lnTo>
                  <a:pt x="4983" y="2916"/>
                </a:lnTo>
                <a:lnTo>
                  <a:pt x="4986" y="2933"/>
                </a:lnTo>
                <a:lnTo>
                  <a:pt x="4994" y="2966"/>
                </a:lnTo>
                <a:lnTo>
                  <a:pt x="4999" y="2989"/>
                </a:lnTo>
                <a:lnTo>
                  <a:pt x="5005" y="3013"/>
                </a:lnTo>
                <a:lnTo>
                  <a:pt x="5016" y="3050"/>
                </a:lnTo>
                <a:lnTo>
                  <a:pt x="5024" y="3089"/>
                </a:lnTo>
                <a:lnTo>
                  <a:pt x="5031" y="3119"/>
                </a:lnTo>
                <a:lnTo>
                  <a:pt x="5036" y="3142"/>
                </a:lnTo>
                <a:lnTo>
                  <a:pt x="5039" y="3159"/>
                </a:lnTo>
                <a:lnTo>
                  <a:pt x="5041" y="3172"/>
                </a:lnTo>
                <a:lnTo>
                  <a:pt x="5043" y="3185"/>
                </a:lnTo>
                <a:lnTo>
                  <a:pt x="5045" y="3199"/>
                </a:lnTo>
                <a:lnTo>
                  <a:pt x="5047" y="3214"/>
                </a:lnTo>
                <a:lnTo>
                  <a:pt x="5047" y="3285"/>
                </a:lnTo>
                <a:lnTo>
                  <a:pt x="5042" y="3324"/>
                </a:lnTo>
                <a:lnTo>
                  <a:pt x="5037" y="3363"/>
                </a:lnTo>
                <a:lnTo>
                  <a:pt x="5031" y="3401"/>
                </a:lnTo>
                <a:lnTo>
                  <a:pt x="5025" y="3440"/>
                </a:lnTo>
                <a:lnTo>
                  <a:pt x="5019" y="3462"/>
                </a:lnTo>
                <a:lnTo>
                  <a:pt x="5013" y="3485"/>
                </a:lnTo>
                <a:lnTo>
                  <a:pt x="5007" y="3507"/>
                </a:lnTo>
                <a:lnTo>
                  <a:pt x="5001" y="3529"/>
                </a:lnTo>
                <a:lnTo>
                  <a:pt x="4995" y="3550"/>
                </a:lnTo>
                <a:lnTo>
                  <a:pt x="4988" y="3572"/>
                </a:lnTo>
                <a:lnTo>
                  <a:pt x="4983" y="3594"/>
                </a:lnTo>
                <a:lnTo>
                  <a:pt x="4977" y="3616"/>
                </a:lnTo>
                <a:lnTo>
                  <a:pt x="4952" y="3681"/>
                </a:lnTo>
                <a:lnTo>
                  <a:pt x="4925" y="3748"/>
                </a:lnTo>
                <a:lnTo>
                  <a:pt x="4912" y="3783"/>
                </a:lnTo>
                <a:lnTo>
                  <a:pt x="4898" y="3818"/>
                </a:lnTo>
                <a:lnTo>
                  <a:pt x="4885" y="3853"/>
                </a:lnTo>
                <a:lnTo>
                  <a:pt x="4873" y="3888"/>
                </a:lnTo>
                <a:lnTo>
                  <a:pt x="4862" y="3924"/>
                </a:lnTo>
                <a:lnTo>
                  <a:pt x="4852" y="3960"/>
                </a:lnTo>
                <a:lnTo>
                  <a:pt x="4843" y="3996"/>
                </a:lnTo>
                <a:lnTo>
                  <a:pt x="4837" y="4032"/>
                </a:lnTo>
                <a:lnTo>
                  <a:pt x="4832" y="4068"/>
                </a:lnTo>
                <a:lnTo>
                  <a:pt x="4829" y="4102"/>
                </a:lnTo>
                <a:lnTo>
                  <a:pt x="4829" y="4120"/>
                </a:lnTo>
                <a:lnTo>
                  <a:pt x="4829" y="4137"/>
                </a:lnTo>
                <a:lnTo>
                  <a:pt x="4829" y="4155"/>
                </a:lnTo>
                <a:lnTo>
                  <a:pt x="4831" y="4172"/>
                </a:lnTo>
                <a:lnTo>
                  <a:pt x="4833" y="4187"/>
                </a:lnTo>
                <a:lnTo>
                  <a:pt x="4835" y="4201"/>
                </a:lnTo>
                <a:lnTo>
                  <a:pt x="4838" y="4216"/>
                </a:lnTo>
                <a:lnTo>
                  <a:pt x="4841" y="4230"/>
                </a:lnTo>
                <a:lnTo>
                  <a:pt x="4845" y="4245"/>
                </a:lnTo>
                <a:lnTo>
                  <a:pt x="4850" y="4258"/>
                </a:lnTo>
                <a:lnTo>
                  <a:pt x="4855" y="4272"/>
                </a:lnTo>
                <a:lnTo>
                  <a:pt x="4861" y="4285"/>
                </a:lnTo>
                <a:lnTo>
                  <a:pt x="4867" y="4298"/>
                </a:lnTo>
                <a:lnTo>
                  <a:pt x="4874" y="4311"/>
                </a:lnTo>
                <a:lnTo>
                  <a:pt x="4881" y="4324"/>
                </a:lnTo>
                <a:lnTo>
                  <a:pt x="4889" y="4335"/>
                </a:lnTo>
                <a:lnTo>
                  <a:pt x="4897" y="4347"/>
                </a:lnTo>
                <a:lnTo>
                  <a:pt x="4905" y="4359"/>
                </a:lnTo>
                <a:lnTo>
                  <a:pt x="4915" y="4370"/>
                </a:lnTo>
                <a:lnTo>
                  <a:pt x="4924" y="4381"/>
                </a:lnTo>
                <a:lnTo>
                  <a:pt x="4935" y="4391"/>
                </a:lnTo>
                <a:lnTo>
                  <a:pt x="4944" y="4401"/>
                </a:lnTo>
                <a:lnTo>
                  <a:pt x="4956" y="4410"/>
                </a:lnTo>
                <a:lnTo>
                  <a:pt x="4966" y="4420"/>
                </a:lnTo>
                <a:lnTo>
                  <a:pt x="4978" y="4428"/>
                </a:lnTo>
                <a:lnTo>
                  <a:pt x="4990" y="4436"/>
                </a:lnTo>
                <a:lnTo>
                  <a:pt x="5002" y="4443"/>
                </a:lnTo>
                <a:lnTo>
                  <a:pt x="5015" y="4450"/>
                </a:lnTo>
                <a:lnTo>
                  <a:pt x="5027" y="4457"/>
                </a:lnTo>
                <a:lnTo>
                  <a:pt x="5040" y="4463"/>
                </a:lnTo>
                <a:lnTo>
                  <a:pt x="5054" y="4468"/>
                </a:lnTo>
                <a:lnTo>
                  <a:pt x="5067" y="4472"/>
                </a:lnTo>
                <a:lnTo>
                  <a:pt x="5082" y="4477"/>
                </a:lnTo>
                <a:lnTo>
                  <a:pt x="5096" y="4480"/>
                </a:lnTo>
                <a:lnTo>
                  <a:pt x="5110" y="4483"/>
                </a:lnTo>
                <a:lnTo>
                  <a:pt x="5125" y="4485"/>
                </a:lnTo>
                <a:lnTo>
                  <a:pt x="5143" y="4487"/>
                </a:lnTo>
                <a:lnTo>
                  <a:pt x="5161" y="4488"/>
                </a:lnTo>
                <a:lnTo>
                  <a:pt x="5178" y="4489"/>
                </a:lnTo>
                <a:lnTo>
                  <a:pt x="5195" y="4489"/>
                </a:lnTo>
                <a:lnTo>
                  <a:pt x="5210" y="4488"/>
                </a:lnTo>
                <a:lnTo>
                  <a:pt x="5226" y="4486"/>
                </a:lnTo>
                <a:lnTo>
                  <a:pt x="5242" y="4484"/>
                </a:lnTo>
                <a:lnTo>
                  <a:pt x="5257" y="4482"/>
                </a:lnTo>
                <a:lnTo>
                  <a:pt x="5271" y="4478"/>
                </a:lnTo>
                <a:lnTo>
                  <a:pt x="5285" y="4473"/>
                </a:lnTo>
                <a:lnTo>
                  <a:pt x="5299" y="4469"/>
                </a:lnTo>
                <a:lnTo>
                  <a:pt x="5312" y="4464"/>
                </a:lnTo>
                <a:lnTo>
                  <a:pt x="5325" y="4458"/>
                </a:lnTo>
                <a:lnTo>
                  <a:pt x="5338" y="4450"/>
                </a:lnTo>
                <a:lnTo>
                  <a:pt x="5349" y="4443"/>
                </a:lnTo>
                <a:lnTo>
                  <a:pt x="5361" y="4436"/>
                </a:lnTo>
                <a:lnTo>
                  <a:pt x="5372" y="4427"/>
                </a:lnTo>
                <a:lnTo>
                  <a:pt x="5383" y="4418"/>
                </a:lnTo>
                <a:lnTo>
                  <a:pt x="5392" y="4407"/>
                </a:lnTo>
                <a:lnTo>
                  <a:pt x="5403" y="4397"/>
                </a:lnTo>
                <a:lnTo>
                  <a:pt x="5412" y="4386"/>
                </a:lnTo>
                <a:lnTo>
                  <a:pt x="5421" y="4374"/>
                </a:lnTo>
                <a:lnTo>
                  <a:pt x="5429" y="4362"/>
                </a:lnTo>
                <a:lnTo>
                  <a:pt x="5438" y="4349"/>
                </a:lnTo>
                <a:lnTo>
                  <a:pt x="5445" y="4335"/>
                </a:lnTo>
                <a:lnTo>
                  <a:pt x="5452" y="4321"/>
                </a:lnTo>
                <a:lnTo>
                  <a:pt x="5460" y="4306"/>
                </a:lnTo>
                <a:lnTo>
                  <a:pt x="5466" y="4291"/>
                </a:lnTo>
                <a:lnTo>
                  <a:pt x="5471" y="4275"/>
                </a:lnTo>
                <a:lnTo>
                  <a:pt x="5478" y="4258"/>
                </a:lnTo>
                <a:lnTo>
                  <a:pt x="5482" y="4242"/>
                </a:lnTo>
                <a:lnTo>
                  <a:pt x="5487" y="4224"/>
                </a:lnTo>
                <a:lnTo>
                  <a:pt x="5491" y="4201"/>
                </a:lnTo>
                <a:lnTo>
                  <a:pt x="5495" y="4180"/>
                </a:lnTo>
                <a:lnTo>
                  <a:pt x="5497" y="4159"/>
                </a:lnTo>
                <a:lnTo>
                  <a:pt x="5499" y="4138"/>
                </a:lnTo>
                <a:lnTo>
                  <a:pt x="5499" y="4118"/>
                </a:lnTo>
                <a:lnTo>
                  <a:pt x="5497" y="4098"/>
                </a:lnTo>
                <a:lnTo>
                  <a:pt x="5495" y="4078"/>
                </a:lnTo>
                <a:lnTo>
                  <a:pt x="5492" y="4059"/>
                </a:lnTo>
                <a:lnTo>
                  <a:pt x="5488" y="4039"/>
                </a:lnTo>
                <a:lnTo>
                  <a:pt x="5484" y="4020"/>
                </a:lnTo>
                <a:lnTo>
                  <a:pt x="5479" y="4000"/>
                </a:lnTo>
                <a:lnTo>
                  <a:pt x="5472" y="3980"/>
                </a:lnTo>
                <a:lnTo>
                  <a:pt x="5459" y="3939"/>
                </a:lnTo>
                <a:lnTo>
                  <a:pt x="5444" y="3897"/>
                </a:lnTo>
                <a:lnTo>
                  <a:pt x="5428" y="3866"/>
                </a:lnTo>
                <a:lnTo>
                  <a:pt x="5412" y="3837"/>
                </a:lnTo>
                <a:lnTo>
                  <a:pt x="5395" y="3808"/>
                </a:lnTo>
                <a:lnTo>
                  <a:pt x="5379" y="3779"/>
                </a:lnTo>
                <a:lnTo>
                  <a:pt x="5361" y="3750"/>
                </a:lnTo>
                <a:lnTo>
                  <a:pt x="5343" y="3722"/>
                </a:lnTo>
                <a:lnTo>
                  <a:pt x="5325" y="3693"/>
                </a:lnTo>
                <a:lnTo>
                  <a:pt x="5306" y="3665"/>
                </a:lnTo>
                <a:lnTo>
                  <a:pt x="5307" y="3655"/>
                </a:lnTo>
                <a:lnTo>
                  <a:pt x="5307" y="3646"/>
                </a:lnTo>
                <a:lnTo>
                  <a:pt x="5311" y="3642"/>
                </a:lnTo>
                <a:lnTo>
                  <a:pt x="5314" y="3638"/>
                </a:lnTo>
                <a:lnTo>
                  <a:pt x="5323" y="3634"/>
                </a:lnTo>
                <a:lnTo>
                  <a:pt x="5338" y="3630"/>
                </a:lnTo>
                <a:lnTo>
                  <a:pt x="5369" y="3623"/>
                </a:lnTo>
                <a:lnTo>
                  <a:pt x="5427" y="3608"/>
                </a:lnTo>
                <a:lnTo>
                  <a:pt x="5444" y="3605"/>
                </a:lnTo>
                <a:lnTo>
                  <a:pt x="5461" y="3602"/>
                </a:lnTo>
                <a:lnTo>
                  <a:pt x="5480" y="3601"/>
                </a:lnTo>
                <a:lnTo>
                  <a:pt x="5497" y="3602"/>
                </a:lnTo>
                <a:lnTo>
                  <a:pt x="5525" y="3602"/>
                </a:lnTo>
                <a:lnTo>
                  <a:pt x="5552" y="3603"/>
                </a:lnTo>
                <a:lnTo>
                  <a:pt x="5581" y="3604"/>
                </a:lnTo>
                <a:lnTo>
                  <a:pt x="5608" y="3605"/>
                </a:lnTo>
                <a:lnTo>
                  <a:pt x="5635" y="3606"/>
                </a:lnTo>
                <a:lnTo>
                  <a:pt x="5662" y="3607"/>
                </a:lnTo>
                <a:lnTo>
                  <a:pt x="5686" y="3608"/>
                </a:lnTo>
                <a:lnTo>
                  <a:pt x="5708" y="3608"/>
                </a:lnTo>
                <a:lnTo>
                  <a:pt x="5712" y="3607"/>
                </a:lnTo>
                <a:lnTo>
                  <a:pt x="5716" y="3606"/>
                </a:lnTo>
                <a:lnTo>
                  <a:pt x="5719" y="3604"/>
                </a:lnTo>
                <a:lnTo>
                  <a:pt x="5724" y="3602"/>
                </a:lnTo>
                <a:lnTo>
                  <a:pt x="5730" y="3596"/>
                </a:lnTo>
                <a:lnTo>
                  <a:pt x="5736" y="3590"/>
                </a:lnTo>
                <a:lnTo>
                  <a:pt x="5756" y="3579"/>
                </a:lnTo>
                <a:lnTo>
                  <a:pt x="5775" y="3569"/>
                </a:lnTo>
                <a:lnTo>
                  <a:pt x="5790" y="3559"/>
                </a:lnTo>
                <a:lnTo>
                  <a:pt x="5798" y="3553"/>
                </a:lnTo>
                <a:lnTo>
                  <a:pt x="5811" y="3546"/>
                </a:lnTo>
                <a:lnTo>
                  <a:pt x="5824" y="3539"/>
                </a:lnTo>
                <a:lnTo>
                  <a:pt x="5842" y="3530"/>
                </a:lnTo>
                <a:lnTo>
                  <a:pt x="5876" y="3515"/>
                </a:lnTo>
                <a:lnTo>
                  <a:pt x="5897" y="3509"/>
                </a:lnTo>
                <a:lnTo>
                  <a:pt x="5919" y="3502"/>
                </a:lnTo>
                <a:lnTo>
                  <a:pt x="5940" y="3496"/>
                </a:lnTo>
                <a:lnTo>
                  <a:pt x="5961" y="3490"/>
                </a:lnTo>
                <a:lnTo>
                  <a:pt x="5973" y="3489"/>
                </a:lnTo>
                <a:lnTo>
                  <a:pt x="5983" y="3488"/>
                </a:lnTo>
                <a:lnTo>
                  <a:pt x="5994" y="3486"/>
                </a:lnTo>
                <a:lnTo>
                  <a:pt x="6003" y="3485"/>
                </a:lnTo>
                <a:lnTo>
                  <a:pt x="6020" y="3478"/>
                </a:lnTo>
                <a:lnTo>
                  <a:pt x="6035" y="3472"/>
                </a:lnTo>
                <a:lnTo>
                  <a:pt x="6044" y="3472"/>
                </a:lnTo>
                <a:lnTo>
                  <a:pt x="6048" y="3474"/>
                </a:lnTo>
                <a:lnTo>
                  <a:pt x="6051" y="3477"/>
                </a:lnTo>
                <a:lnTo>
                  <a:pt x="6053" y="3480"/>
                </a:lnTo>
                <a:lnTo>
                  <a:pt x="6057" y="3487"/>
                </a:lnTo>
                <a:lnTo>
                  <a:pt x="6056" y="3492"/>
                </a:lnTo>
                <a:lnTo>
                  <a:pt x="6050" y="3510"/>
                </a:lnTo>
                <a:lnTo>
                  <a:pt x="6032" y="3553"/>
                </a:lnTo>
                <a:lnTo>
                  <a:pt x="5996" y="3637"/>
                </a:lnTo>
                <a:lnTo>
                  <a:pt x="5981" y="3671"/>
                </a:lnTo>
                <a:lnTo>
                  <a:pt x="5970" y="3699"/>
                </a:lnTo>
                <a:lnTo>
                  <a:pt x="5959" y="3722"/>
                </a:lnTo>
                <a:lnTo>
                  <a:pt x="5951" y="3746"/>
                </a:lnTo>
                <a:lnTo>
                  <a:pt x="5942" y="3772"/>
                </a:lnTo>
                <a:lnTo>
                  <a:pt x="5934" y="3805"/>
                </a:lnTo>
                <a:lnTo>
                  <a:pt x="5923" y="3848"/>
                </a:lnTo>
                <a:lnTo>
                  <a:pt x="5911" y="3903"/>
                </a:lnTo>
                <a:lnTo>
                  <a:pt x="5908" y="3953"/>
                </a:lnTo>
                <a:lnTo>
                  <a:pt x="5903" y="4002"/>
                </a:lnTo>
                <a:lnTo>
                  <a:pt x="5898" y="4052"/>
                </a:lnTo>
                <a:lnTo>
                  <a:pt x="5892" y="4101"/>
                </a:lnTo>
                <a:lnTo>
                  <a:pt x="5883" y="4150"/>
                </a:lnTo>
                <a:lnTo>
                  <a:pt x="5874" y="4198"/>
                </a:lnTo>
                <a:lnTo>
                  <a:pt x="5865" y="4247"/>
                </a:lnTo>
                <a:lnTo>
                  <a:pt x="5853" y="4295"/>
                </a:lnTo>
                <a:lnTo>
                  <a:pt x="5840" y="4343"/>
                </a:lnTo>
                <a:lnTo>
                  <a:pt x="5829" y="4386"/>
                </a:lnTo>
                <a:lnTo>
                  <a:pt x="5822" y="4406"/>
                </a:lnTo>
                <a:lnTo>
                  <a:pt x="5815" y="4426"/>
                </a:lnTo>
                <a:lnTo>
                  <a:pt x="5809" y="4445"/>
                </a:lnTo>
                <a:lnTo>
                  <a:pt x="5800" y="4463"/>
                </a:lnTo>
                <a:lnTo>
                  <a:pt x="5793" y="4481"/>
                </a:lnTo>
                <a:lnTo>
                  <a:pt x="5784" y="4500"/>
                </a:lnTo>
                <a:lnTo>
                  <a:pt x="5774" y="4518"/>
                </a:lnTo>
                <a:lnTo>
                  <a:pt x="5764" y="4536"/>
                </a:lnTo>
                <a:lnTo>
                  <a:pt x="5752" y="4554"/>
                </a:lnTo>
                <a:lnTo>
                  <a:pt x="5739" y="4573"/>
                </a:lnTo>
                <a:lnTo>
                  <a:pt x="5726" y="4592"/>
                </a:lnTo>
                <a:lnTo>
                  <a:pt x="5711" y="4612"/>
                </a:lnTo>
                <a:lnTo>
                  <a:pt x="5693" y="4634"/>
                </a:lnTo>
                <a:lnTo>
                  <a:pt x="5674" y="4655"/>
                </a:lnTo>
                <a:lnTo>
                  <a:pt x="5654" y="4675"/>
                </a:lnTo>
                <a:lnTo>
                  <a:pt x="5634" y="4695"/>
                </a:lnTo>
                <a:lnTo>
                  <a:pt x="5613" y="4713"/>
                </a:lnTo>
                <a:lnTo>
                  <a:pt x="5592" y="4730"/>
                </a:lnTo>
                <a:lnTo>
                  <a:pt x="5570" y="4746"/>
                </a:lnTo>
                <a:lnTo>
                  <a:pt x="5548" y="4761"/>
                </a:lnTo>
                <a:lnTo>
                  <a:pt x="5525" y="4775"/>
                </a:lnTo>
                <a:lnTo>
                  <a:pt x="5502" y="4789"/>
                </a:lnTo>
                <a:lnTo>
                  <a:pt x="5479" y="4801"/>
                </a:lnTo>
                <a:lnTo>
                  <a:pt x="5454" y="4812"/>
                </a:lnTo>
                <a:lnTo>
                  <a:pt x="5429" y="4822"/>
                </a:lnTo>
                <a:lnTo>
                  <a:pt x="5404" y="4833"/>
                </a:lnTo>
                <a:lnTo>
                  <a:pt x="5379" y="4841"/>
                </a:lnTo>
                <a:lnTo>
                  <a:pt x="5353" y="4849"/>
                </a:lnTo>
                <a:lnTo>
                  <a:pt x="5327" y="4856"/>
                </a:lnTo>
                <a:lnTo>
                  <a:pt x="5301" y="4863"/>
                </a:lnTo>
                <a:lnTo>
                  <a:pt x="5275" y="4868"/>
                </a:lnTo>
                <a:lnTo>
                  <a:pt x="5248" y="4873"/>
                </a:lnTo>
                <a:lnTo>
                  <a:pt x="5221" y="4877"/>
                </a:lnTo>
                <a:lnTo>
                  <a:pt x="5195" y="4880"/>
                </a:lnTo>
                <a:lnTo>
                  <a:pt x="5167" y="4883"/>
                </a:lnTo>
                <a:lnTo>
                  <a:pt x="5140" y="4885"/>
                </a:lnTo>
                <a:lnTo>
                  <a:pt x="5113" y="4886"/>
                </a:lnTo>
                <a:lnTo>
                  <a:pt x="5085" y="4886"/>
                </a:lnTo>
                <a:lnTo>
                  <a:pt x="5058" y="4886"/>
                </a:lnTo>
                <a:lnTo>
                  <a:pt x="5031" y="4885"/>
                </a:lnTo>
                <a:lnTo>
                  <a:pt x="5003" y="4883"/>
                </a:lnTo>
                <a:lnTo>
                  <a:pt x="4976" y="4880"/>
                </a:lnTo>
                <a:lnTo>
                  <a:pt x="4948" y="4878"/>
                </a:lnTo>
                <a:lnTo>
                  <a:pt x="4921" y="4874"/>
                </a:lnTo>
                <a:lnTo>
                  <a:pt x="4891" y="4870"/>
                </a:lnTo>
                <a:lnTo>
                  <a:pt x="4861" y="4865"/>
                </a:lnTo>
                <a:lnTo>
                  <a:pt x="4832" y="4858"/>
                </a:lnTo>
                <a:lnTo>
                  <a:pt x="4802" y="4851"/>
                </a:lnTo>
                <a:lnTo>
                  <a:pt x="4773" y="4844"/>
                </a:lnTo>
                <a:lnTo>
                  <a:pt x="4743" y="4834"/>
                </a:lnTo>
                <a:lnTo>
                  <a:pt x="4715" y="4825"/>
                </a:lnTo>
                <a:lnTo>
                  <a:pt x="4687" y="4814"/>
                </a:lnTo>
                <a:lnTo>
                  <a:pt x="4658" y="4802"/>
                </a:lnTo>
                <a:lnTo>
                  <a:pt x="4631" y="4791"/>
                </a:lnTo>
                <a:lnTo>
                  <a:pt x="4604" y="4777"/>
                </a:lnTo>
                <a:lnTo>
                  <a:pt x="4577" y="4763"/>
                </a:lnTo>
                <a:lnTo>
                  <a:pt x="4551" y="4749"/>
                </a:lnTo>
                <a:lnTo>
                  <a:pt x="4525" y="4733"/>
                </a:lnTo>
                <a:lnTo>
                  <a:pt x="4499" y="4717"/>
                </a:lnTo>
                <a:lnTo>
                  <a:pt x="4475" y="4699"/>
                </a:lnTo>
                <a:lnTo>
                  <a:pt x="4451" y="4681"/>
                </a:lnTo>
                <a:lnTo>
                  <a:pt x="4428" y="4662"/>
                </a:lnTo>
                <a:lnTo>
                  <a:pt x="4406" y="4642"/>
                </a:lnTo>
                <a:lnTo>
                  <a:pt x="4384" y="4622"/>
                </a:lnTo>
                <a:lnTo>
                  <a:pt x="4363" y="4601"/>
                </a:lnTo>
                <a:lnTo>
                  <a:pt x="4343" y="4579"/>
                </a:lnTo>
                <a:lnTo>
                  <a:pt x="4324" y="4556"/>
                </a:lnTo>
                <a:lnTo>
                  <a:pt x="4305" y="4533"/>
                </a:lnTo>
                <a:lnTo>
                  <a:pt x="4288" y="4507"/>
                </a:lnTo>
                <a:lnTo>
                  <a:pt x="4271" y="4482"/>
                </a:lnTo>
                <a:lnTo>
                  <a:pt x="4255" y="4456"/>
                </a:lnTo>
                <a:lnTo>
                  <a:pt x="4241" y="4429"/>
                </a:lnTo>
                <a:lnTo>
                  <a:pt x="4227" y="4402"/>
                </a:lnTo>
                <a:lnTo>
                  <a:pt x="4214" y="4373"/>
                </a:lnTo>
                <a:lnTo>
                  <a:pt x="4203" y="4344"/>
                </a:lnTo>
                <a:lnTo>
                  <a:pt x="4192" y="4314"/>
                </a:lnTo>
                <a:lnTo>
                  <a:pt x="4180" y="4273"/>
                </a:lnTo>
                <a:lnTo>
                  <a:pt x="4169" y="4233"/>
                </a:lnTo>
                <a:lnTo>
                  <a:pt x="4160" y="4193"/>
                </a:lnTo>
                <a:lnTo>
                  <a:pt x="4151" y="4153"/>
                </a:lnTo>
                <a:lnTo>
                  <a:pt x="4144" y="4114"/>
                </a:lnTo>
                <a:lnTo>
                  <a:pt x="4139" y="4074"/>
                </a:lnTo>
                <a:lnTo>
                  <a:pt x="4134" y="4035"/>
                </a:lnTo>
                <a:lnTo>
                  <a:pt x="4131" y="3996"/>
                </a:lnTo>
                <a:lnTo>
                  <a:pt x="4128" y="3957"/>
                </a:lnTo>
                <a:lnTo>
                  <a:pt x="4127" y="3917"/>
                </a:lnTo>
                <a:lnTo>
                  <a:pt x="4127" y="3878"/>
                </a:lnTo>
                <a:lnTo>
                  <a:pt x="4128" y="3838"/>
                </a:lnTo>
                <a:lnTo>
                  <a:pt x="4129" y="3797"/>
                </a:lnTo>
                <a:lnTo>
                  <a:pt x="4131" y="3756"/>
                </a:lnTo>
                <a:lnTo>
                  <a:pt x="4134" y="3714"/>
                </a:lnTo>
                <a:lnTo>
                  <a:pt x="4138" y="3672"/>
                </a:lnTo>
                <a:lnTo>
                  <a:pt x="4141" y="3642"/>
                </a:lnTo>
                <a:lnTo>
                  <a:pt x="4144" y="3613"/>
                </a:lnTo>
                <a:lnTo>
                  <a:pt x="4148" y="3584"/>
                </a:lnTo>
                <a:lnTo>
                  <a:pt x="4152" y="3555"/>
                </a:lnTo>
                <a:lnTo>
                  <a:pt x="4158" y="3527"/>
                </a:lnTo>
                <a:lnTo>
                  <a:pt x="4163" y="3499"/>
                </a:lnTo>
                <a:lnTo>
                  <a:pt x="4169" y="3472"/>
                </a:lnTo>
                <a:lnTo>
                  <a:pt x="4175" y="3444"/>
                </a:lnTo>
                <a:lnTo>
                  <a:pt x="4182" y="3419"/>
                </a:lnTo>
                <a:lnTo>
                  <a:pt x="4189" y="3393"/>
                </a:lnTo>
                <a:lnTo>
                  <a:pt x="4196" y="3369"/>
                </a:lnTo>
                <a:lnTo>
                  <a:pt x="4204" y="3344"/>
                </a:lnTo>
                <a:lnTo>
                  <a:pt x="4212" y="3320"/>
                </a:lnTo>
                <a:lnTo>
                  <a:pt x="4221" y="3298"/>
                </a:lnTo>
                <a:lnTo>
                  <a:pt x="4229" y="3276"/>
                </a:lnTo>
                <a:lnTo>
                  <a:pt x="4239" y="3255"/>
                </a:lnTo>
                <a:lnTo>
                  <a:pt x="4264" y="3198"/>
                </a:lnTo>
                <a:lnTo>
                  <a:pt x="4290" y="3138"/>
                </a:lnTo>
                <a:lnTo>
                  <a:pt x="4318" y="3077"/>
                </a:lnTo>
                <a:lnTo>
                  <a:pt x="4348" y="3016"/>
                </a:lnTo>
                <a:lnTo>
                  <a:pt x="4364" y="2987"/>
                </a:lnTo>
                <a:lnTo>
                  <a:pt x="4381" y="2957"/>
                </a:lnTo>
                <a:lnTo>
                  <a:pt x="4398" y="2929"/>
                </a:lnTo>
                <a:lnTo>
                  <a:pt x="4416" y="2900"/>
                </a:lnTo>
                <a:lnTo>
                  <a:pt x="4434" y="2874"/>
                </a:lnTo>
                <a:lnTo>
                  <a:pt x="4454" y="2849"/>
                </a:lnTo>
                <a:lnTo>
                  <a:pt x="4474" y="2825"/>
                </a:lnTo>
                <a:lnTo>
                  <a:pt x="4495" y="2801"/>
                </a:lnTo>
                <a:lnTo>
                  <a:pt x="4499" y="2796"/>
                </a:lnTo>
                <a:lnTo>
                  <a:pt x="4500" y="2791"/>
                </a:lnTo>
                <a:lnTo>
                  <a:pt x="4500" y="2791"/>
                </a:lnTo>
                <a:lnTo>
                  <a:pt x="4500" y="2791"/>
                </a:lnTo>
                <a:lnTo>
                  <a:pt x="2971" y="2791"/>
                </a:lnTo>
                <a:lnTo>
                  <a:pt x="1678" y="5326"/>
                </a:lnTo>
                <a:lnTo>
                  <a:pt x="5797" y="5326"/>
                </a:lnTo>
                <a:lnTo>
                  <a:pt x="5840" y="5325"/>
                </a:lnTo>
                <a:lnTo>
                  <a:pt x="5885" y="5322"/>
                </a:lnTo>
                <a:lnTo>
                  <a:pt x="5929" y="5317"/>
                </a:lnTo>
                <a:lnTo>
                  <a:pt x="5974" y="5310"/>
                </a:lnTo>
                <a:lnTo>
                  <a:pt x="6019" y="5300"/>
                </a:lnTo>
                <a:lnTo>
                  <a:pt x="6064" y="5288"/>
                </a:lnTo>
                <a:lnTo>
                  <a:pt x="6110" y="5275"/>
                </a:lnTo>
                <a:lnTo>
                  <a:pt x="6156" y="5260"/>
                </a:lnTo>
                <a:lnTo>
                  <a:pt x="6201" y="5243"/>
                </a:lnTo>
                <a:lnTo>
                  <a:pt x="6246" y="5224"/>
                </a:lnTo>
                <a:lnTo>
                  <a:pt x="6292" y="5204"/>
                </a:lnTo>
                <a:lnTo>
                  <a:pt x="6337" y="5182"/>
                </a:lnTo>
                <a:lnTo>
                  <a:pt x="6382" y="5159"/>
                </a:lnTo>
                <a:lnTo>
                  <a:pt x="6426" y="5134"/>
                </a:lnTo>
                <a:lnTo>
                  <a:pt x="6470" y="5106"/>
                </a:lnTo>
                <a:lnTo>
                  <a:pt x="6513" y="5079"/>
                </a:lnTo>
                <a:lnTo>
                  <a:pt x="6557" y="5049"/>
                </a:lnTo>
                <a:lnTo>
                  <a:pt x="6599" y="5019"/>
                </a:lnTo>
                <a:lnTo>
                  <a:pt x="6640" y="4986"/>
                </a:lnTo>
                <a:lnTo>
                  <a:pt x="6680" y="4953"/>
                </a:lnTo>
                <a:lnTo>
                  <a:pt x="6719" y="4918"/>
                </a:lnTo>
                <a:lnTo>
                  <a:pt x="6757" y="4884"/>
                </a:lnTo>
                <a:lnTo>
                  <a:pt x="6794" y="4847"/>
                </a:lnTo>
                <a:lnTo>
                  <a:pt x="6830" y="4810"/>
                </a:lnTo>
                <a:lnTo>
                  <a:pt x="6865" y="4771"/>
                </a:lnTo>
                <a:lnTo>
                  <a:pt x="6898" y="4732"/>
                </a:lnTo>
                <a:lnTo>
                  <a:pt x="6930" y="4692"/>
                </a:lnTo>
                <a:lnTo>
                  <a:pt x="6959" y="4652"/>
                </a:lnTo>
                <a:lnTo>
                  <a:pt x="6989" y="4610"/>
                </a:lnTo>
                <a:lnTo>
                  <a:pt x="7015" y="4567"/>
                </a:lnTo>
                <a:lnTo>
                  <a:pt x="7040" y="4525"/>
                </a:lnTo>
                <a:lnTo>
                  <a:pt x="7064" y="4481"/>
                </a:lnTo>
                <a:lnTo>
                  <a:pt x="7926" y="2791"/>
                </a:lnTo>
                <a:lnTo>
                  <a:pt x="6420" y="2791"/>
                </a:lnTo>
                <a:close/>
                <a:moveTo>
                  <a:pt x="5716" y="505"/>
                </a:moveTo>
                <a:lnTo>
                  <a:pt x="5711" y="506"/>
                </a:lnTo>
                <a:lnTo>
                  <a:pt x="5708" y="508"/>
                </a:lnTo>
                <a:lnTo>
                  <a:pt x="5706" y="512"/>
                </a:lnTo>
                <a:lnTo>
                  <a:pt x="5705" y="517"/>
                </a:lnTo>
                <a:lnTo>
                  <a:pt x="5705" y="529"/>
                </a:lnTo>
                <a:lnTo>
                  <a:pt x="5707" y="543"/>
                </a:lnTo>
                <a:lnTo>
                  <a:pt x="5709" y="557"/>
                </a:lnTo>
                <a:lnTo>
                  <a:pt x="5710" y="568"/>
                </a:lnTo>
                <a:lnTo>
                  <a:pt x="5709" y="574"/>
                </a:lnTo>
                <a:lnTo>
                  <a:pt x="5707" y="578"/>
                </a:lnTo>
                <a:lnTo>
                  <a:pt x="5704" y="580"/>
                </a:lnTo>
                <a:lnTo>
                  <a:pt x="5698" y="581"/>
                </a:lnTo>
                <a:lnTo>
                  <a:pt x="5696" y="602"/>
                </a:lnTo>
                <a:lnTo>
                  <a:pt x="5694" y="624"/>
                </a:lnTo>
                <a:lnTo>
                  <a:pt x="5692" y="635"/>
                </a:lnTo>
                <a:lnTo>
                  <a:pt x="5688" y="644"/>
                </a:lnTo>
                <a:lnTo>
                  <a:pt x="5686" y="648"/>
                </a:lnTo>
                <a:lnTo>
                  <a:pt x="5682" y="653"/>
                </a:lnTo>
                <a:lnTo>
                  <a:pt x="5677" y="655"/>
                </a:lnTo>
                <a:lnTo>
                  <a:pt x="5673" y="658"/>
                </a:lnTo>
                <a:lnTo>
                  <a:pt x="5672" y="661"/>
                </a:lnTo>
                <a:lnTo>
                  <a:pt x="5671" y="664"/>
                </a:lnTo>
                <a:lnTo>
                  <a:pt x="5670" y="667"/>
                </a:lnTo>
                <a:lnTo>
                  <a:pt x="5668" y="671"/>
                </a:lnTo>
                <a:lnTo>
                  <a:pt x="5663" y="677"/>
                </a:lnTo>
                <a:lnTo>
                  <a:pt x="5655" y="683"/>
                </a:lnTo>
                <a:lnTo>
                  <a:pt x="5638" y="696"/>
                </a:lnTo>
                <a:lnTo>
                  <a:pt x="5617" y="709"/>
                </a:lnTo>
                <a:lnTo>
                  <a:pt x="5596" y="722"/>
                </a:lnTo>
                <a:lnTo>
                  <a:pt x="5576" y="736"/>
                </a:lnTo>
                <a:lnTo>
                  <a:pt x="5568" y="743"/>
                </a:lnTo>
                <a:lnTo>
                  <a:pt x="5561" y="752"/>
                </a:lnTo>
                <a:lnTo>
                  <a:pt x="5554" y="759"/>
                </a:lnTo>
                <a:lnTo>
                  <a:pt x="5551" y="768"/>
                </a:lnTo>
                <a:lnTo>
                  <a:pt x="5543" y="769"/>
                </a:lnTo>
                <a:lnTo>
                  <a:pt x="5535" y="770"/>
                </a:lnTo>
                <a:lnTo>
                  <a:pt x="5529" y="772"/>
                </a:lnTo>
                <a:lnTo>
                  <a:pt x="5524" y="775"/>
                </a:lnTo>
                <a:lnTo>
                  <a:pt x="5519" y="778"/>
                </a:lnTo>
                <a:lnTo>
                  <a:pt x="5514" y="782"/>
                </a:lnTo>
                <a:lnTo>
                  <a:pt x="5510" y="787"/>
                </a:lnTo>
                <a:lnTo>
                  <a:pt x="5507" y="791"/>
                </a:lnTo>
                <a:lnTo>
                  <a:pt x="5504" y="796"/>
                </a:lnTo>
                <a:lnTo>
                  <a:pt x="5502" y="801"/>
                </a:lnTo>
                <a:lnTo>
                  <a:pt x="5501" y="808"/>
                </a:lnTo>
                <a:lnTo>
                  <a:pt x="5499" y="813"/>
                </a:lnTo>
                <a:lnTo>
                  <a:pt x="5497" y="826"/>
                </a:lnTo>
                <a:lnTo>
                  <a:pt x="5496" y="839"/>
                </a:lnTo>
                <a:lnTo>
                  <a:pt x="5493" y="840"/>
                </a:lnTo>
                <a:lnTo>
                  <a:pt x="5490" y="843"/>
                </a:lnTo>
                <a:lnTo>
                  <a:pt x="5485" y="848"/>
                </a:lnTo>
                <a:lnTo>
                  <a:pt x="5482" y="853"/>
                </a:lnTo>
                <a:lnTo>
                  <a:pt x="5479" y="858"/>
                </a:lnTo>
                <a:lnTo>
                  <a:pt x="5478" y="863"/>
                </a:lnTo>
                <a:lnTo>
                  <a:pt x="5479" y="866"/>
                </a:lnTo>
                <a:lnTo>
                  <a:pt x="5480" y="868"/>
                </a:lnTo>
                <a:lnTo>
                  <a:pt x="5482" y="870"/>
                </a:lnTo>
                <a:lnTo>
                  <a:pt x="5485" y="871"/>
                </a:lnTo>
                <a:lnTo>
                  <a:pt x="5486" y="877"/>
                </a:lnTo>
                <a:lnTo>
                  <a:pt x="5486" y="881"/>
                </a:lnTo>
                <a:lnTo>
                  <a:pt x="5485" y="885"/>
                </a:lnTo>
                <a:lnTo>
                  <a:pt x="5484" y="888"/>
                </a:lnTo>
                <a:lnTo>
                  <a:pt x="5482" y="890"/>
                </a:lnTo>
                <a:lnTo>
                  <a:pt x="5478" y="892"/>
                </a:lnTo>
                <a:lnTo>
                  <a:pt x="5474" y="893"/>
                </a:lnTo>
                <a:lnTo>
                  <a:pt x="5470" y="897"/>
                </a:lnTo>
                <a:lnTo>
                  <a:pt x="5468" y="900"/>
                </a:lnTo>
                <a:lnTo>
                  <a:pt x="5467" y="905"/>
                </a:lnTo>
                <a:lnTo>
                  <a:pt x="5466" y="910"/>
                </a:lnTo>
                <a:lnTo>
                  <a:pt x="5465" y="917"/>
                </a:lnTo>
                <a:lnTo>
                  <a:pt x="5473" y="924"/>
                </a:lnTo>
                <a:lnTo>
                  <a:pt x="5482" y="932"/>
                </a:lnTo>
                <a:lnTo>
                  <a:pt x="5478" y="942"/>
                </a:lnTo>
                <a:lnTo>
                  <a:pt x="5465" y="935"/>
                </a:lnTo>
                <a:lnTo>
                  <a:pt x="5450" y="930"/>
                </a:lnTo>
                <a:lnTo>
                  <a:pt x="5434" y="924"/>
                </a:lnTo>
                <a:lnTo>
                  <a:pt x="5417" y="918"/>
                </a:lnTo>
                <a:lnTo>
                  <a:pt x="5398" y="913"/>
                </a:lnTo>
                <a:lnTo>
                  <a:pt x="5377" y="909"/>
                </a:lnTo>
                <a:lnTo>
                  <a:pt x="5354" y="905"/>
                </a:lnTo>
                <a:lnTo>
                  <a:pt x="5331" y="900"/>
                </a:lnTo>
                <a:lnTo>
                  <a:pt x="5306" y="897"/>
                </a:lnTo>
                <a:lnTo>
                  <a:pt x="5281" y="894"/>
                </a:lnTo>
                <a:lnTo>
                  <a:pt x="5253" y="891"/>
                </a:lnTo>
                <a:lnTo>
                  <a:pt x="5226" y="889"/>
                </a:lnTo>
                <a:lnTo>
                  <a:pt x="5198" y="887"/>
                </a:lnTo>
                <a:lnTo>
                  <a:pt x="5168" y="886"/>
                </a:lnTo>
                <a:lnTo>
                  <a:pt x="5138" y="885"/>
                </a:lnTo>
                <a:lnTo>
                  <a:pt x="5107" y="885"/>
                </a:lnTo>
                <a:lnTo>
                  <a:pt x="5077" y="885"/>
                </a:lnTo>
                <a:lnTo>
                  <a:pt x="5046" y="886"/>
                </a:lnTo>
                <a:lnTo>
                  <a:pt x="5017" y="887"/>
                </a:lnTo>
                <a:lnTo>
                  <a:pt x="4988" y="889"/>
                </a:lnTo>
                <a:lnTo>
                  <a:pt x="4961" y="891"/>
                </a:lnTo>
                <a:lnTo>
                  <a:pt x="4935" y="893"/>
                </a:lnTo>
                <a:lnTo>
                  <a:pt x="4909" y="896"/>
                </a:lnTo>
                <a:lnTo>
                  <a:pt x="4884" y="900"/>
                </a:lnTo>
                <a:lnTo>
                  <a:pt x="4861" y="905"/>
                </a:lnTo>
                <a:lnTo>
                  <a:pt x="4839" y="909"/>
                </a:lnTo>
                <a:lnTo>
                  <a:pt x="4818" y="913"/>
                </a:lnTo>
                <a:lnTo>
                  <a:pt x="4799" y="918"/>
                </a:lnTo>
                <a:lnTo>
                  <a:pt x="4781" y="924"/>
                </a:lnTo>
                <a:lnTo>
                  <a:pt x="4765" y="929"/>
                </a:lnTo>
                <a:lnTo>
                  <a:pt x="4751" y="935"/>
                </a:lnTo>
                <a:lnTo>
                  <a:pt x="4738" y="942"/>
                </a:lnTo>
                <a:lnTo>
                  <a:pt x="4734" y="931"/>
                </a:lnTo>
                <a:lnTo>
                  <a:pt x="4738" y="928"/>
                </a:lnTo>
                <a:lnTo>
                  <a:pt x="4741" y="924"/>
                </a:lnTo>
                <a:lnTo>
                  <a:pt x="4744" y="920"/>
                </a:lnTo>
                <a:lnTo>
                  <a:pt x="4745" y="917"/>
                </a:lnTo>
                <a:lnTo>
                  <a:pt x="4747" y="914"/>
                </a:lnTo>
                <a:lnTo>
                  <a:pt x="4748" y="911"/>
                </a:lnTo>
                <a:lnTo>
                  <a:pt x="4745" y="905"/>
                </a:lnTo>
                <a:lnTo>
                  <a:pt x="4742" y="899"/>
                </a:lnTo>
                <a:lnTo>
                  <a:pt x="4732" y="890"/>
                </a:lnTo>
                <a:lnTo>
                  <a:pt x="4722" y="882"/>
                </a:lnTo>
                <a:lnTo>
                  <a:pt x="4721" y="879"/>
                </a:lnTo>
                <a:lnTo>
                  <a:pt x="4722" y="877"/>
                </a:lnTo>
                <a:lnTo>
                  <a:pt x="4726" y="876"/>
                </a:lnTo>
                <a:lnTo>
                  <a:pt x="4728" y="873"/>
                </a:lnTo>
                <a:lnTo>
                  <a:pt x="4730" y="868"/>
                </a:lnTo>
                <a:lnTo>
                  <a:pt x="4732" y="862"/>
                </a:lnTo>
                <a:lnTo>
                  <a:pt x="4732" y="857"/>
                </a:lnTo>
                <a:lnTo>
                  <a:pt x="4731" y="852"/>
                </a:lnTo>
                <a:lnTo>
                  <a:pt x="4730" y="850"/>
                </a:lnTo>
                <a:lnTo>
                  <a:pt x="4729" y="849"/>
                </a:lnTo>
                <a:lnTo>
                  <a:pt x="4727" y="848"/>
                </a:lnTo>
                <a:lnTo>
                  <a:pt x="4724" y="848"/>
                </a:lnTo>
                <a:lnTo>
                  <a:pt x="4720" y="836"/>
                </a:lnTo>
                <a:lnTo>
                  <a:pt x="4711" y="817"/>
                </a:lnTo>
                <a:lnTo>
                  <a:pt x="4706" y="807"/>
                </a:lnTo>
                <a:lnTo>
                  <a:pt x="4700" y="797"/>
                </a:lnTo>
                <a:lnTo>
                  <a:pt x="4697" y="789"/>
                </a:lnTo>
                <a:lnTo>
                  <a:pt x="4696" y="783"/>
                </a:lnTo>
                <a:lnTo>
                  <a:pt x="4690" y="781"/>
                </a:lnTo>
                <a:lnTo>
                  <a:pt x="4678" y="774"/>
                </a:lnTo>
                <a:lnTo>
                  <a:pt x="4663" y="763"/>
                </a:lnTo>
                <a:lnTo>
                  <a:pt x="4648" y="751"/>
                </a:lnTo>
                <a:lnTo>
                  <a:pt x="4632" y="738"/>
                </a:lnTo>
                <a:lnTo>
                  <a:pt x="4618" y="727"/>
                </a:lnTo>
                <a:lnTo>
                  <a:pt x="4609" y="718"/>
                </a:lnTo>
                <a:lnTo>
                  <a:pt x="4606" y="713"/>
                </a:lnTo>
                <a:lnTo>
                  <a:pt x="4600" y="713"/>
                </a:lnTo>
                <a:lnTo>
                  <a:pt x="4594" y="710"/>
                </a:lnTo>
                <a:lnTo>
                  <a:pt x="4588" y="706"/>
                </a:lnTo>
                <a:lnTo>
                  <a:pt x="4579" y="701"/>
                </a:lnTo>
                <a:lnTo>
                  <a:pt x="4564" y="688"/>
                </a:lnTo>
                <a:lnTo>
                  <a:pt x="4547" y="674"/>
                </a:lnTo>
                <a:lnTo>
                  <a:pt x="4539" y="665"/>
                </a:lnTo>
                <a:lnTo>
                  <a:pt x="4532" y="657"/>
                </a:lnTo>
                <a:lnTo>
                  <a:pt x="4526" y="648"/>
                </a:lnTo>
                <a:lnTo>
                  <a:pt x="4520" y="640"/>
                </a:lnTo>
                <a:lnTo>
                  <a:pt x="4516" y="633"/>
                </a:lnTo>
                <a:lnTo>
                  <a:pt x="4514" y="625"/>
                </a:lnTo>
                <a:lnTo>
                  <a:pt x="4514" y="618"/>
                </a:lnTo>
                <a:lnTo>
                  <a:pt x="4515" y="613"/>
                </a:lnTo>
                <a:lnTo>
                  <a:pt x="4512" y="597"/>
                </a:lnTo>
                <a:lnTo>
                  <a:pt x="4505" y="575"/>
                </a:lnTo>
                <a:lnTo>
                  <a:pt x="4503" y="563"/>
                </a:lnTo>
                <a:lnTo>
                  <a:pt x="4500" y="554"/>
                </a:lnTo>
                <a:lnTo>
                  <a:pt x="4499" y="550"/>
                </a:lnTo>
                <a:lnTo>
                  <a:pt x="4499" y="547"/>
                </a:lnTo>
                <a:lnTo>
                  <a:pt x="4500" y="545"/>
                </a:lnTo>
                <a:lnTo>
                  <a:pt x="4501" y="545"/>
                </a:lnTo>
                <a:lnTo>
                  <a:pt x="4500" y="530"/>
                </a:lnTo>
                <a:lnTo>
                  <a:pt x="4498" y="519"/>
                </a:lnTo>
                <a:lnTo>
                  <a:pt x="4495" y="508"/>
                </a:lnTo>
                <a:lnTo>
                  <a:pt x="4493" y="499"/>
                </a:lnTo>
                <a:lnTo>
                  <a:pt x="4493" y="494"/>
                </a:lnTo>
                <a:lnTo>
                  <a:pt x="4493" y="490"/>
                </a:lnTo>
                <a:lnTo>
                  <a:pt x="4494" y="487"/>
                </a:lnTo>
                <a:lnTo>
                  <a:pt x="4496" y="484"/>
                </a:lnTo>
                <a:lnTo>
                  <a:pt x="4499" y="481"/>
                </a:lnTo>
                <a:lnTo>
                  <a:pt x="4504" y="478"/>
                </a:lnTo>
                <a:lnTo>
                  <a:pt x="4510" y="474"/>
                </a:lnTo>
                <a:lnTo>
                  <a:pt x="4517" y="471"/>
                </a:lnTo>
                <a:lnTo>
                  <a:pt x="4519" y="468"/>
                </a:lnTo>
                <a:lnTo>
                  <a:pt x="4520" y="464"/>
                </a:lnTo>
                <a:lnTo>
                  <a:pt x="4521" y="460"/>
                </a:lnTo>
                <a:lnTo>
                  <a:pt x="4523" y="455"/>
                </a:lnTo>
                <a:lnTo>
                  <a:pt x="4524" y="447"/>
                </a:lnTo>
                <a:lnTo>
                  <a:pt x="4524" y="440"/>
                </a:lnTo>
                <a:lnTo>
                  <a:pt x="4525" y="435"/>
                </a:lnTo>
                <a:lnTo>
                  <a:pt x="4526" y="432"/>
                </a:lnTo>
                <a:lnTo>
                  <a:pt x="4528" y="429"/>
                </a:lnTo>
                <a:lnTo>
                  <a:pt x="4531" y="426"/>
                </a:lnTo>
                <a:lnTo>
                  <a:pt x="4534" y="424"/>
                </a:lnTo>
                <a:lnTo>
                  <a:pt x="4539" y="421"/>
                </a:lnTo>
                <a:lnTo>
                  <a:pt x="4546" y="419"/>
                </a:lnTo>
                <a:lnTo>
                  <a:pt x="4553" y="418"/>
                </a:lnTo>
                <a:lnTo>
                  <a:pt x="4554" y="412"/>
                </a:lnTo>
                <a:lnTo>
                  <a:pt x="4556" y="407"/>
                </a:lnTo>
                <a:lnTo>
                  <a:pt x="4560" y="403"/>
                </a:lnTo>
                <a:lnTo>
                  <a:pt x="4566" y="399"/>
                </a:lnTo>
                <a:lnTo>
                  <a:pt x="4578" y="392"/>
                </a:lnTo>
                <a:lnTo>
                  <a:pt x="4594" y="387"/>
                </a:lnTo>
                <a:lnTo>
                  <a:pt x="4609" y="383"/>
                </a:lnTo>
                <a:lnTo>
                  <a:pt x="4621" y="379"/>
                </a:lnTo>
                <a:lnTo>
                  <a:pt x="4627" y="375"/>
                </a:lnTo>
                <a:lnTo>
                  <a:pt x="4631" y="373"/>
                </a:lnTo>
                <a:lnTo>
                  <a:pt x="4633" y="370"/>
                </a:lnTo>
                <a:lnTo>
                  <a:pt x="4634" y="367"/>
                </a:lnTo>
                <a:lnTo>
                  <a:pt x="4648" y="368"/>
                </a:lnTo>
                <a:lnTo>
                  <a:pt x="4662" y="371"/>
                </a:lnTo>
                <a:lnTo>
                  <a:pt x="4679" y="374"/>
                </a:lnTo>
                <a:lnTo>
                  <a:pt x="4697" y="380"/>
                </a:lnTo>
                <a:lnTo>
                  <a:pt x="4716" y="384"/>
                </a:lnTo>
                <a:lnTo>
                  <a:pt x="4734" y="388"/>
                </a:lnTo>
                <a:lnTo>
                  <a:pt x="4752" y="391"/>
                </a:lnTo>
                <a:lnTo>
                  <a:pt x="4770" y="392"/>
                </a:lnTo>
                <a:lnTo>
                  <a:pt x="4770" y="389"/>
                </a:lnTo>
                <a:lnTo>
                  <a:pt x="4771" y="387"/>
                </a:lnTo>
                <a:lnTo>
                  <a:pt x="4773" y="385"/>
                </a:lnTo>
                <a:lnTo>
                  <a:pt x="4775" y="382"/>
                </a:lnTo>
                <a:lnTo>
                  <a:pt x="4782" y="379"/>
                </a:lnTo>
                <a:lnTo>
                  <a:pt x="4792" y="374"/>
                </a:lnTo>
                <a:lnTo>
                  <a:pt x="4802" y="371"/>
                </a:lnTo>
                <a:lnTo>
                  <a:pt x="4815" y="369"/>
                </a:lnTo>
                <a:lnTo>
                  <a:pt x="4829" y="367"/>
                </a:lnTo>
                <a:lnTo>
                  <a:pt x="4842" y="367"/>
                </a:lnTo>
                <a:lnTo>
                  <a:pt x="4856" y="366"/>
                </a:lnTo>
                <a:lnTo>
                  <a:pt x="4871" y="367"/>
                </a:lnTo>
                <a:lnTo>
                  <a:pt x="4883" y="369"/>
                </a:lnTo>
                <a:lnTo>
                  <a:pt x="4896" y="371"/>
                </a:lnTo>
                <a:lnTo>
                  <a:pt x="4906" y="374"/>
                </a:lnTo>
                <a:lnTo>
                  <a:pt x="4915" y="380"/>
                </a:lnTo>
                <a:lnTo>
                  <a:pt x="4918" y="382"/>
                </a:lnTo>
                <a:lnTo>
                  <a:pt x="4921" y="385"/>
                </a:lnTo>
                <a:lnTo>
                  <a:pt x="4923" y="388"/>
                </a:lnTo>
                <a:lnTo>
                  <a:pt x="4925" y="392"/>
                </a:lnTo>
                <a:lnTo>
                  <a:pt x="4939" y="397"/>
                </a:lnTo>
                <a:lnTo>
                  <a:pt x="4951" y="403"/>
                </a:lnTo>
                <a:lnTo>
                  <a:pt x="4962" y="409"/>
                </a:lnTo>
                <a:lnTo>
                  <a:pt x="4973" y="415"/>
                </a:lnTo>
                <a:lnTo>
                  <a:pt x="4984" y="422"/>
                </a:lnTo>
                <a:lnTo>
                  <a:pt x="4996" y="427"/>
                </a:lnTo>
                <a:lnTo>
                  <a:pt x="5009" y="432"/>
                </a:lnTo>
                <a:lnTo>
                  <a:pt x="5024" y="438"/>
                </a:lnTo>
                <a:lnTo>
                  <a:pt x="5025" y="440"/>
                </a:lnTo>
                <a:lnTo>
                  <a:pt x="5025" y="441"/>
                </a:lnTo>
                <a:lnTo>
                  <a:pt x="5026" y="441"/>
                </a:lnTo>
                <a:lnTo>
                  <a:pt x="5028" y="442"/>
                </a:lnTo>
                <a:lnTo>
                  <a:pt x="5032" y="441"/>
                </a:lnTo>
                <a:lnTo>
                  <a:pt x="5035" y="439"/>
                </a:lnTo>
                <a:lnTo>
                  <a:pt x="5043" y="433"/>
                </a:lnTo>
                <a:lnTo>
                  <a:pt x="5047" y="430"/>
                </a:lnTo>
                <a:lnTo>
                  <a:pt x="5045" y="405"/>
                </a:lnTo>
                <a:lnTo>
                  <a:pt x="5043" y="379"/>
                </a:lnTo>
                <a:lnTo>
                  <a:pt x="5043" y="372"/>
                </a:lnTo>
                <a:lnTo>
                  <a:pt x="5044" y="366"/>
                </a:lnTo>
                <a:lnTo>
                  <a:pt x="5045" y="361"/>
                </a:lnTo>
                <a:lnTo>
                  <a:pt x="5047" y="355"/>
                </a:lnTo>
                <a:lnTo>
                  <a:pt x="5051" y="350"/>
                </a:lnTo>
                <a:lnTo>
                  <a:pt x="5055" y="346"/>
                </a:lnTo>
                <a:lnTo>
                  <a:pt x="5060" y="343"/>
                </a:lnTo>
                <a:lnTo>
                  <a:pt x="5065" y="341"/>
                </a:lnTo>
                <a:lnTo>
                  <a:pt x="5073" y="324"/>
                </a:lnTo>
                <a:lnTo>
                  <a:pt x="5084" y="300"/>
                </a:lnTo>
                <a:lnTo>
                  <a:pt x="5086" y="295"/>
                </a:lnTo>
                <a:lnTo>
                  <a:pt x="5087" y="290"/>
                </a:lnTo>
                <a:lnTo>
                  <a:pt x="5087" y="285"/>
                </a:lnTo>
                <a:lnTo>
                  <a:pt x="5087" y="280"/>
                </a:lnTo>
                <a:lnTo>
                  <a:pt x="5085" y="277"/>
                </a:lnTo>
                <a:lnTo>
                  <a:pt x="5081" y="275"/>
                </a:lnTo>
                <a:lnTo>
                  <a:pt x="5076" y="273"/>
                </a:lnTo>
                <a:lnTo>
                  <a:pt x="5068" y="272"/>
                </a:lnTo>
                <a:lnTo>
                  <a:pt x="5067" y="275"/>
                </a:lnTo>
                <a:lnTo>
                  <a:pt x="5065" y="277"/>
                </a:lnTo>
                <a:lnTo>
                  <a:pt x="5063" y="278"/>
                </a:lnTo>
                <a:lnTo>
                  <a:pt x="5060" y="280"/>
                </a:lnTo>
                <a:lnTo>
                  <a:pt x="5053" y="283"/>
                </a:lnTo>
                <a:lnTo>
                  <a:pt x="5047" y="284"/>
                </a:lnTo>
                <a:lnTo>
                  <a:pt x="5045" y="275"/>
                </a:lnTo>
                <a:lnTo>
                  <a:pt x="5043" y="267"/>
                </a:lnTo>
                <a:lnTo>
                  <a:pt x="5042" y="258"/>
                </a:lnTo>
                <a:lnTo>
                  <a:pt x="5041" y="250"/>
                </a:lnTo>
                <a:lnTo>
                  <a:pt x="5043" y="242"/>
                </a:lnTo>
                <a:lnTo>
                  <a:pt x="5045" y="236"/>
                </a:lnTo>
                <a:lnTo>
                  <a:pt x="5047" y="233"/>
                </a:lnTo>
                <a:lnTo>
                  <a:pt x="5051" y="231"/>
                </a:lnTo>
                <a:lnTo>
                  <a:pt x="5054" y="230"/>
                </a:lnTo>
                <a:lnTo>
                  <a:pt x="5058" y="229"/>
                </a:lnTo>
                <a:lnTo>
                  <a:pt x="5058" y="232"/>
                </a:lnTo>
                <a:lnTo>
                  <a:pt x="5060" y="234"/>
                </a:lnTo>
                <a:lnTo>
                  <a:pt x="5062" y="237"/>
                </a:lnTo>
                <a:lnTo>
                  <a:pt x="5065" y="239"/>
                </a:lnTo>
                <a:lnTo>
                  <a:pt x="5068" y="240"/>
                </a:lnTo>
                <a:lnTo>
                  <a:pt x="5072" y="241"/>
                </a:lnTo>
                <a:lnTo>
                  <a:pt x="5076" y="242"/>
                </a:lnTo>
                <a:lnTo>
                  <a:pt x="5079" y="241"/>
                </a:lnTo>
                <a:lnTo>
                  <a:pt x="5082" y="241"/>
                </a:lnTo>
                <a:lnTo>
                  <a:pt x="5085" y="239"/>
                </a:lnTo>
                <a:lnTo>
                  <a:pt x="5087" y="237"/>
                </a:lnTo>
                <a:lnTo>
                  <a:pt x="5089" y="234"/>
                </a:lnTo>
                <a:lnTo>
                  <a:pt x="5089" y="230"/>
                </a:lnTo>
                <a:lnTo>
                  <a:pt x="5089" y="225"/>
                </a:lnTo>
                <a:lnTo>
                  <a:pt x="5087" y="218"/>
                </a:lnTo>
                <a:lnTo>
                  <a:pt x="5084" y="211"/>
                </a:lnTo>
                <a:lnTo>
                  <a:pt x="5080" y="209"/>
                </a:lnTo>
                <a:lnTo>
                  <a:pt x="5078" y="207"/>
                </a:lnTo>
                <a:lnTo>
                  <a:pt x="5077" y="206"/>
                </a:lnTo>
                <a:lnTo>
                  <a:pt x="5077" y="203"/>
                </a:lnTo>
                <a:lnTo>
                  <a:pt x="5079" y="200"/>
                </a:lnTo>
                <a:lnTo>
                  <a:pt x="5080" y="197"/>
                </a:lnTo>
                <a:lnTo>
                  <a:pt x="5126" y="197"/>
                </a:lnTo>
                <a:lnTo>
                  <a:pt x="5126" y="200"/>
                </a:lnTo>
                <a:lnTo>
                  <a:pt x="5126" y="205"/>
                </a:lnTo>
                <a:lnTo>
                  <a:pt x="5126" y="208"/>
                </a:lnTo>
                <a:lnTo>
                  <a:pt x="5125" y="212"/>
                </a:lnTo>
                <a:lnTo>
                  <a:pt x="5123" y="219"/>
                </a:lnTo>
                <a:lnTo>
                  <a:pt x="5121" y="226"/>
                </a:lnTo>
                <a:lnTo>
                  <a:pt x="5121" y="229"/>
                </a:lnTo>
                <a:lnTo>
                  <a:pt x="5121" y="231"/>
                </a:lnTo>
                <a:lnTo>
                  <a:pt x="5122" y="234"/>
                </a:lnTo>
                <a:lnTo>
                  <a:pt x="5124" y="235"/>
                </a:lnTo>
                <a:lnTo>
                  <a:pt x="5127" y="237"/>
                </a:lnTo>
                <a:lnTo>
                  <a:pt x="5131" y="238"/>
                </a:lnTo>
                <a:lnTo>
                  <a:pt x="5138" y="239"/>
                </a:lnTo>
                <a:lnTo>
                  <a:pt x="5145" y="239"/>
                </a:lnTo>
                <a:lnTo>
                  <a:pt x="5146" y="237"/>
                </a:lnTo>
                <a:lnTo>
                  <a:pt x="5147" y="235"/>
                </a:lnTo>
                <a:lnTo>
                  <a:pt x="5150" y="233"/>
                </a:lnTo>
                <a:lnTo>
                  <a:pt x="5153" y="232"/>
                </a:lnTo>
                <a:lnTo>
                  <a:pt x="5160" y="230"/>
                </a:lnTo>
                <a:lnTo>
                  <a:pt x="5166" y="230"/>
                </a:lnTo>
                <a:lnTo>
                  <a:pt x="5168" y="249"/>
                </a:lnTo>
                <a:lnTo>
                  <a:pt x="5168" y="266"/>
                </a:lnTo>
                <a:lnTo>
                  <a:pt x="5168" y="270"/>
                </a:lnTo>
                <a:lnTo>
                  <a:pt x="5167" y="273"/>
                </a:lnTo>
                <a:lnTo>
                  <a:pt x="5165" y="275"/>
                </a:lnTo>
                <a:lnTo>
                  <a:pt x="5163" y="277"/>
                </a:lnTo>
                <a:lnTo>
                  <a:pt x="5161" y="278"/>
                </a:lnTo>
                <a:lnTo>
                  <a:pt x="5157" y="279"/>
                </a:lnTo>
                <a:lnTo>
                  <a:pt x="5153" y="279"/>
                </a:lnTo>
                <a:lnTo>
                  <a:pt x="5147" y="279"/>
                </a:lnTo>
                <a:lnTo>
                  <a:pt x="5141" y="277"/>
                </a:lnTo>
                <a:lnTo>
                  <a:pt x="5135" y="277"/>
                </a:lnTo>
                <a:lnTo>
                  <a:pt x="5129" y="278"/>
                </a:lnTo>
                <a:lnTo>
                  <a:pt x="5125" y="280"/>
                </a:lnTo>
                <a:lnTo>
                  <a:pt x="5124" y="283"/>
                </a:lnTo>
                <a:lnTo>
                  <a:pt x="5123" y="285"/>
                </a:lnTo>
                <a:lnTo>
                  <a:pt x="5122" y="287"/>
                </a:lnTo>
                <a:lnTo>
                  <a:pt x="5122" y="290"/>
                </a:lnTo>
                <a:lnTo>
                  <a:pt x="5123" y="296"/>
                </a:lnTo>
                <a:lnTo>
                  <a:pt x="5126" y="304"/>
                </a:lnTo>
                <a:lnTo>
                  <a:pt x="5127" y="308"/>
                </a:lnTo>
                <a:lnTo>
                  <a:pt x="5128" y="313"/>
                </a:lnTo>
                <a:lnTo>
                  <a:pt x="5129" y="317"/>
                </a:lnTo>
                <a:lnTo>
                  <a:pt x="5131" y="321"/>
                </a:lnTo>
                <a:lnTo>
                  <a:pt x="5137" y="328"/>
                </a:lnTo>
                <a:lnTo>
                  <a:pt x="5143" y="335"/>
                </a:lnTo>
                <a:lnTo>
                  <a:pt x="5149" y="343"/>
                </a:lnTo>
                <a:lnTo>
                  <a:pt x="5157" y="349"/>
                </a:lnTo>
                <a:lnTo>
                  <a:pt x="5162" y="356"/>
                </a:lnTo>
                <a:lnTo>
                  <a:pt x="5166" y="365"/>
                </a:lnTo>
                <a:lnTo>
                  <a:pt x="5165" y="386"/>
                </a:lnTo>
                <a:lnTo>
                  <a:pt x="5164" y="404"/>
                </a:lnTo>
                <a:lnTo>
                  <a:pt x="5164" y="411"/>
                </a:lnTo>
                <a:lnTo>
                  <a:pt x="5164" y="416"/>
                </a:lnTo>
                <a:lnTo>
                  <a:pt x="5164" y="422"/>
                </a:lnTo>
                <a:lnTo>
                  <a:pt x="5165" y="426"/>
                </a:lnTo>
                <a:lnTo>
                  <a:pt x="5167" y="429"/>
                </a:lnTo>
                <a:lnTo>
                  <a:pt x="5170" y="432"/>
                </a:lnTo>
                <a:lnTo>
                  <a:pt x="5175" y="433"/>
                </a:lnTo>
                <a:lnTo>
                  <a:pt x="5180" y="434"/>
                </a:lnTo>
                <a:lnTo>
                  <a:pt x="5196" y="433"/>
                </a:lnTo>
                <a:lnTo>
                  <a:pt x="5219" y="429"/>
                </a:lnTo>
                <a:lnTo>
                  <a:pt x="5221" y="427"/>
                </a:lnTo>
                <a:lnTo>
                  <a:pt x="5225" y="423"/>
                </a:lnTo>
                <a:lnTo>
                  <a:pt x="5234" y="418"/>
                </a:lnTo>
                <a:lnTo>
                  <a:pt x="5243" y="411"/>
                </a:lnTo>
                <a:lnTo>
                  <a:pt x="5267" y="397"/>
                </a:lnTo>
                <a:lnTo>
                  <a:pt x="5297" y="383"/>
                </a:lnTo>
                <a:lnTo>
                  <a:pt x="5311" y="376"/>
                </a:lnTo>
                <a:lnTo>
                  <a:pt x="5326" y="370"/>
                </a:lnTo>
                <a:lnTo>
                  <a:pt x="5340" y="366"/>
                </a:lnTo>
                <a:lnTo>
                  <a:pt x="5352" y="363"/>
                </a:lnTo>
                <a:lnTo>
                  <a:pt x="5364" y="361"/>
                </a:lnTo>
                <a:lnTo>
                  <a:pt x="5373" y="362"/>
                </a:lnTo>
                <a:lnTo>
                  <a:pt x="5377" y="363"/>
                </a:lnTo>
                <a:lnTo>
                  <a:pt x="5380" y="364"/>
                </a:lnTo>
                <a:lnTo>
                  <a:pt x="5383" y="367"/>
                </a:lnTo>
                <a:lnTo>
                  <a:pt x="5384" y="370"/>
                </a:lnTo>
                <a:lnTo>
                  <a:pt x="5398" y="371"/>
                </a:lnTo>
                <a:lnTo>
                  <a:pt x="5409" y="373"/>
                </a:lnTo>
                <a:lnTo>
                  <a:pt x="5418" y="377"/>
                </a:lnTo>
                <a:lnTo>
                  <a:pt x="5426" y="382"/>
                </a:lnTo>
                <a:lnTo>
                  <a:pt x="5434" y="385"/>
                </a:lnTo>
                <a:lnTo>
                  <a:pt x="5444" y="388"/>
                </a:lnTo>
                <a:lnTo>
                  <a:pt x="5448" y="389"/>
                </a:lnTo>
                <a:lnTo>
                  <a:pt x="5454" y="389"/>
                </a:lnTo>
                <a:lnTo>
                  <a:pt x="5461" y="389"/>
                </a:lnTo>
                <a:lnTo>
                  <a:pt x="5468" y="388"/>
                </a:lnTo>
                <a:lnTo>
                  <a:pt x="5469" y="385"/>
                </a:lnTo>
                <a:lnTo>
                  <a:pt x="5472" y="383"/>
                </a:lnTo>
                <a:lnTo>
                  <a:pt x="5478" y="381"/>
                </a:lnTo>
                <a:lnTo>
                  <a:pt x="5484" y="379"/>
                </a:lnTo>
                <a:lnTo>
                  <a:pt x="5500" y="375"/>
                </a:lnTo>
                <a:lnTo>
                  <a:pt x="5519" y="373"/>
                </a:lnTo>
                <a:lnTo>
                  <a:pt x="5539" y="371"/>
                </a:lnTo>
                <a:lnTo>
                  <a:pt x="5557" y="370"/>
                </a:lnTo>
                <a:lnTo>
                  <a:pt x="5573" y="370"/>
                </a:lnTo>
                <a:lnTo>
                  <a:pt x="5584" y="371"/>
                </a:lnTo>
                <a:lnTo>
                  <a:pt x="5584" y="373"/>
                </a:lnTo>
                <a:lnTo>
                  <a:pt x="5586" y="376"/>
                </a:lnTo>
                <a:lnTo>
                  <a:pt x="5588" y="379"/>
                </a:lnTo>
                <a:lnTo>
                  <a:pt x="5591" y="381"/>
                </a:lnTo>
                <a:lnTo>
                  <a:pt x="5598" y="384"/>
                </a:lnTo>
                <a:lnTo>
                  <a:pt x="5608" y="386"/>
                </a:lnTo>
                <a:lnTo>
                  <a:pt x="5627" y="388"/>
                </a:lnTo>
                <a:lnTo>
                  <a:pt x="5639" y="388"/>
                </a:lnTo>
                <a:lnTo>
                  <a:pt x="5644" y="396"/>
                </a:lnTo>
                <a:lnTo>
                  <a:pt x="5648" y="404"/>
                </a:lnTo>
                <a:lnTo>
                  <a:pt x="5651" y="409"/>
                </a:lnTo>
                <a:lnTo>
                  <a:pt x="5655" y="413"/>
                </a:lnTo>
                <a:lnTo>
                  <a:pt x="5663" y="419"/>
                </a:lnTo>
                <a:lnTo>
                  <a:pt x="5670" y="423"/>
                </a:lnTo>
                <a:lnTo>
                  <a:pt x="5673" y="425"/>
                </a:lnTo>
                <a:lnTo>
                  <a:pt x="5676" y="428"/>
                </a:lnTo>
                <a:lnTo>
                  <a:pt x="5679" y="431"/>
                </a:lnTo>
                <a:lnTo>
                  <a:pt x="5682" y="435"/>
                </a:lnTo>
                <a:lnTo>
                  <a:pt x="5684" y="442"/>
                </a:lnTo>
                <a:lnTo>
                  <a:pt x="5685" y="449"/>
                </a:lnTo>
                <a:lnTo>
                  <a:pt x="5686" y="459"/>
                </a:lnTo>
                <a:lnTo>
                  <a:pt x="5687" y="470"/>
                </a:lnTo>
                <a:lnTo>
                  <a:pt x="5698" y="476"/>
                </a:lnTo>
                <a:lnTo>
                  <a:pt x="5709" y="481"/>
                </a:lnTo>
                <a:lnTo>
                  <a:pt x="5712" y="484"/>
                </a:lnTo>
                <a:lnTo>
                  <a:pt x="5715" y="489"/>
                </a:lnTo>
                <a:lnTo>
                  <a:pt x="5716" y="496"/>
                </a:lnTo>
                <a:lnTo>
                  <a:pt x="5716" y="505"/>
                </a:lnTo>
                <a:close/>
              </a:path>
            </a:pathLst>
          </a:custGeom>
          <a:solidFill>
            <a:srgbClr val="E41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pl-PL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3ED323-E08B-E4F1-9C38-A5FBD1F80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640" y="783404"/>
            <a:ext cx="4162300" cy="3152884"/>
          </a:xfrm>
          <a:prstGeom prst="rect">
            <a:avLst/>
          </a:prstGeom>
        </p:spPr>
      </p:pic>
      <p:graphicFrame>
        <p:nvGraphicFramePr>
          <p:cNvPr id="14" name="Tabela 2">
            <a:extLst>
              <a:ext uri="{FF2B5EF4-FFF2-40B4-BE49-F238E27FC236}">
                <a16:creationId xmlns:a16="http://schemas.microsoft.com/office/drawing/2014/main" id="{984B9DBA-754A-3B3F-2B3A-91065290B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958301"/>
              </p:ext>
            </p:extLst>
          </p:nvPr>
        </p:nvGraphicFramePr>
        <p:xfrm>
          <a:off x="243015" y="785540"/>
          <a:ext cx="4350074" cy="31591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4757">
                  <a:extLst>
                    <a:ext uri="{9D8B030D-6E8A-4147-A177-3AD203B41FA5}">
                      <a16:colId xmlns:a16="http://schemas.microsoft.com/office/drawing/2014/main" val="966350305"/>
                    </a:ext>
                  </a:extLst>
                </a:gridCol>
                <a:gridCol w="686852">
                  <a:extLst>
                    <a:ext uri="{9D8B030D-6E8A-4147-A177-3AD203B41FA5}">
                      <a16:colId xmlns:a16="http://schemas.microsoft.com/office/drawing/2014/main" val="3038527581"/>
                    </a:ext>
                  </a:extLst>
                </a:gridCol>
                <a:gridCol w="686852">
                  <a:extLst>
                    <a:ext uri="{9D8B030D-6E8A-4147-A177-3AD203B41FA5}">
                      <a16:colId xmlns:a16="http://schemas.microsoft.com/office/drawing/2014/main" val="1598036537"/>
                    </a:ext>
                  </a:extLst>
                </a:gridCol>
                <a:gridCol w="838344">
                  <a:extLst>
                    <a:ext uri="{9D8B030D-6E8A-4147-A177-3AD203B41FA5}">
                      <a16:colId xmlns:a16="http://schemas.microsoft.com/office/drawing/2014/main" val="3569507386"/>
                    </a:ext>
                  </a:extLst>
                </a:gridCol>
                <a:gridCol w="993269">
                  <a:extLst>
                    <a:ext uri="{9D8B030D-6E8A-4147-A177-3AD203B41FA5}">
                      <a16:colId xmlns:a16="http://schemas.microsoft.com/office/drawing/2014/main" val="923584068"/>
                    </a:ext>
                  </a:extLst>
                </a:gridCol>
              </a:tblGrid>
              <a:tr h="21754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Oddziały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Open Sans Regular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Ilość punktów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Open Sans Regular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Moc [kW]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Open Sans Regular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typ ładowarki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Open Sans Regular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092376"/>
                  </a:ext>
                </a:extLst>
              </a:tr>
              <a:tr h="21754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900" u="none" strike="noStrike">
                          <a:effectLst/>
                        </a:rPr>
                        <a:t>Σ</a:t>
                      </a:r>
                      <a:endParaRPr lang="el-GR" sz="900" b="1" i="0" u="none" strike="noStrike">
                        <a:solidFill>
                          <a:srgbClr val="0000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903582"/>
                  </a:ext>
                </a:extLst>
              </a:tr>
              <a:tr h="227003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R-1 </a:t>
                      </a:r>
                    </a:p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Woronicza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Open Sans Regular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16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65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40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plug-in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280920"/>
                  </a:ext>
                </a:extLst>
              </a:tr>
              <a:tr h="2270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8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120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112376"/>
                  </a:ext>
                </a:extLst>
              </a:tr>
              <a:tr h="2270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10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90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321370"/>
                  </a:ext>
                </a:extLst>
              </a:tr>
              <a:tr h="2270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30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30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673158"/>
                  </a:ext>
                </a:extLst>
              </a:tr>
              <a:tr h="2270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400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pantografowa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443151"/>
                  </a:ext>
                </a:extLst>
              </a:tr>
              <a:tr h="227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R-2 Kleszczowa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2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2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40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plug-in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637335"/>
                  </a:ext>
                </a:extLst>
              </a:tr>
              <a:tr h="22700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R-3 </a:t>
                      </a:r>
                    </a:p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Ostrobramska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Open Sans Regular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50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51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30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plug-in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798009"/>
                  </a:ext>
                </a:extLst>
              </a:tr>
              <a:tr h="2270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400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pantografowa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563045"/>
                  </a:ext>
                </a:extLst>
              </a:tr>
              <a:tr h="22700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R-4 Stalowa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Open Sans Regular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50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51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30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plug-in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094361"/>
                  </a:ext>
                </a:extLst>
              </a:tr>
              <a:tr h="2270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1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400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pantografowa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03529"/>
                  </a:ext>
                </a:extLst>
              </a:tr>
              <a:tr h="22700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Włościańska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Open Sans Regular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12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14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40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plug-in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327431"/>
                  </a:ext>
                </a:extLst>
              </a:tr>
              <a:tr h="2270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2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400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effectLst/>
                        </a:rPr>
                        <a:t>pantografowa</a:t>
                      </a:r>
                      <a:endParaRPr lang="pl-PL" sz="900" b="1" i="0" u="none" strike="noStrike">
                        <a:solidFill>
                          <a:srgbClr val="006100"/>
                        </a:solidFill>
                        <a:effectLst/>
                        <a:latin typeface="Open Sans Regular"/>
                      </a:endParaRPr>
                    </a:p>
                  </a:txBody>
                  <a:tcPr marL="4935" marR="4935" marT="493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763121"/>
                  </a:ext>
                </a:extLst>
              </a:tr>
            </a:tbl>
          </a:graphicData>
        </a:graphic>
      </p:graphicFrame>
      <p:sp>
        <p:nvSpPr>
          <p:cNvPr id="5" name="Symbol zastępczy stopki 2">
            <a:extLst>
              <a:ext uri="{FF2B5EF4-FFF2-40B4-BE49-F238E27FC236}">
                <a16:creationId xmlns:a16="http://schemas.microsoft.com/office/drawing/2014/main" id="{A5FCB5CC-6906-5984-5A59-9F445C1A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8155" y="4767263"/>
            <a:ext cx="4789561" cy="273844"/>
          </a:xfrm>
        </p:spPr>
        <p:txBody>
          <a:bodyPr/>
          <a:lstStyle/>
          <a:p>
            <a:pPr defTabSz="685800"/>
            <a:r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Warszawa </a:t>
            </a:r>
            <a:fld id="{93072C01-6B1B-468B-87A0-E1D35F6D9B86}" type="datetime4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19 maja 2025</a:t>
            </a:fld>
            <a:r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2267867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F4999-AFC5-AC73-D64B-13EE022A1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ole tekstowe 39">
            <a:extLst>
              <a:ext uri="{FF2B5EF4-FFF2-40B4-BE49-F238E27FC236}">
                <a16:creationId xmlns:a16="http://schemas.microsoft.com/office/drawing/2014/main" id="{712B6CBD-873E-D904-ABC9-FCEE9B5015E5}"/>
              </a:ext>
            </a:extLst>
          </p:cNvPr>
          <p:cNvSpPr txBox="1"/>
          <p:nvPr/>
        </p:nvSpPr>
        <p:spPr>
          <a:xfrm>
            <a:off x="244317" y="71929"/>
            <a:ext cx="665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l-PL">
                <a:solidFill>
                  <a:srgbClr val="E41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Przyłącza ładowania Plug-in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8FAD046A-E427-68C5-8EDB-FCFABBDC4C79}"/>
              </a:ext>
            </a:extLst>
          </p:cNvPr>
          <p:cNvSpPr/>
          <p:nvPr/>
        </p:nvSpPr>
        <p:spPr>
          <a:xfrm flipH="1">
            <a:off x="320755" y="442913"/>
            <a:ext cx="8502491" cy="27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41D2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l-P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77ADC83-BB0F-FC27-258C-0E41C31F7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5846" y="4767263"/>
            <a:ext cx="2057400" cy="273844"/>
          </a:xfrm>
        </p:spPr>
        <p:txBody>
          <a:bodyPr/>
          <a:lstStyle/>
          <a:p>
            <a:pPr defTabSz="685800"/>
            <a:fld id="{546B9E42-3626-4164-8DC5-77E14E065AE1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11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BDE18DD-5036-0984-7CD3-EDF1B146B89C}"/>
              </a:ext>
            </a:extLst>
          </p:cNvPr>
          <p:cNvSpPr>
            <a:spLocks noEditPoints="1"/>
          </p:cNvSpPr>
          <p:nvPr/>
        </p:nvSpPr>
        <p:spPr bwMode="auto">
          <a:xfrm>
            <a:off x="8203883" y="145549"/>
            <a:ext cx="622935" cy="199008"/>
          </a:xfrm>
          <a:custGeom>
            <a:avLst/>
            <a:gdLst>
              <a:gd name="T0" fmla="*/ 4675 w 16828"/>
              <a:gd name="T1" fmla="*/ 429 h 5376"/>
              <a:gd name="T2" fmla="*/ 4704 w 16828"/>
              <a:gd name="T3" fmla="*/ 757 h 5376"/>
              <a:gd name="T4" fmla="*/ 9978 w 16828"/>
              <a:gd name="T5" fmla="*/ 2788 h 5376"/>
              <a:gd name="T6" fmla="*/ 11099 w 16828"/>
              <a:gd name="T7" fmla="*/ 2769 h 5376"/>
              <a:gd name="T8" fmla="*/ 11629 w 16828"/>
              <a:gd name="T9" fmla="*/ 3644 h 5376"/>
              <a:gd name="T10" fmla="*/ 10590 w 16828"/>
              <a:gd name="T11" fmla="*/ 3382 h 5376"/>
              <a:gd name="T12" fmla="*/ 9709 w 16828"/>
              <a:gd name="T13" fmla="*/ 3327 h 5376"/>
              <a:gd name="T14" fmla="*/ 8520 w 16828"/>
              <a:gd name="T15" fmla="*/ 3468 h 5376"/>
              <a:gd name="T16" fmla="*/ 14168 w 16828"/>
              <a:gd name="T17" fmla="*/ 2939 h 5376"/>
              <a:gd name="T18" fmla="*/ 11407 w 16828"/>
              <a:gd name="T19" fmla="*/ 5261 h 5376"/>
              <a:gd name="T20" fmla="*/ 16222 w 16828"/>
              <a:gd name="T21" fmla="*/ 3713 h 5376"/>
              <a:gd name="T22" fmla="*/ 15509 w 16828"/>
              <a:gd name="T23" fmla="*/ 3332 h 5376"/>
              <a:gd name="T24" fmla="*/ 14496 w 16828"/>
              <a:gd name="T25" fmla="*/ 4549 h 5376"/>
              <a:gd name="T26" fmla="*/ 15249 w 16828"/>
              <a:gd name="T27" fmla="*/ 4776 h 5376"/>
              <a:gd name="T28" fmla="*/ 14224 w 16828"/>
              <a:gd name="T29" fmla="*/ 5275 h 5376"/>
              <a:gd name="T30" fmla="*/ 14127 w 16828"/>
              <a:gd name="T31" fmla="*/ 3962 h 5376"/>
              <a:gd name="T32" fmla="*/ 16039 w 16828"/>
              <a:gd name="T33" fmla="*/ 2776 h 5376"/>
              <a:gd name="T34" fmla="*/ 15969 w 16828"/>
              <a:gd name="T35" fmla="*/ 5325 h 5376"/>
              <a:gd name="T36" fmla="*/ 5049 w 16828"/>
              <a:gd name="T37" fmla="*/ 627 h 5376"/>
              <a:gd name="T38" fmla="*/ 4889 w 16828"/>
              <a:gd name="T39" fmla="*/ 587 h 5376"/>
              <a:gd name="T40" fmla="*/ 4912 w 16828"/>
              <a:gd name="T41" fmla="*/ 734 h 5376"/>
              <a:gd name="T42" fmla="*/ 4848 w 16828"/>
              <a:gd name="T43" fmla="*/ 443 h 5376"/>
              <a:gd name="T44" fmla="*/ 5297 w 16828"/>
              <a:gd name="T45" fmla="*/ 488 h 5376"/>
              <a:gd name="T46" fmla="*/ 4294 w 16828"/>
              <a:gd name="T47" fmla="*/ 17 h 5376"/>
              <a:gd name="T48" fmla="*/ 4469 w 16828"/>
              <a:gd name="T49" fmla="*/ 2395 h 5376"/>
              <a:gd name="T50" fmla="*/ 3991 w 16828"/>
              <a:gd name="T51" fmla="*/ 1937 h 5376"/>
              <a:gd name="T52" fmla="*/ 4416 w 16828"/>
              <a:gd name="T53" fmla="*/ 1121 h 5376"/>
              <a:gd name="T54" fmla="*/ 4755 w 16828"/>
              <a:gd name="T55" fmla="*/ 1157 h 5376"/>
              <a:gd name="T56" fmla="*/ 6241 w 16828"/>
              <a:gd name="T57" fmla="*/ 1576 h 5376"/>
              <a:gd name="T58" fmla="*/ 4755 w 16828"/>
              <a:gd name="T59" fmla="*/ 1269 h 5376"/>
              <a:gd name="T60" fmla="*/ 4450 w 16828"/>
              <a:gd name="T61" fmla="*/ 1427 h 5376"/>
              <a:gd name="T62" fmla="*/ 4549 w 16828"/>
              <a:gd name="T63" fmla="*/ 1966 h 5376"/>
              <a:gd name="T64" fmla="*/ 4662 w 16828"/>
              <a:gd name="T65" fmla="*/ 1833 h 5376"/>
              <a:gd name="T66" fmla="*/ 4998 w 16828"/>
              <a:gd name="T67" fmla="*/ 1405 h 5376"/>
              <a:gd name="T68" fmla="*/ 5259 w 16828"/>
              <a:gd name="T69" fmla="*/ 1827 h 5376"/>
              <a:gd name="T70" fmla="*/ 5483 w 16828"/>
              <a:gd name="T71" fmla="*/ 2166 h 5376"/>
              <a:gd name="T72" fmla="*/ 6424 w 16828"/>
              <a:gd name="T73" fmla="*/ 2486 h 5376"/>
              <a:gd name="T74" fmla="*/ 5160 w 16828"/>
              <a:gd name="T75" fmla="*/ 649 h 5376"/>
              <a:gd name="T76" fmla="*/ 5137 w 16828"/>
              <a:gd name="T77" fmla="*/ 734 h 5376"/>
              <a:gd name="T78" fmla="*/ 5303 w 16828"/>
              <a:gd name="T79" fmla="*/ 692 h 5376"/>
              <a:gd name="T80" fmla="*/ 5595 w 16828"/>
              <a:gd name="T81" fmla="*/ 457 h 5376"/>
              <a:gd name="T82" fmla="*/ 5463 w 16828"/>
              <a:gd name="T83" fmla="*/ 730 h 5376"/>
              <a:gd name="T84" fmla="*/ 5496 w 16828"/>
              <a:gd name="T85" fmla="*/ 751 h 5376"/>
              <a:gd name="T86" fmla="*/ 6380 w 16828"/>
              <a:gd name="T87" fmla="*/ 2919 h 5376"/>
              <a:gd name="T88" fmla="*/ 5413 w 16828"/>
              <a:gd name="T89" fmla="*/ 3136 h 5376"/>
              <a:gd name="T90" fmla="*/ 5019 w 16828"/>
              <a:gd name="T91" fmla="*/ 3462 h 5376"/>
              <a:gd name="T92" fmla="*/ 4978 w 16828"/>
              <a:gd name="T93" fmla="*/ 4428 h 5376"/>
              <a:gd name="T94" fmla="*/ 5491 w 16828"/>
              <a:gd name="T95" fmla="*/ 4201 h 5376"/>
              <a:gd name="T96" fmla="*/ 5719 w 16828"/>
              <a:gd name="T97" fmla="*/ 3604 h 5376"/>
              <a:gd name="T98" fmla="*/ 5874 w 16828"/>
              <a:gd name="T99" fmla="*/ 4198 h 5376"/>
              <a:gd name="T100" fmla="*/ 5031 w 16828"/>
              <a:gd name="T101" fmla="*/ 4885 h 5376"/>
              <a:gd name="T102" fmla="*/ 4131 w 16828"/>
              <a:gd name="T103" fmla="*/ 3996 h 5376"/>
              <a:gd name="T104" fmla="*/ 5840 w 16828"/>
              <a:gd name="T105" fmla="*/ 5325 h 5376"/>
              <a:gd name="T106" fmla="*/ 5707 w 16828"/>
              <a:gd name="T107" fmla="*/ 578 h 5376"/>
              <a:gd name="T108" fmla="*/ 5478 w 16828"/>
              <a:gd name="T109" fmla="*/ 863 h 5376"/>
              <a:gd name="T110" fmla="*/ 4861 w 16828"/>
              <a:gd name="T111" fmla="*/ 905 h 5376"/>
              <a:gd name="T112" fmla="*/ 4606 w 16828"/>
              <a:gd name="T113" fmla="*/ 713 h 5376"/>
              <a:gd name="T114" fmla="*/ 4531 w 16828"/>
              <a:gd name="T115" fmla="*/ 426 h 5376"/>
              <a:gd name="T116" fmla="*/ 4925 w 16828"/>
              <a:gd name="T117" fmla="*/ 392 h 5376"/>
              <a:gd name="T118" fmla="*/ 5043 w 16828"/>
              <a:gd name="T119" fmla="*/ 267 h 5376"/>
              <a:gd name="T120" fmla="*/ 5138 w 16828"/>
              <a:gd name="T121" fmla="*/ 239 h 5376"/>
              <a:gd name="T122" fmla="*/ 5167 w 16828"/>
              <a:gd name="T123" fmla="*/ 429 h 5376"/>
              <a:gd name="T124" fmla="*/ 5588 w 16828"/>
              <a:gd name="T125" fmla="*/ 379 h 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28" h="5376">
                <a:moveTo>
                  <a:pt x="4770" y="732"/>
                </a:moveTo>
                <a:lnTo>
                  <a:pt x="4767" y="737"/>
                </a:lnTo>
                <a:lnTo>
                  <a:pt x="4762" y="740"/>
                </a:lnTo>
                <a:lnTo>
                  <a:pt x="4759" y="741"/>
                </a:lnTo>
                <a:lnTo>
                  <a:pt x="4755" y="740"/>
                </a:lnTo>
                <a:lnTo>
                  <a:pt x="4752" y="738"/>
                </a:lnTo>
                <a:lnTo>
                  <a:pt x="4749" y="734"/>
                </a:lnTo>
                <a:lnTo>
                  <a:pt x="4744" y="730"/>
                </a:lnTo>
                <a:lnTo>
                  <a:pt x="4742" y="723"/>
                </a:lnTo>
                <a:lnTo>
                  <a:pt x="4739" y="718"/>
                </a:lnTo>
                <a:lnTo>
                  <a:pt x="4737" y="712"/>
                </a:lnTo>
                <a:lnTo>
                  <a:pt x="4736" y="705"/>
                </a:lnTo>
                <a:lnTo>
                  <a:pt x="4736" y="700"/>
                </a:lnTo>
                <a:lnTo>
                  <a:pt x="4736" y="695"/>
                </a:lnTo>
                <a:lnTo>
                  <a:pt x="4737" y="692"/>
                </a:lnTo>
                <a:lnTo>
                  <a:pt x="4739" y="688"/>
                </a:lnTo>
                <a:lnTo>
                  <a:pt x="4743" y="688"/>
                </a:lnTo>
                <a:lnTo>
                  <a:pt x="4744" y="679"/>
                </a:lnTo>
                <a:lnTo>
                  <a:pt x="4744" y="668"/>
                </a:lnTo>
                <a:lnTo>
                  <a:pt x="4743" y="659"/>
                </a:lnTo>
                <a:lnTo>
                  <a:pt x="4740" y="651"/>
                </a:lnTo>
                <a:lnTo>
                  <a:pt x="4736" y="642"/>
                </a:lnTo>
                <a:lnTo>
                  <a:pt x="4730" y="635"/>
                </a:lnTo>
                <a:lnTo>
                  <a:pt x="4723" y="628"/>
                </a:lnTo>
                <a:lnTo>
                  <a:pt x="4715" y="623"/>
                </a:lnTo>
                <a:lnTo>
                  <a:pt x="4716" y="588"/>
                </a:lnTo>
                <a:lnTo>
                  <a:pt x="4717" y="555"/>
                </a:lnTo>
                <a:lnTo>
                  <a:pt x="4718" y="521"/>
                </a:lnTo>
                <a:lnTo>
                  <a:pt x="4719" y="486"/>
                </a:lnTo>
                <a:lnTo>
                  <a:pt x="4721" y="479"/>
                </a:lnTo>
                <a:lnTo>
                  <a:pt x="4723" y="472"/>
                </a:lnTo>
                <a:lnTo>
                  <a:pt x="4724" y="466"/>
                </a:lnTo>
                <a:lnTo>
                  <a:pt x="4724" y="460"/>
                </a:lnTo>
                <a:lnTo>
                  <a:pt x="4724" y="454"/>
                </a:lnTo>
                <a:lnTo>
                  <a:pt x="4723" y="450"/>
                </a:lnTo>
                <a:lnTo>
                  <a:pt x="4721" y="446"/>
                </a:lnTo>
                <a:lnTo>
                  <a:pt x="4719" y="443"/>
                </a:lnTo>
                <a:lnTo>
                  <a:pt x="4716" y="440"/>
                </a:lnTo>
                <a:lnTo>
                  <a:pt x="4713" y="436"/>
                </a:lnTo>
                <a:lnTo>
                  <a:pt x="4709" y="434"/>
                </a:lnTo>
                <a:lnTo>
                  <a:pt x="4706" y="432"/>
                </a:lnTo>
                <a:lnTo>
                  <a:pt x="4696" y="430"/>
                </a:lnTo>
                <a:lnTo>
                  <a:pt x="4686" y="429"/>
                </a:lnTo>
                <a:lnTo>
                  <a:pt x="4675" y="429"/>
                </a:lnTo>
                <a:lnTo>
                  <a:pt x="4665" y="430"/>
                </a:lnTo>
                <a:lnTo>
                  <a:pt x="4655" y="431"/>
                </a:lnTo>
                <a:lnTo>
                  <a:pt x="4646" y="434"/>
                </a:lnTo>
                <a:lnTo>
                  <a:pt x="4638" y="436"/>
                </a:lnTo>
                <a:lnTo>
                  <a:pt x="4632" y="440"/>
                </a:lnTo>
                <a:lnTo>
                  <a:pt x="4628" y="443"/>
                </a:lnTo>
                <a:lnTo>
                  <a:pt x="4627" y="446"/>
                </a:lnTo>
                <a:lnTo>
                  <a:pt x="4612" y="462"/>
                </a:lnTo>
                <a:lnTo>
                  <a:pt x="4600" y="477"/>
                </a:lnTo>
                <a:lnTo>
                  <a:pt x="4597" y="485"/>
                </a:lnTo>
                <a:lnTo>
                  <a:pt x="4595" y="492"/>
                </a:lnTo>
                <a:lnTo>
                  <a:pt x="4593" y="500"/>
                </a:lnTo>
                <a:lnTo>
                  <a:pt x="4592" y="507"/>
                </a:lnTo>
                <a:lnTo>
                  <a:pt x="4592" y="513"/>
                </a:lnTo>
                <a:lnTo>
                  <a:pt x="4592" y="520"/>
                </a:lnTo>
                <a:lnTo>
                  <a:pt x="4593" y="526"/>
                </a:lnTo>
                <a:lnTo>
                  <a:pt x="4594" y="532"/>
                </a:lnTo>
                <a:lnTo>
                  <a:pt x="4597" y="544"/>
                </a:lnTo>
                <a:lnTo>
                  <a:pt x="4602" y="556"/>
                </a:lnTo>
                <a:lnTo>
                  <a:pt x="4610" y="566"/>
                </a:lnTo>
                <a:lnTo>
                  <a:pt x="4617" y="577"/>
                </a:lnTo>
                <a:lnTo>
                  <a:pt x="4633" y="597"/>
                </a:lnTo>
                <a:lnTo>
                  <a:pt x="4651" y="617"/>
                </a:lnTo>
                <a:lnTo>
                  <a:pt x="4658" y="627"/>
                </a:lnTo>
                <a:lnTo>
                  <a:pt x="4666" y="639"/>
                </a:lnTo>
                <a:lnTo>
                  <a:pt x="4672" y="651"/>
                </a:lnTo>
                <a:lnTo>
                  <a:pt x="4677" y="662"/>
                </a:lnTo>
                <a:lnTo>
                  <a:pt x="4678" y="669"/>
                </a:lnTo>
                <a:lnTo>
                  <a:pt x="4680" y="676"/>
                </a:lnTo>
                <a:lnTo>
                  <a:pt x="4683" y="681"/>
                </a:lnTo>
                <a:lnTo>
                  <a:pt x="4687" y="686"/>
                </a:lnTo>
                <a:lnTo>
                  <a:pt x="4694" y="696"/>
                </a:lnTo>
                <a:lnTo>
                  <a:pt x="4701" y="704"/>
                </a:lnTo>
                <a:lnTo>
                  <a:pt x="4709" y="713"/>
                </a:lnTo>
                <a:lnTo>
                  <a:pt x="4715" y="721"/>
                </a:lnTo>
                <a:lnTo>
                  <a:pt x="4717" y="726"/>
                </a:lnTo>
                <a:lnTo>
                  <a:pt x="4719" y="732"/>
                </a:lnTo>
                <a:lnTo>
                  <a:pt x="4720" y="737"/>
                </a:lnTo>
                <a:lnTo>
                  <a:pt x="4721" y="743"/>
                </a:lnTo>
                <a:lnTo>
                  <a:pt x="4713" y="748"/>
                </a:lnTo>
                <a:lnTo>
                  <a:pt x="4708" y="751"/>
                </a:lnTo>
                <a:lnTo>
                  <a:pt x="4706" y="753"/>
                </a:lnTo>
                <a:lnTo>
                  <a:pt x="4704" y="755"/>
                </a:lnTo>
                <a:lnTo>
                  <a:pt x="4704" y="757"/>
                </a:lnTo>
                <a:lnTo>
                  <a:pt x="4704" y="759"/>
                </a:lnTo>
                <a:lnTo>
                  <a:pt x="4708" y="770"/>
                </a:lnTo>
                <a:lnTo>
                  <a:pt x="4714" y="781"/>
                </a:lnTo>
                <a:lnTo>
                  <a:pt x="4720" y="780"/>
                </a:lnTo>
                <a:lnTo>
                  <a:pt x="4729" y="779"/>
                </a:lnTo>
                <a:lnTo>
                  <a:pt x="4736" y="776"/>
                </a:lnTo>
                <a:lnTo>
                  <a:pt x="4744" y="773"/>
                </a:lnTo>
                <a:lnTo>
                  <a:pt x="4762" y="765"/>
                </a:lnTo>
                <a:lnTo>
                  <a:pt x="4777" y="756"/>
                </a:lnTo>
                <a:lnTo>
                  <a:pt x="4782" y="752"/>
                </a:lnTo>
                <a:lnTo>
                  <a:pt x="4788" y="748"/>
                </a:lnTo>
                <a:lnTo>
                  <a:pt x="4791" y="743"/>
                </a:lnTo>
                <a:lnTo>
                  <a:pt x="4791" y="739"/>
                </a:lnTo>
                <a:lnTo>
                  <a:pt x="4791" y="738"/>
                </a:lnTo>
                <a:lnTo>
                  <a:pt x="4790" y="736"/>
                </a:lnTo>
                <a:lnTo>
                  <a:pt x="4789" y="735"/>
                </a:lnTo>
                <a:lnTo>
                  <a:pt x="4785" y="734"/>
                </a:lnTo>
                <a:lnTo>
                  <a:pt x="4779" y="733"/>
                </a:lnTo>
                <a:lnTo>
                  <a:pt x="4770" y="732"/>
                </a:lnTo>
                <a:close/>
                <a:moveTo>
                  <a:pt x="9116" y="2943"/>
                </a:moveTo>
                <a:lnTo>
                  <a:pt x="9161" y="2918"/>
                </a:lnTo>
                <a:lnTo>
                  <a:pt x="9207" y="2896"/>
                </a:lnTo>
                <a:lnTo>
                  <a:pt x="9254" y="2875"/>
                </a:lnTo>
                <a:lnTo>
                  <a:pt x="9303" y="2856"/>
                </a:lnTo>
                <a:lnTo>
                  <a:pt x="9351" y="2838"/>
                </a:lnTo>
                <a:lnTo>
                  <a:pt x="9401" y="2822"/>
                </a:lnTo>
                <a:lnTo>
                  <a:pt x="9451" y="2808"/>
                </a:lnTo>
                <a:lnTo>
                  <a:pt x="9502" y="2795"/>
                </a:lnTo>
                <a:lnTo>
                  <a:pt x="9552" y="2786"/>
                </a:lnTo>
                <a:lnTo>
                  <a:pt x="9602" y="2777"/>
                </a:lnTo>
                <a:lnTo>
                  <a:pt x="9629" y="2773"/>
                </a:lnTo>
                <a:lnTo>
                  <a:pt x="9654" y="2771"/>
                </a:lnTo>
                <a:lnTo>
                  <a:pt x="9679" y="2769"/>
                </a:lnTo>
                <a:lnTo>
                  <a:pt x="9706" y="2767"/>
                </a:lnTo>
                <a:lnTo>
                  <a:pt x="9731" y="2765"/>
                </a:lnTo>
                <a:lnTo>
                  <a:pt x="9757" y="2764"/>
                </a:lnTo>
                <a:lnTo>
                  <a:pt x="9782" y="2765"/>
                </a:lnTo>
                <a:lnTo>
                  <a:pt x="9809" y="2765"/>
                </a:lnTo>
                <a:lnTo>
                  <a:pt x="9834" y="2767"/>
                </a:lnTo>
                <a:lnTo>
                  <a:pt x="9860" y="2769"/>
                </a:lnTo>
                <a:lnTo>
                  <a:pt x="9885" y="2772"/>
                </a:lnTo>
                <a:lnTo>
                  <a:pt x="9912" y="2775"/>
                </a:lnTo>
                <a:lnTo>
                  <a:pt x="9945" y="2780"/>
                </a:lnTo>
                <a:lnTo>
                  <a:pt x="9978" y="2788"/>
                </a:lnTo>
                <a:lnTo>
                  <a:pt x="10010" y="2797"/>
                </a:lnTo>
                <a:lnTo>
                  <a:pt x="10040" y="2808"/>
                </a:lnTo>
                <a:lnTo>
                  <a:pt x="10054" y="2814"/>
                </a:lnTo>
                <a:lnTo>
                  <a:pt x="10068" y="2820"/>
                </a:lnTo>
                <a:lnTo>
                  <a:pt x="10082" y="2828"/>
                </a:lnTo>
                <a:lnTo>
                  <a:pt x="10096" y="2834"/>
                </a:lnTo>
                <a:lnTo>
                  <a:pt x="10109" y="2842"/>
                </a:lnTo>
                <a:lnTo>
                  <a:pt x="10122" y="2851"/>
                </a:lnTo>
                <a:lnTo>
                  <a:pt x="10135" y="2859"/>
                </a:lnTo>
                <a:lnTo>
                  <a:pt x="10147" y="2868"/>
                </a:lnTo>
                <a:lnTo>
                  <a:pt x="10159" y="2877"/>
                </a:lnTo>
                <a:lnTo>
                  <a:pt x="10170" y="2888"/>
                </a:lnTo>
                <a:lnTo>
                  <a:pt x="10182" y="2898"/>
                </a:lnTo>
                <a:lnTo>
                  <a:pt x="10193" y="2909"/>
                </a:lnTo>
                <a:lnTo>
                  <a:pt x="10203" y="2920"/>
                </a:lnTo>
                <a:lnTo>
                  <a:pt x="10214" y="2932"/>
                </a:lnTo>
                <a:lnTo>
                  <a:pt x="10223" y="2944"/>
                </a:lnTo>
                <a:lnTo>
                  <a:pt x="10232" y="2956"/>
                </a:lnTo>
                <a:lnTo>
                  <a:pt x="10242" y="2970"/>
                </a:lnTo>
                <a:lnTo>
                  <a:pt x="10250" y="2983"/>
                </a:lnTo>
                <a:lnTo>
                  <a:pt x="10259" y="2997"/>
                </a:lnTo>
                <a:lnTo>
                  <a:pt x="10267" y="3011"/>
                </a:lnTo>
                <a:lnTo>
                  <a:pt x="10283" y="3042"/>
                </a:lnTo>
                <a:lnTo>
                  <a:pt x="10297" y="3073"/>
                </a:lnTo>
                <a:lnTo>
                  <a:pt x="10334" y="3046"/>
                </a:lnTo>
                <a:lnTo>
                  <a:pt x="10373" y="3019"/>
                </a:lnTo>
                <a:lnTo>
                  <a:pt x="10413" y="2993"/>
                </a:lnTo>
                <a:lnTo>
                  <a:pt x="10453" y="2969"/>
                </a:lnTo>
                <a:lnTo>
                  <a:pt x="10495" y="2946"/>
                </a:lnTo>
                <a:lnTo>
                  <a:pt x="10536" y="2924"/>
                </a:lnTo>
                <a:lnTo>
                  <a:pt x="10580" y="2903"/>
                </a:lnTo>
                <a:lnTo>
                  <a:pt x="10623" y="2884"/>
                </a:lnTo>
                <a:lnTo>
                  <a:pt x="10666" y="2866"/>
                </a:lnTo>
                <a:lnTo>
                  <a:pt x="10710" y="2849"/>
                </a:lnTo>
                <a:lnTo>
                  <a:pt x="10755" y="2834"/>
                </a:lnTo>
                <a:lnTo>
                  <a:pt x="10800" y="2820"/>
                </a:lnTo>
                <a:lnTo>
                  <a:pt x="10846" y="2808"/>
                </a:lnTo>
                <a:lnTo>
                  <a:pt x="10892" y="2797"/>
                </a:lnTo>
                <a:lnTo>
                  <a:pt x="10938" y="2788"/>
                </a:lnTo>
                <a:lnTo>
                  <a:pt x="10984" y="2780"/>
                </a:lnTo>
                <a:lnTo>
                  <a:pt x="11013" y="2776"/>
                </a:lnTo>
                <a:lnTo>
                  <a:pt x="11041" y="2773"/>
                </a:lnTo>
                <a:lnTo>
                  <a:pt x="11071" y="2771"/>
                </a:lnTo>
                <a:lnTo>
                  <a:pt x="11099" y="2769"/>
                </a:lnTo>
                <a:lnTo>
                  <a:pt x="11128" y="2768"/>
                </a:lnTo>
                <a:lnTo>
                  <a:pt x="11157" y="2767"/>
                </a:lnTo>
                <a:lnTo>
                  <a:pt x="11185" y="2767"/>
                </a:lnTo>
                <a:lnTo>
                  <a:pt x="11215" y="2769"/>
                </a:lnTo>
                <a:lnTo>
                  <a:pt x="11243" y="2771"/>
                </a:lnTo>
                <a:lnTo>
                  <a:pt x="11272" y="2774"/>
                </a:lnTo>
                <a:lnTo>
                  <a:pt x="11300" y="2777"/>
                </a:lnTo>
                <a:lnTo>
                  <a:pt x="11328" y="2782"/>
                </a:lnTo>
                <a:lnTo>
                  <a:pt x="11357" y="2789"/>
                </a:lnTo>
                <a:lnTo>
                  <a:pt x="11384" y="2797"/>
                </a:lnTo>
                <a:lnTo>
                  <a:pt x="11411" y="2806"/>
                </a:lnTo>
                <a:lnTo>
                  <a:pt x="11439" y="2816"/>
                </a:lnTo>
                <a:lnTo>
                  <a:pt x="11470" y="2831"/>
                </a:lnTo>
                <a:lnTo>
                  <a:pt x="11500" y="2847"/>
                </a:lnTo>
                <a:lnTo>
                  <a:pt x="11527" y="2865"/>
                </a:lnTo>
                <a:lnTo>
                  <a:pt x="11552" y="2884"/>
                </a:lnTo>
                <a:lnTo>
                  <a:pt x="11577" y="2903"/>
                </a:lnTo>
                <a:lnTo>
                  <a:pt x="11598" y="2924"/>
                </a:lnTo>
                <a:lnTo>
                  <a:pt x="11618" y="2946"/>
                </a:lnTo>
                <a:lnTo>
                  <a:pt x="11636" y="2968"/>
                </a:lnTo>
                <a:lnTo>
                  <a:pt x="11652" y="2991"/>
                </a:lnTo>
                <a:lnTo>
                  <a:pt x="11667" y="3016"/>
                </a:lnTo>
                <a:lnTo>
                  <a:pt x="11680" y="3041"/>
                </a:lnTo>
                <a:lnTo>
                  <a:pt x="11690" y="3067"/>
                </a:lnTo>
                <a:lnTo>
                  <a:pt x="11701" y="3093"/>
                </a:lnTo>
                <a:lnTo>
                  <a:pt x="11708" y="3121"/>
                </a:lnTo>
                <a:lnTo>
                  <a:pt x="11714" y="3148"/>
                </a:lnTo>
                <a:lnTo>
                  <a:pt x="11720" y="3176"/>
                </a:lnTo>
                <a:lnTo>
                  <a:pt x="11723" y="3204"/>
                </a:lnTo>
                <a:lnTo>
                  <a:pt x="11726" y="3234"/>
                </a:lnTo>
                <a:lnTo>
                  <a:pt x="11726" y="3262"/>
                </a:lnTo>
                <a:lnTo>
                  <a:pt x="11726" y="3292"/>
                </a:lnTo>
                <a:lnTo>
                  <a:pt x="11724" y="3321"/>
                </a:lnTo>
                <a:lnTo>
                  <a:pt x="11721" y="3351"/>
                </a:lnTo>
                <a:lnTo>
                  <a:pt x="11716" y="3381"/>
                </a:lnTo>
                <a:lnTo>
                  <a:pt x="11711" y="3411"/>
                </a:lnTo>
                <a:lnTo>
                  <a:pt x="11704" y="3440"/>
                </a:lnTo>
                <a:lnTo>
                  <a:pt x="11697" y="3471"/>
                </a:lnTo>
                <a:lnTo>
                  <a:pt x="11687" y="3500"/>
                </a:lnTo>
                <a:lnTo>
                  <a:pt x="11678" y="3529"/>
                </a:lnTo>
                <a:lnTo>
                  <a:pt x="11667" y="3558"/>
                </a:lnTo>
                <a:lnTo>
                  <a:pt x="11655" y="3587"/>
                </a:lnTo>
                <a:lnTo>
                  <a:pt x="11643" y="3615"/>
                </a:lnTo>
                <a:lnTo>
                  <a:pt x="11629" y="3644"/>
                </a:lnTo>
                <a:lnTo>
                  <a:pt x="10762" y="5326"/>
                </a:lnTo>
                <a:lnTo>
                  <a:pt x="10212" y="5326"/>
                </a:lnTo>
                <a:lnTo>
                  <a:pt x="11033" y="3732"/>
                </a:lnTo>
                <a:lnTo>
                  <a:pt x="11049" y="3701"/>
                </a:lnTo>
                <a:lnTo>
                  <a:pt x="11063" y="3668"/>
                </a:lnTo>
                <a:lnTo>
                  <a:pt x="11078" y="3633"/>
                </a:lnTo>
                <a:lnTo>
                  <a:pt x="11091" y="3598"/>
                </a:lnTo>
                <a:lnTo>
                  <a:pt x="11096" y="3580"/>
                </a:lnTo>
                <a:lnTo>
                  <a:pt x="11101" y="3563"/>
                </a:lnTo>
                <a:lnTo>
                  <a:pt x="11105" y="3545"/>
                </a:lnTo>
                <a:lnTo>
                  <a:pt x="11110" y="3528"/>
                </a:lnTo>
                <a:lnTo>
                  <a:pt x="11113" y="3510"/>
                </a:lnTo>
                <a:lnTo>
                  <a:pt x="11115" y="3493"/>
                </a:lnTo>
                <a:lnTo>
                  <a:pt x="11117" y="3476"/>
                </a:lnTo>
                <a:lnTo>
                  <a:pt x="11117" y="3459"/>
                </a:lnTo>
                <a:lnTo>
                  <a:pt x="11117" y="3443"/>
                </a:lnTo>
                <a:lnTo>
                  <a:pt x="11115" y="3428"/>
                </a:lnTo>
                <a:lnTo>
                  <a:pt x="11113" y="3412"/>
                </a:lnTo>
                <a:lnTo>
                  <a:pt x="11109" y="3397"/>
                </a:lnTo>
                <a:lnTo>
                  <a:pt x="11103" y="3383"/>
                </a:lnTo>
                <a:lnTo>
                  <a:pt x="11097" y="3371"/>
                </a:lnTo>
                <a:lnTo>
                  <a:pt x="11090" y="3358"/>
                </a:lnTo>
                <a:lnTo>
                  <a:pt x="11080" y="3346"/>
                </a:lnTo>
                <a:lnTo>
                  <a:pt x="11069" y="3336"/>
                </a:lnTo>
                <a:lnTo>
                  <a:pt x="11056" y="3325"/>
                </a:lnTo>
                <a:lnTo>
                  <a:pt x="11042" y="3317"/>
                </a:lnTo>
                <a:lnTo>
                  <a:pt x="11025" y="3310"/>
                </a:lnTo>
                <a:lnTo>
                  <a:pt x="11009" y="3303"/>
                </a:lnTo>
                <a:lnTo>
                  <a:pt x="10989" y="3298"/>
                </a:lnTo>
                <a:lnTo>
                  <a:pt x="10967" y="3294"/>
                </a:lnTo>
                <a:lnTo>
                  <a:pt x="10943" y="3291"/>
                </a:lnTo>
                <a:lnTo>
                  <a:pt x="10913" y="3291"/>
                </a:lnTo>
                <a:lnTo>
                  <a:pt x="10884" y="3292"/>
                </a:lnTo>
                <a:lnTo>
                  <a:pt x="10854" y="3295"/>
                </a:lnTo>
                <a:lnTo>
                  <a:pt x="10826" y="3298"/>
                </a:lnTo>
                <a:lnTo>
                  <a:pt x="10797" y="3303"/>
                </a:lnTo>
                <a:lnTo>
                  <a:pt x="10770" y="3310"/>
                </a:lnTo>
                <a:lnTo>
                  <a:pt x="10743" y="3317"/>
                </a:lnTo>
                <a:lnTo>
                  <a:pt x="10715" y="3324"/>
                </a:lnTo>
                <a:lnTo>
                  <a:pt x="10689" y="3334"/>
                </a:lnTo>
                <a:lnTo>
                  <a:pt x="10664" y="3344"/>
                </a:lnTo>
                <a:lnTo>
                  <a:pt x="10638" y="3356"/>
                </a:lnTo>
                <a:lnTo>
                  <a:pt x="10614" y="3369"/>
                </a:lnTo>
                <a:lnTo>
                  <a:pt x="10590" y="3382"/>
                </a:lnTo>
                <a:lnTo>
                  <a:pt x="10566" y="3397"/>
                </a:lnTo>
                <a:lnTo>
                  <a:pt x="10543" y="3412"/>
                </a:lnTo>
                <a:lnTo>
                  <a:pt x="10521" y="3428"/>
                </a:lnTo>
                <a:lnTo>
                  <a:pt x="10499" y="3446"/>
                </a:lnTo>
                <a:lnTo>
                  <a:pt x="10476" y="3462"/>
                </a:lnTo>
                <a:lnTo>
                  <a:pt x="10455" y="3481"/>
                </a:lnTo>
                <a:lnTo>
                  <a:pt x="10435" y="3500"/>
                </a:lnTo>
                <a:lnTo>
                  <a:pt x="10415" y="3520"/>
                </a:lnTo>
                <a:lnTo>
                  <a:pt x="10395" y="3541"/>
                </a:lnTo>
                <a:lnTo>
                  <a:pt x="10377" y="3563"/>
                </a:lnTo>
                <a:lnTo>
                  <a:pt x="10359" y="3585"/>
                </a:lnTo>
                <a:lnTo>
                  <a:pt x="10341" y="3608"/>
                </a:lnTo>
                <a:lnTo>
                  <a:pt x="10323" y="3631"/>
                </a:lnTo>
                <a:lnTo>
                  <a:pt x="10306" y="3654"/>
                </a:lnTo>
                <a:lnTo>
                  <a:pt x="10290" y="3679"/>
                </a:lnTo>
                <a:lnTo>
                  <a:pt x="10275" y="3703"/>
                </a:lnTo>
                <a:lnTo>
                  <a:pt x="10260" y="3728"/>
                </a:lnTo>
                <a:lnTo>
                  <a:pt x="10245" y="3753"/>
                </a:lnTo>
                <a:lnTo>
                  <a:pt x="10230" y="3780"/>
                </a:lnTo>
                <a:lnTo>
                  <a:pt x="9434" y="5326"/>
                </a:lnTo>
                <a:lnTo>
                  <a:pt x="8874" y="5326"/>
                </a:lnTo>
                <a:lnTo>
                  <a:pt x="9680" y="3763"/>
                </a:lnTo>
                <a:lnTo>
                  <a:pt x="9696" y="3729"/>
                </a:lnTo>
                <a:lnTo>
                  <a:pt x="9712" y="3694"/>
                </a:lnTo>
                <a:lnTo>
                  <a:pt x="9728" y="3657"/>
                </a:lnTo>
                <a:lnTo>
                  <a:pt x="9741" y="3619"/>
                </a:lnTo>
                <a:lnTo>
                  <a:pt x="9748" y="3601"/>
                </a:lnTo>
                <a:lnTo>
                  <a:pt x="9753" y="3582"/>
                </a:lnTo>
                <a:lnTo>
                  <a:pt x="9758" y="3563"/>
                </a:lnTo>
                <a:lnTo>
                  <a:pt x="9762" y="3544"/>
                </a:lnTo>
                <a:lnTo>
                  <a:pt x="9767" y="3525"/>
                </a:lnTo>
                <a:lnTo>
                  <a:pt x="9769" y="3506"/>
                </a:lnTo>
                <a:lnTo>
                  <a:pt x="9771" y="3488"/>
                </a:lnTo>
                <a:lnTo>
                  <a:pt x="9772" y="3470"/>
                </a:lnTo>
                <a:lnTo>
                  <a:pt x="9772" y="3453"/>
                </a:lnTo>
                <a:lnTo>
                  <a:pt x="9770" y="3436"/>
                </a:lnTo>
                <a:lnTo>
                  <a:pt x="9768" y="3419"/>
                </a:lnTo>
                <a:lnTo>
                  <a:pt x="9763" y="3403"/>
                </a:lnTo>
                <a:lnTo>
                  <a:pt x="9758" y="3389"/>
                </a:lnTo>
                <a:lnTo>
                  <a:pt x="9752" y="3375"/>
                </a:lnTo>
                <a:lnTo>
                  <a:pt x="9743" y="3361"/>
                </a:lnTo>
                <a:lnTo>
                  <a:pt x="9734" y="3349"/>
                </a:lnTo>
                <a:lnTo>
                  <a:pt x="9722" y="3338"/>
                </a:lnTo>
                <a:lnTo>
                  <a:pt x="9709" y="3327"/>
                </a:lnTo>
                <a:lnTo>
                  <a:pt x="9694" y="3318"/>
                </a:lnTo>
                <a:lnTo>
                  <a:pt x="9677" y="3310"/>
                </a:lnTo>
                <a:lnTo>
                  <a:pt x="9658" y="3303"/>
                </a:lnTo>
                <a:lnTo>
                  <a:pt x="9637" y="3298"/>
                </a:lnTo>
                <a:lnTo>
                  <a:pt x="9614" y="3294"/>
                </a:lnTo>
                <a:lnTo>
                  <a:pt x="9589" y="3291"/>
                </a:lnTo>
                <a:lnTo>
                  <a:pt x="9556" y="3291"/>
                </a:lnTo>
                <a:lnTo>
                  <a:pt x="9525" y="3293"/>
                </a:lnTo>
                <a:lnTo>
                  <a:pt x="9493" y="3296"/>
                </a:lnTo>
                <a:lnTo>
                  <a:pt x="9463" y="3300"/>
                </a:lnTo>
                <a:lnTo>
                  <a:pt x="9433" y="3306"/>
                </a:lnTo>
                <a:lnTo>
                  <a:pt x="9404" y="3313"/>
                </a:lnTo>
                <a:lnTo>
                  <a:pt x="9375" y="3322"/>
                </a:lnTo>
                <a:lnTo>
                  <a:pt x="9348" y="3332"/>
                </a:lnTo>
                <a:lnTo>
                  <a:pt x="9322" y="3343"/>
                </a:lnTo>
                <a:lnTo>
                  <a:pt x="9295" y="3355"/>
                </a:lnTo>
                <a:lnTo>
                  <a:pt x="9270" y="3369"/>
                </a:lnTo>
                <a:lnTo>
                  <a:pt x="9246" y="3383"/>
                </a:lnTo>
                <a:lnTo>
                  <a:pt x="9222" y="3399"/>
                </a:lnTo>
                <a:lnTo>
                  <a:pt x="9198" y="3415"/>
                </a:lnTo>
                <a:lnTo>
                  <a:pt x="9175" y="3433"/>
                </a:lnTo>
                <a:lnTo>
                  <a:pt x="9153" y="3452"/>
                </a:lnTo>
                <a:lnTo>
                  <a:pt x="9131" y="3471"/>
                </a:lnTo>
                <a:lnTo>
                  <a:pt x="9110" y="3491"/>
                </a:lnTo>
                <a:lnTo>
                  <a:pt x="9090" y="3512"/>
                </a:lnTo>
                <a:lnTo>
                  <a:pt x="9070" y="3534"/>
                </a:lnTo>
                <a:lnTo>
                  <a:pt x="9050" y="3556"/>
                </a:lnTo>
                <a:lnTo>
                  <a:pt x="9031" y="3579"/>
                </a:lnTo>
                <a:lnTo>
                  <a:pt x="9013" y="3604"/>
                </a:lnTo>
                <a:lnTo>
                  <a:pt x="8996" y="3628"/>
                </a:lnTo>
                <a:lnTo>
                  <a:pt x="8978" y="3653"/>
                </a:lnTo>
                <a:lnTo>
                  <a:pt x="8961" y="3679"/>
                </a:lnTo>
                <a:lnTo>
                  <a:pt x="8944" y="3705"/>
                </a:lnTo>
                <a:lnTo>
                  <a:pt x="8928" y="3731"/>
                </a:lnTo>
                <a:lnTo>
                  <a:pt x="8897" y="3785"/>
                </a:lnTo>
                <a:lnTo>
                  <a:pt x="8867" y="3840"/>
                </a:lnTo>
                <a:lnTo>
                  <a:pt x="8101" y="5326"/>
                </a:lnTo>
                <a:lnTo>
                  <a:pt x="7552" y="5326"/>
                </a:lnTo>
                <a:lnTo>
                  <a:pt x="8442" y="3596"/>
                </a:lnTo>
                <a:lnTo>
                  <a:pt x="8457" y="3570"/>
                </a:lnTo>
                <a:lnTo>
                  <a:pt x="8472" y="3544"/>
                </a:lnTo>
                <a:lnTo>
                  <a:pt x="8488" y="3518"/>
                </a:lnTo>
                <a:lnTo>
                  <a:pt x="8503" y="3493"/>
                </a:lnTo>
                <a:lnTo>
                  <a:pt x="8520" y="3468"/>
                </a:lnTo>
                <a:lnTo>
                  <a:pt x="8537" y="3443"/>
                </a:lnTo>
                <a:lnTo>
                  <a:pt x="8554" y="3419"/>
                </a:lnTo>
                <a:lnTo>
                  <a:pt x="8572" y="3395"/>
                </a:lnTo>
                <a:lnTo>
                  <a:pt x="8591" y="3372"/>
                </a:lnTo>
                <a:lnTo>
                  <a:pt x="8609" y="3349"/>
                </a:lnTo>
                <a:lnTo>
                  <a:pt x="8629" y="3326"/>
                </a:lnTo>
                <a:lnTo>
                  <a:pt x="8647" y="3304"/>
                </a:lnTo>
                <a:lnTo>
                  <a:pt x="8667" y="3282"/>
                </a:lnTo>
                <a:lnTo>
                  <a:pt x="8689" y="3261"/>
                </a:lnTo>
                <a:lnTo>
                  <a:pt x="8710" y="3240"/>
                </a:lnTo>
                <a:lnTo>
                  <a:pt x="8731" y="3219"/>
                </a:lnTo>
                <a:lnTo>
                  <a:pt x="8752" y="3199"/>
                </a:lnTo>
                <a:lnTo>
                  <a:pt x="8774" y="3179"/>
                </a:lnTo>
                <a:lnTo>
                  <a:pt x="8797" y="3160"/>
                </a:lnTo>
                <a:lnTo>
                  <a:pt x="8819" y="3141"/>
                </a:lnTo>
                <a:lnTo>
                  <a:pt x="8865" y="3104"/>
                </a:lnTo>
                <a:lnTo>
                  <a:pt x="8914" y="3068"/>
                </a:lnTo>
                <a:lnTo>
                  <a:pt x="8962" y="3034"/>
                </a:lnTo>
                <a:lnTo>
                  <a:pt x="9012" y="3003"/>
                </a:lnTo>
                <a:lnTo>
                  <a:pt x="9063" y="2971"/>
                </a:lnTo>
                <a:lnTo>
                  <a:pt x="9116" y="2943"/>
                </a:lnTo>
                <a:close/>
                <a:moveTo>
                  <a:pt x="12444" y="2791"/>
                </a:moveTo>
                <a:lnTo>
                  <a:pt x="13824" y="2791"/>
                </a:lnTo>
                <a:lnTo>
                  <a:pt x="13857" y="2791"/>
                </a:lnTo>
                <a:lnTo>
                  <a:pt x="13890" y="2794"/>
                </a:lnTo>
                <a:lnTo>
                  <a:pt x="13924" y="2797"/>
                </a:lnTo>
                <a:lnTo>
                  <a:pt x="13958" y="2802"/>
                </a:lnTo>
                <a:lnTo>
                  <a:pt x="13974" y="2806"/>
                </a:lnTo>
                <a:lnTo>
                  <a:pt x="13989" y="2810"/>
                </a:lnTo>
                <a:lnTo>
                  <a:pt x="14005" y="2814"/>
                </a:lnTo>
                <a:lnTo>
                  <a:pt x="14021" y="2818"/>
                </a:lnTo>
                <a:lnTo>
                  <a:pt x="14036" y="2823"/>
                </a:lnTo>
                <a:lnTo>
                  <a:pt x="14050" y="2830"/>
                </a:lnTo>
                <a:lnTo>
                  <a:pt x="14064" y="2836"/>
                </a:lnTo>
                <a:lnTo>
                  <a:pt x="14078" y="2844"/>
                </a:lnTo>
                <a:lnTo>
                  <a:pt x="14091" y="2851"/>
                </a:lnTo>
                <a:lnTo>
                  <a:pt x="14103" y="2859"/>
                </a:lnTo>
                <a:lnTo>
                  <a:pt x="14116" y="2869"/>
                </a:lnTo>
                <a:lnTo>
                  <a:pt x="14126" y="2878"/>
                </a:lnTo>
                <a:lnTo>
                  <a:pt x="14137" y="2890"/>
                </a:lnTo>
                <a:lnTo>
                  <a:pt x="14146" y="2900"/>
                </a:lnTo>
                <a:lnTo>
                  <a:pt x="14154" y="2913"/>
                </a:lnTo>
                <a:lnTo>
                  <a:pt x="14162" y="2926"/>
                </a:lnTo>
                <a:lnTo>
                  <a:pt x="14168" y="2939"/>
                </a:lnTo>
                <a:lnTo>
                  <a:pt x="14174" y="2954"/>
                </a:lnTo>
                <a:lnTo>
                  <a:pt x="14179" y="2970"/>
                </a:lnTo>
                <a:lnTo>
                  <a:pt x="14182" y="2987"/>
                </a:lnTo>
                <a:lnTo>
                  <a:pt x="14184" y="3004"/>
                </a:lnTo>
                <a:lnTo>
                  <a:pt x="14186" y="3022"/>
                </a:lnTo>
                <a:lnTo>
                  <a:pt x="14185" y="3042"/>
                </a:lnTo>
                <a:lnTo>
                  <a:pt x="14184" y="3062"/>
                </a:lnTo>
                <a:lnTo>
                  <a:pt x="14181" y="3079"/>
                </a:lnTo>
                <a:lnTo>
                  <a:pt x="14177" y="3095"/>
                </a:lnTo>
                <a:lnTo>
                  <a:pt x="14172" y="3112"/>
                </a:lnTo>
                <a:lnTo>
                  <a:pt x="14167" y="3129"/>
                </a:lnTo>
                <a:lnTo>
                  <a:pt x="14162" y="3145"/>
                </a:lnTo>
                <a:lnTo>
                  <a:pt x="14156" y="3162"/>
                </a:lnTo>
                <a:lnTo>
                  <a:pt x="14149" y="3178"/>
                </a:lnTo>
                <a:lnTo>
                  <a:pt x="14142" y="3194"/>
                </a:lnTo>
                <a:lnTo>
                  <a:pt x="14126" y="3224"/>
                </a:lnTo>
                <a:lnTo>
                  <a:pt x="14108" y="3254"/>
                </a:lnTo>
                <a:lnTo>
                  <a:pt x="14088" y="3283"/>
                </a:lnTo>
                <a:lnTo>
                  <a:pt x="14067" y="3312"/>
                </a:lnTo>
                <a:lnTo>
                  <a:pt x="14045" y="3339"/>
                </a:lnTo>
                <a:lnTo>
                  <a:pt x="14022" y="3365"/>
                </a:lnTo>
                <a:lnTo>
                  <a:pt x="13998" y="3391"/>
                </a:lnTo>
                <a:lnTo>
                  <a:pt x="13972" y="3416"/>
                </a:lnTo>
                <a:lnTo>
                  <a:pt x="13947" y="3440"/>
                </a:lnTo>
                <a:lnTo>
                  <a:pt x="13921" y="3463"/>
                </a:lnTo>
                <a:lnTo>
                  <a:pt x="13895" y="3485"/>
                </a:lnTo>
                <a:lnTo>
                  <a:pt x="13869" y="3507"/>
                </a:lnTo>
                <a:lnTo>
                  <a:pt x="12161" y="4798"/>
                </a:lnTo>
                <a:lnTo>
                  <a:pt x="13471" y="4798"/>
                </a:lnTo>
                <a:lnTo>
                  <a:pt x="13198" y="5326"/>
                </a:lnTo>
                <a:lnTo>
                  <a:pt x="11599" y="5326"/>
                </a:lnTo>
                <a:lnTo>
                  <a:pt x="11582" y="5326"/>
                </a:lnTo>
                <a:lnTo>
                  <a:pt x="11565" y="5325"/>
                </a:lnTo>
                <a:lnTo>
                  <a:pt x="11549" y="5323"/>
                </a:lnTo>
                <a:lnTo>
                  <a:pt x="11533" y="5320"/>
                </a:lnTo>
                <a:lnTo>
                  <a:pt x="11518" y="5317"/>
                </a:lnTo>
                <a:lnTo>
                  <a:pt x="11502" y="5314"/>
                </a:lnTo>
                <a:lnTo>
                  <a:pt x="11487" y="5309"/>
                </a:lnTo>
                <a:lnTo>
                  <a:pt x="11472" y="5303"/>
                </a:lnTo>
                <a:lnTo>
                  <a:pt x="11459" y="5297"/>
                </a:lnTo>
                <a:lnTo>
                  <a:pt x="11445" y="5290"/>
                </a:lnTo>
                <a:lnTo>
                  <a:pt x="11433" y="5281"/>
                </a:lnTo>
                <a:lnTo>
                  <a:pt x="11420" y="5272"/>
                </a:lnTo>
                <a:lnTo>
                  <a:pt x="11407" y="5261"/>
                </a:lnTo>
                <a:lnTo>
                  <a:pt x="11396" y="5249"/>
                </a:lnTo>
                <a:lnTo>
                  <a:pt x="11385" y="5237"/>
                </a:lnTo>
                <a:lnTo>
                  <a:pt x="11375" y="5223"/>
                </a:lnTo>
                <a:lnTo>
                  <a:pt x="11367" y="5209"/>
                </a:lnTo>
                <a:lnTo>
                  <a:pt x="11361" y="5197"/>
                </a:lnTo>
                <a:lnTo>
                  <a:pt x="11356" y="5183"/>
                </a:lnTo>
                <a:lnTo>
                  <a:pt x="11352" y="5170"/>
                </a:lnTo>
                <a:lnTo>
                  <a:pt x="11348" y="5157"/>
                </a:lnTo>
                <a:lnTo>
                  <a:pt x="11345" y="5143"/>
                </a:lnTo>
                <a:lnTo>
                  <a:pt x="11344" y="5130"/>
                </a:lnTo>
                <a:lnTo>
                  <a:pt x="11344" y="5117"/>
                </a:lnTo>
                <a:lnTo>
                  <a:pt x="11344" y="5103"/>
                </a:lnTo>
                <a:lnTo>
                  <a:pt x="11345" y="5090"/>
                </a:lnTo>
                <a:lnTo>
                  <a:pt x="11346" y="5077"/>
                </a:lnTo>
                <a:lnTo>
                  <a:pt x="11348" y="5063"/>
                </a:lnTo>
                <a:lnTo>
                  <a:pt x="11356" y="5035"/>
                </a:lnTo>
                <a:lnTo>
                  <a:pt x="11364" y="5007"/>
                </a:lnTo>
                <a:lnTo>
                  <a:pt x="11379" y="4974"/>
                </a:lnTo>
                <a:lnTo>
                  <a:pt x="11395" y="4942"/>
                </a:lnTo>
                <a:lnTo>
                  <a:pt x="11414" y="4909"/>
                </a:lnTo>
                <a:lnTo>
                  <a:pt x="11434" y="4877"/>
                </a:lnTo>
                <a:lnTo>
                  <a:pt x="11456" y="4846"/>
                </a:lnTo>
                <a:lnTo>
                  <a:pt x="11479" y="4815"/>
                </a:lnTo>
                <a:lnTo>
                  <a:pt x="11503" y="4786"/>
                </a:lnTo>
                <a:lnTo>
                  <a:pt x="11529" y="4756"/>
                </a:lnTo>
                <a:lnTo>
                  <a:pt x="11556" y="4728"/>
                </a:lnTo>
                <a:lnTo>
                  <a:pt x="11583" y="4700"/>
                </a:lnTo>
                <a:lnTo>
                  <a:pt x="11610" y="4674"/>
                </a:lnTo>
                <a:lnTo>
                  <a:pt x="11639" y="4649"/>
                </a:lnTo>
                <a:lnTo>
                  <a:pt x="11668" y="4624"/>
                </a:lnTo>
                <a:lnTo>
                  <a:pt x="11697" y="4600"/>
                </a:lnTo>
                <a:lnTo>
                  <a:pt x="11725" y="4578"/>
                </a:lnTo>
                <a:lnTo>
                  <a:pt x="11753" y="4557"/>
                </a:lnTo>
                <a:lnTo>
                  <a:pt x="13396" y="3319"/>
                </a:lnTo>
                <a:lnTo>
                  <a:pt x="12172" y="3319"/>
                </a:lnTo>
                <a:lnTo>
                  <a:pt x="12444" y="2791"/>
                </a:lnTo>
                <a:close/>
                <a:moveTo>
                  <a:pt x="15417" y="5325"/>
                </a:moveTo>
                <a:lnTo>
                  <a:pt x="16162" y="3867"/>
                </a:lnTo>
                <a:lnTo>
                  <a:pt x="16175" y="3843"/>
                </a:lnTo>
                <a:lnTo>
                  <a:pt x="16186" y="3818"/>
                </a:lnTo>
                <a:lnTo>
                  <a:pt x="16197" y="3791"/>
                </a:lnTo>
                <a:lnTo>
                  <a:pt x="16206" y="3766"/>
                </a:lnTo>
                <a:lnTo>
                  <a:pt x="16215" y="3740"/>
                </a:lnTo>
                <a:lnTo>
                  <a:pt x="16222" y="3713"/>
                </a:lnTo>
                <a:lnTo>
                  <a:pt x="16229" y="3686"/>
                </a:lnTo>
                <a:lnTo>
                  <a:pt x="16234" y="3659"/>
                </a:lnTo>
                <a:lnTo>
                  <a:pt x="16235" y="3637"/>
                </a:lnTo>
                <a:lnTo>
                  <a:pt x="16236" y="3618"/>
                </a:lnTo>
                <a:lnTo>
                  <a:pt x="16235" y="3599"/>
                </a:lnTo>
                <a:lnTo>
                  <a:pt x="16234" y="3580"/>
                </a:lnTo>
                <a:lnTo>
                  <a:pt x="16232" y="3563"/>
                </a:lnTo>
                <a:lnTo>
                  <a:pt x="16227" y="3546"/>
                </a:lnTo>
                <a:lnTo>
                  <a:pt x="16223" y="3529"/>
                </a:lnTo>
                <a:lnTo>
                  <a:pt x="16218" y="3513"/>
                </a:lnTo>
                <a:lnTo>
                  <a:pt x="16213" y="3498"/>
                </a:lnTo>
                <a:lnTo>
                  <a:pt x="16205" y="3483"/>
                </a:lnTo>
                <a:lnTo>
                  <a:pt x="16198" y="3470"/>
                </a:lnTo>
                <a:lnTo>
                  <a:pt x="16189" y="3456"/>
                </a:lnTo>
                <a:lnTo>
                  <a:pt x="16180" y="3443"/>
                </a:lnTo>
                <a:lnTo>
                  <a:pt x="16170" y="3432"/>
                </a:lnTo>
                <a:lnTo>
                  <a:pt x="16159" y="3420"/>
                </a:lnTo>
                <a:lnTo>
                  <a:pt x="16148" y="3410"/>
                </a:lnTo>
                <a:lnTo>
                  <a:pt x="16136" y="3399"/>
                </a:lnTo>
                <a:lnTo>
                  <a:pt x="16123" y="3389"/>
                </a:lnTo>
                <a:lnTo>
                  <a:pt x="16110" y="3380"/>
                </a:lnTo>
                <a:lnTo>
                  <a:pt x="16096" y="3371"/>
                </a:lnTo>
                <a:lnTo>
                  <a:pt x="16081" y="3362"/>
                </a:lnTo>
                <a:lnTo>
                  <a:pt x="16067" y="3355"/>
                </a:lnTo>
                <a:lnTo>
                  <a:pt x="16052" y="3347"/>
                </a:lnTo>
                <a:lnTo>
                  <a:pt x="16036" y="3341"/>
                </a:lnTo>
                <a:lnTo>
                  <a:pt x="16019" y="3335"/>
                </a:lnTo>
                <a:lnTo>
                  <a:pt x="16002" y="3330"/>
                </a:lnTo>
                <a:lnTo>
                  <a:pt x="15986" y="3324"/>
                </a:lnTo>
                <a:lnTo>
                  <a:pt x="15969" y="3320"/>
                </a:lnTo>
                <a:lnTo>
                  <a:pt x="15933" y="3312"/>
                </a:lnTo>
                <a:lnTo>
                  <a:pt x="15897" y="3305"/>
                </a:lnTo>
                <a:lnTo>
                  <a:pt x="15864" y="3302"/>
                </a:lnTo>
                <a:lnTo>
                  <a:pt x="15831" y="3300"/>
                </a:lnTo>
                <a:lnTo>
                  <a:pt x="15798" y="3298"/>
                </a:lnTo>
                <a:lnTo>
                  <a:pt x="15766" y="3298"/>
                </a:lnTo>
                <a:lnTo>
                  <a:pt x="15733" y="3299"/>
                </a:lnTo>
                <a:lnTo>
                  <a:pt x="15701" y="3300"/>
                </a:lnTo>
                <a:lnTo>
                  <a:pt x="15668" y="3303"/>
                </a:lnTo>
                <a:lnTo>
                  <a:pt x="15636" y="3306"/>
                </a:lnTo>
                <a:lnTo>
                  <a:pt x="15605" y="3312"/>
                </a:lnTo>
                <a:lnTo>
                  <a:pt x="15572" y="3317"/>
                </a:lnTo>
                <a:lnTo>
                  <a:pt x="15541" y="3324"/>
                </a:lnTo>
                <a:lnTo>
                  <a:pt x="15509" y="3332"/>
                </a:lnTo>
                <a:lnTo>
                  <a:pt x="15478" y="3340"/>
                </a:lnTo>
                <a:lnTo>
                  <a:pt x="15446" y="3350"/>
                </a:lnTo>
                <a:lnTo>
                  <a:pt x="15414" y="3360"/>
                </a:lnTo>
                <a:lnTo>
                  <a:pt x="15383" y="3372"/>
                </a:lnTo>
                <a:lnTo>
                  <a:pt x="15336" y="3392"/>
                </a:lnTo>
                <a:lnTo>
                  <a:pt x="15289" y="3413"/>
                </a:lnTo>
                <a:lnTo>
                  <a:pt x="15243" y="3436"/>
                </a:lnTo>
                <a:lnTo>
                  <a:pt x="15199" y="3460"/>
                </a:lnTo>
                <a:lnTo>
                  <a:pt x="15155" y="3486"/>
                </a:lnTo>
                <a:lnTo>
                  <a:pt x="15113" y="3513"/>
                </a:lnTo>
                <a:lnTo>
                  <a:pt x="15072" y="3541"/>
                </a:lnTo>
                <a:lnTo>
                  <a:pt x="15031" y="3571"/>
                </a:lnTo>
                <a:lnTo>
                  <a:pt x="14992" y="3603"/>
                </a:lnTo>
                <a:lnTo>
                  <a:pt x="14953" y="3635"/>
                </a:lnTo>
                <a:lnTo>
                  <a:pt x="14916" y="3669"/>
                </a:lnTo>
                <a:lnTo>
                  <a:pt x="14879" y="3705"/>
                </a:lnTo>
                <a:lnTo>
                  <a:pt x="14844" y="3742"/>
                </a:lnTo>
                <a:lnTo>
                  <a:pt x="14811" y="3781"/>
                </a:lnTo>
                <a:lnTo>
                  <a:pt x="14778" y="3820"/>
                </a:lnTo>
                <a:lnTo>
                  <a:pt x="14747" y="3861"/>
                </a:lnTo>
                <a:lnTo>
                  <a:pt x="14721" y="3897"/>
                </a:lnTo>
                <a:lnTo>
                  <a:pt x="14696" y="3935"/>
                </a:lnTo>
                <a:lnTo>
                  <a:pt x="14671" y="3974"/>
                </a:lnTo>
                <a:lnTo>
                  <a:pt x="14647" y="4014"/>
                </a:lnTo>
                <a:lnTo>
                  <a:pt x="14622" y="4055"/>
                </a:lnTo>
                <a:lnTo>
                  <a:pt x="14600" y="4097"/>
                </a:lnTo>
                <a:lnTo>
                  <a:pt x="14579" y="4141"/>
                </a:lnTo>
                <a:lnTo>
                  <a:pt x="14559" y="4185"/>
                </a:lnTo>
                <a:lnTo>
                  <a:pt x="14551" y="4207"/>
                </a:lnTo>
                <a:lnTo>
                  <a:pt x="14543" y="4230"/>
                </a:lnTo>
                <a:lnTo>
                  <a:pt x="14534" y="4252"/>
                </a:lnTo>
                <a:lnTo>
                  <a:pt x="14527" y="4274"/>
                </a:lnTo>
                <a:lnTo>
                  <a:pt x="14520" y="4297"/>
                </a:lnTo>
                <a:lnTo>
                  <a:pt x="14514" y="4321"/>
                </a:lnTo>
                <a:lnTo>
                  <a:pt x="14509" y="4343"/>
                </a:lnTo>
                <a:lnTo>
                  <a:pt x="14504" y="4366"/>
                </a:lnTo>
                <a:lnTo>
                  <a:pt x="14499" y="4389"/>
                </a:lnTo>
                <a:lnTo>
                  <a:pt x="14496" y="4412"/>
                </a:lnTo>
                <a:lnTo>
                  <a:pt x="14494" y="4434"/>
                </a:lnTo>
                <a:lnTo>
                  <a:pt x="14493" y="4458"/>
                </a:lnTo>
                <a:lnTo>
                  <a:pt x="14492" y="4481"/>
                </a:lnTo>
                <a:lnTo>
                  <a:pt x="14492" y="4503"/>
                </a:lnTo>
                <a:lnTo>
                  <a:pt x="14493" y="4526"/>
                </a:lnTo>
                <a:lnTo>
                  <a:pt x="14496" y="4549"/>
                </a:lnTo>
                <a:lnTo>
                  <a:pt x="14499" y="4568"/>
                </a:lnTo>
                <a:lnTo>
                  <a:pt x="14504" y="4587"/>
                </a:lnTo>
                <a:lnTo>
                  <a:pt x="14508" y="4605"/>
                </a:lnTo>
                <a:lnTo>
                  <a:pt x="14514" y="4622"/>
                </a:lnTo>
                <a:lnTo>
                  <a:pt x="14520" y="4639"/>
                </a:lnTo>
                <a:lnTo>
                  <a:pt x="14527" y="4655"/>
                </a:lnTo>
                <a:lnTo>
                  <a:pt x="14534" y="4670"/>
                </a:lnTo>
                <a:lnTo>
                  <a:pt x="14543" y="4684"/>
                </a:lnTo>
                <a:lnTo>
                  <a:pt x="14551" y="4698"/>
                </a:lnTo>
                <a:lnTo>
                  <a:pt x="14560" y="4712"/>
                </a:lnTo>
                <a:lnTo>
                  <a:pt x="14571" y="4724"/>
                </a:lnTo>
                <a:lnTo>
                  <a:pt x="14581" y="4736"/>
                </a:lnTo>
                <a:lnTo>
                  <a:pt x="14592" y="4748"/>
                </a:lnTo>
                <a:lnTo>
                  <a:pt x="14604" y="4758"/>
                </a:lnTo>
                <a:lnTo>
                  <a:pt x="14616" y="4769"/>
                </a:lnTo>
                <a:lnTo>
                  <a:pt x="14629" y="4778"/>
                </a:lnTo>
                <a:lnTo>
                  <a:pt x="14641" y="4787"/>
                </a:lnTo>
                <a:lnTo>
                  <a:pt x="14655" y="4795"/>
                </a:lnTo>
                <a:lnTo>
                  <a:pt x="14670" y="4804"/>
                </a:lnTo>
                <a:lnTo>
                  <a:pt x="14683" y="4810"/>
                </a:lnTo>
                <a:lnTo>
                  <a:pt x="14698" y="4817"/>
                </a:lnTo>
                <a:lnTo>
                  <a:pt x="14714" y="4822"/>
                </a:lnTo>
                <a:lnTo>
                  <a:pt x="14730" y="4828"/>
                </a:lnTo>
                <a:lnTo>
                  <a:pt x="14746" y="4833"/>
                </a:lnTo>
                <a:lnTo>
                  <a:pt x="14762" y="4837"/>
                </a:lnTo>
                <a:lnTo>
                  <a:pt x="14779" y="4841"/>
                </a:lnTo>
                <a:lnTo>
                  <a:pt x="14796" y="4845"/>
                </a:lnTo>
                <a:lnTo>
                  <a:pt x="14814" y="4848"/>
                </a:lnTo>
                <a:lnTo>
                  <a:pt x="14850" y="4852"/>
                </a:lnTo>
                <a:lnTo>
                  <a:pt x="14886" y="4854"/>
                </a:lnTo>
                <a:lnTo>
                  <a:pt x="14914" y="4854"/>
                </a:lnTo>
                <a:lnTo>
                  <a:pt x="14941" y="4853"/>
                </a:lnTo>
                <a:lnTo>
                  <a:pt x="14967" y="4851"/>
                </a:lnTo>
                <a:lnTo>
                  <a:pt x="14995" y="4848"/>
                </a:lnTo>
                <a:lnTo>
                  <a:pt x="15021" y="4845"/>
                </a:lnTo>
                <a:lnTo>
                  <a:pt x="15046" y="4839"/>
                </a:lnTo>
                <a:lnTo>
                  <a:pt x="15073" y="4834"/>
                </a:lnTo>
                <a:lnTo>
                  <a:pt x="15099" y="4828"/>
                </a:lnTo>
                <a:lnTo>
                  <a:pt x="15124" y="4821"/>
                </a:lnTo>
                <a:lnTo>
                  <a:pt x="15149" y="4813"/>
                </a:lnTo>
                <a:lnTo>
                  <a:pt x="15175" y="4805"/>
                </a:lnTo>
                <a:lnTo>
                  <a:pt x="15200" y="4796"/>
                </a:lnTo>
                <a:lnTo>
                  <a:pt x="15224" y="4787"/>
                </a:lnTo>
                <a:lnTo>
                  <a:pt x="15249" y="4776"/>
                </a:lnTo>
                <a:lnTo>
                  <a:pt x="15274" y="4766"/>
                </a:lnTo>
                <a:lnTo>
                  <a:pt x="15298" y="4754"/>
                </a:lnTo>
                <a:lnTo>
                  <a:pt x="15346" y="4730"/>
                </a:lnTo>
                <a:lnTo>
                  <a:pt x="15393" y="4704"/>
                </a:lnTo>
                <a:lnTo>
                  <a:pt x="15440" y="4676"/>
                </a:lnTo>
                <a:lnTo>
                  <a:pt x="15486" y="4647"/>
                </a:lnTo>
                <a:lnTo>
                  <a:pt x="15531" y="4618"/>
                </a:lnTo>
                <a:lnTo>
                  <a:pt x="15575" y="4586"/>
                </a:lnTo>
                <a:lnTo>
                  <a:pt x="15620" y="4555"/>
                </a:lnTo>
                <a:lnTo>
                  <a:pt x="15664" y="4523"/>
                </a:lnTo>
                <a:lnTo>
                  <a:pt x="15318" y="5202"/>
                </a:lnTo>
                <a:lnTo>
                  <a:pt x="15265" y="5226"/>
                </a:lnTo>
                <a:lnTo>
                  <a:pt x="15214" y="5251"/>
                </a:lnTo>
                <a:lnTo>
                  <a:pt x="15162" y="5273"/>
                </a:lnTo>
                <a:lnTo>
                  <a:pt x="15109" y="5293"/>
                </a:lnTo>
                <a:lnTo>
                  <a:pt x="15083" y="5302"/>
                </a:lnTo>
                <a:lnTo>
                  <a:pt x="15056" y="5312"/>
                </a:lnTo>
                <a:lnTo>
                  <a:pt x="15030" y="5320"/>
                </a:lnTo>
                <a:lnTo>
                  <a:pt x="15002" y="5329"/>
                </a:lnTo>
                <a:lnTo>
                  <a:pt x="14975" y="5336"/>
                </a:lnTo>
                <a:lnTo>
                  <a:pt x="14946" y="5343"/>
                </a:lnTo>
                <a:lnTo>
                  <a:pt x="14918" y="5350"/>
                </a:lnTo>
                <a:lnTo>
                  <a:pt x="14890" y="5355"/>
                </a:lnTo>
                <a:lnTo>
                  <a:pt x="14857" y="5360"/>
                </a:lnTo>
                <a:lnTo>
                  <a:pt x="14823" y="5365"/>
                </a:lnTo>
                <a:lnTo>
                  <a:pt x="14790" y="5369"/>
                </a:lnTo>
                <a:lnTo>
                  <a:pt x="14756" y="5372"/>
                </a:lnTo>
                <a:lnTo>
                  <a:pt x="14721" y="5374"/>
                </a:lnTo>
                <a:lnTo>
                  <a:pt x="14688" y="5376"/>
                </a:lnTo>
                <a:lnTo>
                  <a:pt x="14654" y="5376"/>
                </a:lnTo>
                <a:lnTo>
                  <a:pt x="14620" y="5376"/>
                </a:lnTo>
                <a:lnTo>
                  <a:pt x="14586" y="5374"/>
                </a:lnTo>
                <a:lnTo>
                  <a:pt x="14552" y="5372"/>
                </a:lnTo>
                <a:lnTo>
                  <a:pt x="14518" y="5368"/>
                </a:lnTo>
                <a:lnTo>
                  <a:pt x="14485" y="5363"/>
                </a:lnTo>
                <a:lnTo>
                  <a:pt x="14451" y="5358"/>
                </a:lnTo>
                <a:lnTo>
                  <a:pt x="14418" y="5351"/>
                </a:lnTo>
                <a:lnTo>
                  <a:pt x="14386" y="5343"/>
                </a:lnTo>
                <a:lnTo>
                  <a:pt x="14353" y="5334"/>
                </a:lnTo>
                <a:lnTo>
                  <a:pt x="14326" y="5323"/>
                </a:lnTo>
                <a:lnTo>
                  <a:pt x="14299" y="5313"/>
                </a:lnTo>
                <a:lnTo>
                  <a:pt x="14273" y="5301"/>
                </a:lnTo>
                <a:lnTo>
                  <a:pt x="14248" y="5288"/>
                </a:lnTo>
                <a:lnTo>
                  <a:pt x="14224" y="5275"/>
                </a:lnTo>
                <a:lnTo>
                  <a:pt x="14201" y="5261"/>
                </a:lnTo>
                <a:lnTo>
                  <a:pt x="14179" y="5245"/>
                </a:lnTo>
                <a:lnTo>
                  <a:pt x="14157" y="5229"/>
                </a:lnTo>
                <a:lnTo>
                  <a:pt x="14136" y="5213"/>
                </a:lnTo>
                <a:lnTo>
                  <a:pt x="14116" y="5196"/>
                </a:lnTo>
                <a:lnTo>
                  <a:pt x="14097" y="5177"/>
                </a:lnTo>
                <a:lnTo>
                  <a:pt x="14079" y="5158"/>
                </a:lnTo>
                <a:lnTo>
                  <a:pt x="14062" y="5139"/>
                </a:lnTo>
                <a:lnTo>
                  <a:pt x="14045" y="5118"/>
                </a:lnTo>
                <a:lnTo>
                  <a:pt x="14029" y="5097"/>
                </a:lnTo>
                <a:lnTo>
                  <a:pt x="14016" y="5076"/>
                </a:lnTo>
                <a:lnTo>
                  <a:pt x="14001" y="5053"/>
                </a:lnTo>
                <a:lnTo>
                  <a:pt x="13988" y="5030"/>
                </a:lnTo>
                <a:lnTo>
                  <a:pt x="13977" y="5007"/>
                </a:lnTo>
                <a:lnTo>
                  <a:pt x="13965" y="4983"/>
                </a:lnTo>
                <a:lnTo>
                  <a:pt x="13956" y="4958"/>
                </a:lnTo>
                <a:lnTo>
                  <a:pt x="13946" y="4933"/>
                </a:lnTo>
                <a:lnTo>
                  <a:pt x="13938" y="4908"/>
                </a:lnTo>
                <a:lnTo>
                  <a:pt x="13930" y="4882"/>
                </a:lnTo>
                <a:lnTo>
                  <a:pt x="13923" y="4855"/>
                </a:lnTo>
                <a:lnTo>
                  <a:pt x="13918" y="4828"/>
                </a:lnTo>
                <a:lnTo>
                  <a:pt x="13913" y="4801"/>
                </a:lnTo>
                <a:lnTo>
                  <a:pt x="13909" y="4773"/>
                </a:lnTo>
                <a:lnTo>
                  <a:pt x="13906" y="4746"/>
                </a:lnTo>
                <a:lnTo>
                  <a:pt x="13904" y="4717"/>
                </a:lnTo>
                <a:lnTo>
                  <a:pt x="13903" y="4688"/>
                </a:lnTo>
                <a:lnTo>
                  <a:pt x="13902" y="4659"/>
                </a:lnTo>
                <a:lnTo>
                  <a:pt x="13905" y="4615"/>
                </a:lnTo>
                <a:lnTo>
                  <a:pt x="13909" y="4570"/>
                </a:lnTo>
                <a:lnTo>
                  <a:pt x="13916" y="4527"/>
                </a:lnTo>
                <a:lnTo>
                  <a:pt x="13923" y="4485"/>
                </a:lnTo>
                <a:lnTo>
                  <a:pt x="13933" y="4443"/>
                </a:lnTo>
                <a:lnTo>
                  <a:pt x="13943" y="4401"/>
                </a:lnTo>
                <a:lnTo>
                  <a:pt x="13955" y="4359"/>
                </a:lnTo>
                <a:lnTo>
                  <a:pt x="13967" y="4317"/>
                </a:lnTo>
                <a:lnTo>
                  <a:pt x="13982" y="4276"/>
                </a:lnTo>
                <a:lnTo>
                  <a:pt x="13997" y="4236"/>
                </a:lnTo>
                <a:lnTo>
                  <a:pt x="14014" y="4196"/>
                </a:lnTo>
                <a:lnTo>
                  <a:pt x="14030" y="4156"/>
                </a:lnTo>
                <a:lnTo>
                  <a:pt x="14048" y="4116"/>
                </a:lnTo>
                <a:lnTo>
                  <a:pt x="14067" y="4077"/>
                </a:lnTo>
                <a:lnTo>
                  <a:pt x="14086" y="4038"/>
                </a:lnTo>
                <a:lnTo>
                  <a:pt x="14106" y="3999"/>
                </a:lnTo>
                <a:lnTo>
                  <a:pt x="14127" y="3962"/>
                </a:lnTo>
                <a:lnTo>
                  <a:pt x="14148" y="3925"/>
                </a:lnTo>
                <a:lnTo>
                  <a:pt x="14169" y="3889"/>
                </a:lnTo>
                <a:lnTo>
                  <a:pt x="14191" y="3855"/>
                </a:lnTo>
                <a:lnTo>
                  <a:pt x="14213" y="3819"/>
                </a:lnTo>
                <a:lnTo>
                  <a:pt x="14236" y="3785"/>
                </a:lnTo>
                <a:lnTo>
                  <a:pt x="14260" y="3750"/>
                </a:lnTo>
                <a:lnTo>
                  <a:pt x="14284" y="3716"/>
                </a:lnTo>
                <a:lnTo>
                  <a:pt x="14308" y="3683"/>
                </a:lnTo>
                <a:lnTo>
                  <a:pt x="14333" y="3650"/>
                </a:lnTo>
                <a:lnTo>
                  <a:pt x="14360" y="3617"/>
                </a:lnTo>
                <a:lnTo>
                  <a:pt x="14386" y="3585"/>
                </a:lnTo>
                <a:lnTo>
                  <a:pt x="14412" y="3553"/>
                </a:lnTo>
                <a:lnTo>
                  <a:pt x="14439" y="3521"/>
                </a:lnTo>
                <a:lnTo>
                  <a:pt x="14467" y="3491"/>
                </a:lnTo>
                <a:lnTo>
                  <a:pt x="14495" y="3460"/>
                </a:lnTo>
                <a:lnTo>
                  <a:pt x="14539" y="3416"/>
                </a:lnTo>
                <a:lnTo>
                  <a:pt x="14585" y="3373"/>
                </a:lnTo>
                <a:lnTo>
                  <a:pt x="14631" y="3332"/>
                </a:lnTo>
                <a:lnTo>
                  <a:pt x="14677" y="3291"/>
                </a:lnTo>
                <a:lnTo>
                  <a:pt x="14726" y="3252"/>
                </a:lnTo>
                <a:lnTo>
                  <a:pt x="14774" y="3214"/>
                </a:lnTo>
                <a:lnTo>
                  <a:pt x="14823" y="3177"/>
                </a:lnTo>
                <a:lnTo>
                  <a:pt x="14874" y="3141"/>
                </a:lnTo>
                <a:lnTo>
                  <a:pt x="14925" y="3107"/>
                </a:lnTo>
                <a:lnTo>
                  <a:pt x="14978" y="3074"/>
                </a:lnTo>
                <a:lnTo>
                  <a:pt x="15031" y="3043"/>
                </a:lnTo>
                <a:lnTo>
                  <a:pt x="15085" y="3013"/>
                </a:lnTo>
                <a:lnTo>
                  <a:pt x="15140" y="2985"/>
                </a:lnTo>
                <a:lnTo>
                  <a:pt x="15196" y="2957"/>
                </a:lnTo>
                <a:lnTo>
                  <a:pt x="15251" y="2932"/>
                </a:lnTo>
                <a:lnTo>
                  <a:pt x="15309" y="2908"/>
                </a:lnTo>
                <a:lnTo>
                  <a:pt x="15363" y="2888"/>
                </a:lnTo>
                <a:lnTo>
                  <a:pt x="15418" y="2870"/>
                </a:lnTo>
                <a:lnTo>
                  <a:pt x="15473" y="2853"/>
                </a:lnTo>
                <a:lnTo>
                  <a:pt x="15529" y="2838"/>
                </a:lnTo>
                <a:lnTo>
                  <a:pt x="15585" y="2825"/>
                </a:lnTo>
                <a:lnTo>
                  <a:pt x="15641" y="2812"/>
                </a:lnTo>
                <a:lnTo>
                  <a:pt x="15696" y="2802"/>
                </a:lnTo>
                <a:lnTo>
                  <a:pt x="15753" y="2793"/>
                </a:lnTo>
                <a:lnTo>
                  <a:pt x="15810" y="2787"/>
                </a:lnTo>
                <a:lnTo>
                  <a:pt x="15868" y="2781"/>
                </a:lnTo>
                <a:lnTo>
                  <a:pt x="15925" y="2778"/>
                </a:lnTo>
                <a:lnTo>
                  <a:pt x="15981" y="2776"/>
                </a:lnTo>
                <a:lnTo>
                  <a:pt x="16039" y="2776"/>
                </a:lnTo>
                <a:lnTo>
                  <a:pt x="16097" y="2778"/>
                </a:lnTo>
                <a:lnTo>
                  <a:pt x="16154" y="2782"/>
                </a:lnTo>
                <a:lnTo>
                  <a:pt x="16212" y="2788"/>
                </a:lnTo>
                <a:lnTo>
                  <a:pt x="16254" y="2795"/>
                </a:lnTo>
                <a:lnTo>
                  <a:pt x="16296" y="2803"/>
                </a:lnTo>
                <a:lnTo>
                  <a:pt x="16335" y="2813"/>
                </a:lnTo>
                <a:lnTo>
                  <a:pt x="16374" y="2825"/>
                </a:lnTo>
                <a:lnTo>
                  <a:pt x="16410" y="2837"/>
                </a:lnTo>
                <a:lnTo>
                  <a:pt x="16446" y="2851"/>
                </a:lnTo>
                <a:lnTo>
                  <a:pt x="16481" y="2867"/>
                </a:lnTo>
                <a:lnTo>
                  <a:pt x="16514" y="2884"/>
                </a:lnTo>
                <a:lnTo>
                  <a:pt x="16545" y="2902"/>
                </a:lnTo>
                <a:lnTo>
                  <a:pt x="16575" y="2922"/>
                </a:lnTo>
                <a:lnTo>
                  <a:pt x="16603" y="2943"/>
                </a:lnTo>
                <a:lnTo>
                  <a:pt x="16630" y="2965"/>
                </a:lnTo>
                <a:lnTo>
                  <a:pt x="16656" y="2988"/>
                </a:lnTo>
                <a:lnTo>
                  <a:pt x="16679" y="3012"/>
                </a:lnTo>
                <a:lnTo>
                  <a:pt x="16701" y="3039"/>
                </a:lnTo>
                <a:lnTo>
                  <a:pt x="16721" y="3065"/>
                </a:lnTo>
                <a:lnTo>
                  <a:pt x="16740" y="3093"/>
                </a:lnTo>
                <a:lnTo>
                  <a:pt x="16756" y="3123"/>
                </a:lnTo>
                <a:lnTo>
                  <a:pt x="16772" y="3153"/>
                </a:lnTo>
                <a:lnTo>
                  <a:pt x="16786" y="3185"/>
                </a:lnTo>
                <a:lnTo>
                  <a:pt x="16797" y="3218"/>
                </a:lnTo>
                <a:lnTo>
                  <a:pt x="16807" y="3250"/>
                </a:lnTo>
                <a:lnTo>
                  <a:pt x="16815" y="3285"/>
                </a:lnTo>
                <a:lnTo>
                  <a:pt x="16821" y="3321"/>
                </a:lnTo>
                <a:lnTo>
                  <a:pt x="16825" y="3358"/>
                </a:lnTo>
                <a:lnTo>
                  <a:pt x="16828" y="3396"/>
                </a:lnTo>
                <a:lnTo>
                  <a:pt x="16828" y="3434"/>
                </a:lnTo>
                <a:lnTo>
                  <a:pt x="16826" y="3474"/>
                </a:lnTo>
                <a:lnTo>
                  <a:pt x="16823" y="3514"/>
                </a:lnTo>
                <a:lnTo>
                  <a:pt x="16817" y="3556"/>
                </a:lnTo>
                <a:lnTo>
                  <a:pt x="16809" y="3598"/>
                </a:lnTo>
                <a:lnTo>
                  <a:pt x="16800" y="3641"/>
                </a:lnTo>
                <a:lnTo>
                  <a:pt x="16788" y="3682"/>
                </a:lnTo>
                <a:lnTo>
                  <a:pt x="16775" y="3721"/>
                </a:lnTo>
                <a:lnTo>
                  <a:pt x="16762" y="3760"/>
                </a:lnTo>
                <a:lnTo>
                  <a:pt x="16747" y="3799"/>
                </a:lnTo>
                <a:lnTo>
                  <a:pt x="16731" y="3837"/>
                </a:lnTo>
                <a:lnTo>
                  <a:pt x="16714" y="3875"/>
                </a:lnTo>
                <a:lnTo>
                  <a:pt x="16697" y="3912"/>
                </a:lnTo>
                <a:lnTo>
                  <a:pt x="16678" y="3949"/>
                </a:lnTo>
                <a:lnTo>
                  <a:pt x="15969" y="5325"/>
                </a:lnTo>
                <a:lnTo>
                  <a:pt x="15417" y="5325"/>
                </a:lnTo>
                <a:close/>
                <a:moveTo>
                  <a:pt x="1294" y="2791"/>
                </a:moveTo>
                <a:lnTo>
                  <a:pt x="0" y="5326"/>
                </a:lnTo>
                <a:lnTo>
                  <a:pt x="408" y="5326"/>
                </a:lnTo>
                <a:lnTo>
                  <a:pt x="1701" y="2791"/>
                </a:lnTo>
                <a:lnTo>
                  <a:pt x="1294" y="2791"/>
                </a:lnTo>
                <a:close/>
                <a:moveTo>
                  <a:pt x="1911" y="2791"/>
                </a:moveTo>
                <a:lnTo>
                  <a:pt x="617" y="5326"/>
                </a:lnTo>
                <a:lnTo>
                  <a:pt x="1466" y="5326"/>
                </a:lnTo>
                <a:lnTo>
                  <a:pt x="2759" y="2791"/>
                </a:lnTo>
                <a:lnTo>
                  <a:pt x="1911" y="2791"/>
                </a:lnTo>
                <a:close/>
                <a:moveTo>
                  <a:pt x="5017" y="713"/>
                </a:moveTo>
                <a:lnTo>
                  <a:pt x="5015" y="704"/>
                </a:lnTo>
                <a:lnTo>
                  <a:pt x="5011" y="695"/>
                </a:lnTo>
                <a:lnTo>
                  <a:pt x="5006" y="686"/>
                </a:lnTo>
                <a:lnTo>
                  <a:pt x="5002" y="677"/>
                </a:lnTo>
                <a:lnTo>
                  <a:pt x="5001" y="674"/>
                </a:lnTo>
                <a:lnTo>
                  <a:pt x="5000" y="669"/>
                </a:lnTo>
                <a:lnTo>
                  <a:pt x="5000" y="666"/>
                </a:lnTo>
                <a:lnTo>
                  <a:pt x="5001" y="664"/>
                </a:lnTo>
                <a:lnTo>
                  <a:pt x="5003" y="662"/>
                </a:lnTo>
                <a:lnTo>
                  <a:pt x="5006" y="660"/>
                </a:lnTo>
                <a:lnTo>
                  <a:pt x="5011" y="659"/>
                </a:lnTo>
                <a:lnTo>
                  <a:pt x="5017" y="659"/>
                </a:lnTo>
                <a:lnTo>
                  <a:pt x="5019" y="652"/>
                </a:lnTo>
                <a:lnTo>
                  <a:pt x="5021" y="646"/>
                </a:lnTo>
                <a:lnTo>
                  <a:pt x="5024" y="644"/>
                </a:lnTo>
                <a:lnTo>
                  <a:pt x="5028" y="642"/>
                </a:lnTo>
                <a:lnTo>
                  <a:pt x="5032" y="642"/>
                </a:lnTo>
                <a:lnTo>
                  <a:pt x="5036" y="643"/>
                </a:lnTo>
                <a:lnTo>
                  <a:pt x="5040" y="644"/>
                </a:lnTo>
                <a:lnTo>
                  <a:pt x="5044" y="646"/>
                </a:lnTo>
                <a:lnTo>
                  <a:pt x="5048" y="647"/>
                </a:lnTo>
                <a:lnTo>
                  <a:pt x="5053" y="649"/>
                </a:lnTo>
                <a:lnTo>
                  <a:pt x="5056" y="649"/>
                </a:lnTo>
                <a:lnTo>
                  <a:pt x="5059" y="649"/>
                </a:lnTo>
                <a:lnTo>
                  <a:pt x="5062" y="647"/>
                </a:lnTo>
                <a:lnTo>
                  <a:pt x="5064" y="644"/>
                </a:lnTo>
                <a:lnTo>
                  <a:pt x="5065" y="640"/>
                </a:lnTo>
                <a:lnTo>
                  <a:pt x="5065" y="633"/>
                </a:lnTo>
                <a:lnTo>
                  <a:pt x="5061" y="632"/>
                </a:lnTo>
                <a:lnTo>
                  <a:pt x="5057" y="632"/>
                </a:lnTo>
                <a:lnTo>
                  <a:pt x="5053" y="629"/>
                </a:lnTo>
                <a:lnTo>
                  <a:pt x="5049" y="627"/>
                </a:lnTo>
                <a:lnTo>
                  <a:pt x="5047" y="625"/>
                </a:lnTo>
                <a:lnTo>
                  <a:pt x="5045" y="622"/>
                </a:lnTo>
                <a:lnTo>
                  <a:pt x="5043" y="618"/>
                </a:lnTo>
                <a:lnTo>
                  <a:pt x="5041" y="615"/>
                </a:lnTo>
                <a:lnTo>
                  <a:pt x="5040" y="606"/>
                </a:lnTo>
                <a:lnTo>
                  <a:pt x="5039" y="596"/>
                </a:lnTo>
                <a:lnTo>
                  <a:pt x="5039" y="585"/>
                </a:lnTo>
                <a:lnTo>
                  <a:pt x="5040" y="575"/>
                </a:lnTo>
                <a:lnTo>
                  <a:pt x="5043" y="552"/>
                </a:lnTo>
                <a:lnTo>
                  <a:pt x="5046" y="533"/>
                </a:lnTo>
                <a:lnTo>
                  <a:pt x="5047" y="525"/>
                </a:lnTo>
                <a:lnTo>
                  <a:pt x="5047" y="519"/>
                </a:lnTo>
                <a:lnTo>
                  <a:pt x="5046" y="513"/>
                </a:lnTo>
                <a:lnTo>
                  <a:pt x="5043" y="511"/>
                </a:lnTo>
                <a:lnTo>
                  <a:pt x="5036" y="511"/>
                </a:lnTo>
                <a:lnTo>
                  <a:pt x="5018" y="512"/>
                </a:lnTo>
                <a:lnTo>
                  <a:pt x="4993" y="512"/>
                </a:lnTo>
                <a:lnTo>
                  <a:pt x="4964" y="512"/>
                </a:lnTo>
                <a:lnTo>
                  <a:pt x="4936" y="512"/>
                </a:lnTo>
                <a:lnTo>
                  <a:pt x="4911" y="510"/>
                </a:lnTo>
                <a:lnTo>
                  <a:pt x="4900" y="509"/>
                </a:lnTo>
                <a:lnTo>
                  <a:pt x="4892" y="507"/>
                </a:lnTo>
                <a:lnTo>
                  <a:pt x="4886" y="505"/>
                </a:lnTo>
                <a:lnTo>
                  <a:pt x="4883" y="502"/>
                </a:lnTo>
                <a:lnTo>
                  <a:pt x="4866" y="499"/>
                </a:lnTo>
                <a:lnTo>
                  <a:pt x="4853" y="497"/>
                </a:lnTo>
                <a:lnTo>
                  <a:pt x="4843" y="497"/>
                </a:lnTo>
                <a:lnTo>
                  <a:pt x="4837" y="499"/>
                </a:lnTo>
                <a:lnTo>
                  <a:pt x="4835" y="500"/>
                </a:lnTo>
                <a:lnTo>
                  <a:pt x="4834" y="502"/>
                </a:lnTo>
                <a:lnTo>
                  <a:pt x="4834" y="503"/>
                </a:lnTo>
                <a:lnTo>
                  <a:pt x="4833" y="506"/>
                </a:lnTo>
                <a:lnTo>
                  <a:pt x="4835" y="511"/>
                </a:lnTo>
                <a:lnTo>
                  <a:pt x="4837" y="517"/>
                </a:lnTo>
                <a:lnTo>
                  <a:pt x="4846" y="530"/>
                </a:lnTo>
                <a:lnTo>
                  <a:pt x="4858" y="545"/>
                </a:lnTo>
                <a:lnTo>
                  <a:pt x="4869" y="559"/>
                </a:lnTo>
                <a:lnTo>
                  <a:pt x="4875" y="569"/>
                </a:lnTo>
                <a:lnTo>
                  <a:pt x="4879" y="570"/>
                </a:lnTo>
                <a:lnTo>
                  <a:pt x="4882" y="572"/>
                </a:lnTo>
                <a:lnTo>
                  <a:pt x="4884" y="575"/>
                </a:lnTo>
                <a:lnTo>
                  <a:pt x="4886" y="579"/>
                </a:lnTo>
                <a:lnTo>
                  <a:pt x="4887" y="582"/>
                </a:lnTo>
                <a:lnTo>
                  <a:pt x="4889" y="587"/>
                </a:lnTo>
                <a:lnTo>
                  <a:pt x="4889" y="593"/>
                </a:lnTo>
                <a:lnTo>
                  <a:pt x="4889" y="597"/>
                </a:lnTo>
                <a:lnTo>
                  <a:pt x="4886" y="607"/>
                </a:lnTo>
                <a:lnTo>
                  <a:pt x="4883" y="616"/>
                </a:lnTo>
                <a:lnTo>
                  <a:pt x="4882" y="619"/>
                </a:lnTo>
                <a:lnTo>
                  <a:pt x="4880" y="622"/>
                </a:lnTo>
                <a:lnTo>
                  <a:pt x="4878" y="624"/>
                </a:lnTo>
                <a:lnTo>
                  <a:pt x="4875" y="624"/>
                </a:lnTo>
                <a:lnTo>
                  <a:pt x="4876" y="634"/>
                </a:lnTo>
                <a:lnTo>
                  <a:pt x="4877" y="642"/>
                </a:lnTo>
                <a:lnTo>
                  <a:pt x="4879" y="649"/>
                </a:lnTo>
                <a:lnTo>
                  <a:pt x="4883" y="657"/>
                </a:lnTo>
                <a:lnTo>
                  <a:pt x="4887" y="662"/>
                </a:lnTo>
                <a:lnTo>
                  <a:pt x="4894" y="666"/>
                </a:lnTo>
                <a:lnTo>
                  <a:pt x="4901" y="668"/>
                </a:lnTo>
                <a:lnTo>
                  <a:pt x="4911" y="669"/>
                </a:lnTo>
                <a:lnTo>
                  <a:pt x="4911" y="676"/>
                </a:lnTo>
                <a:lnTo>
                  <a:pt x="4909" y="681"/>
                </a:lnTo>
                <a:lnTo>
                  <a:pt x="4906" y="684"/>
                </a:lnTo>
                <a:lnTo>
                  <a:pt x="4903" y="687"/>
                </a:lnTo>
                <a:lnTo>
                  <a:pt x="4901" y="691"/>
                </a:lnTo>
                <a:lnTo>
                  <a:pt x="4899" y="694"/>
                </a:lnTo>
                <a:lnTo>
                  <a:pt x="4897" y="699"/>
                </a:lnTo>
                <a:lnTo>
                  <a:pt x="4897" y="706"/>
                </a:lnTo>
                <a:lnTo>
                  <a:pt x="4899" y="706"/>
                </a:lnTo>
                <a:lnTo>
                  <a:pt x="4900" y="707"/>
                </a:lnTo>
                <a:lnTo>
                  <a:pt x="4899" y="707"/>
                </a:lnTo>
                <a:lnTo>
                  <a:pt x="4898" y="709"/>
                </a:lnTo>
                <a:lnTo>
                  <a:pt x="4892" y="711"/>
                </a:lnTo>
                <a:lnTo>
                  <a:pt x="4882" y="714"/>
                </a:lnTo>
                <a:lnTo>
                  <a:pt x="4863" y="719"/>
                </a:lnTo>
                <a:lnTo>
                  <a:pt x="4853" y="721"/>
                </a:lnTo>
                <a:lnTo>
                  <a:pt x="4854" y="730"/>
                </a:lnTo>
                <a:lnTo>
                  <a:pt x="4856" y="735"/>
                </a:lnTo>
                <a:lnTo>
                  <a:pt x="4859" y="739"/>
                </a:lnTo>
                <a:lnTo>
                  <a:pt x="4863" y="741"/>
                </a:lnTo>
                <a:lnTo>
                  <a:pt x="4870" y="744"/>
                </a:lnTo>
                <a:lnTo>
                  <a:pt x="4873" y="748"/>
                </a:lnTo>
                <a:lnTo>
                  <a:pt x="4887" y="746"/>
                </a:lnTo>
                <a:lnTo>
                  <a:pt x="4903" y="743"/>
                </a:lnTo>
                <a:lnTo>
                  <a:pt x="4904" y="740"/>
                </a:lnTo>
                <a:lnTo>
                  <a:pt x="4906" y="738"/>
                </a:lnTo>
                <a:lnTo>
                  <a:pt x="4909" y="736"/>
                </a:lnTo>
                <a:lnTo>
                  <a:pt x="4912" y="734"/>
                </a:lnTo>
                <a:lnTo>
                  <a:pt x="4920" y="731"/>
                </a:lnTo>
                <a:lnTo>
                  <a:pt x="4930" y="729"/>
                </a:lnTo>
                <a:lnTo>
                  <a:pt x="4941" y="727"/>
                </a:lnTo>
                <a:lnTo>
                  <a:pt x="4954" y="726"/>
                </a:lnTo>
                <a:lnTo>
                  <a:pt x="4966" y="727"/>
                </a:lnTo>
                <a:lnTo>
                  <a:pt x="4980" y="729"/>
                </a:lnTo>
                <a:lnTo>
                  <a:pt x="5008" y="732"/>
                </a:lnTo>
                <a:lnTo>
                  <a:pt x="5034" y="735"/>
                </a:lnTo>
                <a:lnTo>
                  <a:pt x="5056" y="738"/>
                </a:lnTo>
                <a:lnTo>
                  <a:pt x="5070" y="739"/>
                </a:lnTo>
                <a:lnTo>
                  <a:pt x="5076" y="734"/>
                </a:lnTo>
                <a:lnTo>
                  <a:pt x="5079" y="729"/>
                </a:lnTo>
                <a:lnTo>
                  <a:pt x="5080" y="724"/>
                </a:lnTo>
                <a:lnTo>
                  <a:pt x="5080" y="721"/>
                </a:lnTo>
                <a:lnTo>
                  <a:pt x="5078" y="719"/>
                </a:lnTo>
                <a:lnTo>
                  <a:pt x="5075" y="717"/>
                </a:lnTo>
                <a:lnTo>
                  <a:pt x="5070" y="715"/>
                </a:lnTo>
                <a:lnTo>
                  <a:pt x="5065" y="714"/>
                </a:lnTo>
                <a:lnTo>
                  <a:pt x="5040" y="713"/>
                </a:lnTo>
                <a:lnTo>
                  <a:pt x="5017" y="713"/>
                </a:lnTo>
                <a:close/>
                <a:moveTo>
                  <a:pt x="4911" y="491"/>
                </a:moveTo>
                <a:lnTo>
                  <a:pt x="4915" y="491"/>
                </a:lnTo>
                <a:lnTo>
                  <a:pt x="4919" y="490"/>
                </a:lnTo>
                <a:lnTo>
                  <a:pt x="4922" y="489"/>
                </a:lnTo>
                <a:lnTo>
                  <a:pt x="4924" y="488"/>
                </a:lnTo>
                <a:lnTo>
                  <a:pt x="4925" y="486"/>
                </a:lnTo>
                <a:lnTo>
                  <a:pt x="4926" y="485"/>
                </a:lnTo>
                <a:lnTo>
                  <a:pt x="4926" y="482"/>
                </a:lnTo>
                <a:lnTo>
                  <a:pt x="4926" y="480"/>
                </a:lnTo>
                <a:lnTo>
                  <a:pt x="4924" y="474"/>
                </a:lnTo>
                <a:lnTo>
                  <a:pt x="4920" y="468"/>
                </a:lnTo>
                <a:lnTo>
                  <a:pt x="4914" y="462"/>
                </a:lnTo>
                <a:lnTo>
                  <a:pt x="4907" y="455"/>
                </a:lnTo>
                <a:lnTo>
                  <a:pt x="4899" y="448"/>
                </a:lnTo>
                <a:lnTo>
                  <a:pt x="4891" y="442"/>
                </a:lnTo>
                <a:lnTo>
                  <a:pt x="4882" y="436"/>
                </a:lnTo>
                <a:lnTo>
                  <a:pt x="4873" y="432"/>
                </a:lnTo>
                <a:lnTo>
                  <a:pt x="4864" y="428"/>
                </a:lnTo>
                <a:lnTo>
                  <a:pt x="4856" y="426"/>
                </a:lnTo>
                <a:lnTo>
                  <a:pt x="4848" y="425"/>
                </a:lnTo>
                <a:lnTo>
                  <a:pt x="4841" y="425"/>
                </a:lnTo>
                <a:lnTo>
                  <a:pt x="4842" y="431"/>
                </a:lnTo>
                <a:lnTo>
                  <a:pt x="4844" y="438"/>
                </a:lnTo>
                <a:lnTo>
                  <a:pt x="4848" y="443"/>
                </a:lnTo>
                <a:lnTo>
                  <a:pt x="4853" y="449"/>
                </a:lnTo>
                <a:lnTo>
                  <a:pt x="4863" y="460"/>
                </a:lnTo>
                <a:lnTo>
                  <a:pt x="4876" y="468"/>
                </a:lnTo>
                <a:lnTo>
                  <a:pt x="4900" y="483"/>
                </a:lnTo>
                <a:lnTo>
                  <a:pt x="4911" y="491"/>
                </a:lnTo>
                <a:close/>
                <a:moveTo>
                  <a:pt x="5285" y="2367"/>
                </a:moveTo>
                <a:lnTo>
                  <a:pt x="5281" y="2366"/>
                </a:lnTo>
                <a:lnTo>
                  <a:pt x="5277" y="2364"/>
                </a:lnTo>
                <a:lnTo>
                  <a:pt x="5272" y="2364"/>
                </a:lnTo>
                <a:lnTo>
                  <a:pt x="5267" y="2364"/>
                </a:lnTo>
                <a:lnTo>
                  <a:pt x="5263" y="2365"/>
                </a:lnTo>
                <a:lnTo>
                  <a:pt x="5260" y="2366"/>
                </a:lnTo>
                <a:lnTo>
                  <a:pt x="5256" y="2369"/>
                </a:lnTo>
                <a:lnTo>
                  <a:pt x="5252" y="2371"/>
                </a:lnTo>
                <a:lnTo>
                  <a:pt x="5244" y="2382"/>
                </a:lnTo>
                <a:lnTo>
                  <a:pt x="5238" y="2391"/>
                </a:lnTo>
                <a:lnTo>
                  <a:pt x="5234" y="2400"/>
                </a:lnTo>
                <a:lnTo>
                  <a:pt x="5229" y="2408"/>
                </a:lnTo>
                <a:lnTo>
                  <a:pt x="5223" y="2424"/>
                </a:lnTo>
                <a:lnTo>
                  <a:pt x="5218" y="2439"/>
                </a:lnTo>
                <a:lnTo>
                  <a:pt x="5211" y="2454"/>
                </a:lnTo>
                <a:lnTo>
                  <a:pt x="5205" y="2471"/>
                </a:lnTo>
                <a:lnTo>
                  <a:pt x="5200" y="2487"/>
                </a:lnTo>
                <a:lnTo>
                  <a:pt x="5194" y="2503"/>
                </a:lnTo>
                <a:lnTo>
                  <a:pt x="5189" y="2511"/>
                </a:lnTo>
                <a:lnTo>
                  <a:pt x="5185" y="2520"/>
                </a:lnTo>
                <a:lnTo>
                  <a:pt x="5180" y="2528"/>
                </a:lnTo>
                <a:lnTo>
                  <a:pt x="5176" y="2537"/>
                </a:lnTo>
                <a:lnTo>
                  <a:pt x="5241" y="2537"/>
                </a:lnTo>
                <a:lnTo>
                  <a:pt x="5251" y="2500"/>
                </a:lnTo>
                <a:lnTo>
                  <a:pt x="5263" y="2464"/>
                </a:lnTo>
                <a:lnTo>
                  <a:pt x="5278" y="2427"/>
                </a:lnTo>
                <a:lnTo>
                  <a:pt x="5295" y="2389"/>
                </a:lnTo>
                <a:lnTo>
                  <a:pt x="5295" y="2386"/>
                </a:lnTo>
                <a:lnTo>
                  <a:pt x="5295" y="2383"/>
                </a:lnTo>
                <a:lnTo>
                  <a:pt x="5295" y="2380"/>
                </a:lnTo>
                <a:lnTo>
                  <a:pt x="5293" y="2376"/>
                </a:lnTo>
                <a:lnTo>
                  <a:pt x="5291" y="2373"/>
                </a:lnTo>
                <a:lnTo>
                  <a:pt x="5290" y="2370"/>
                </a:lnTo>
                <a:lnTo>
                  <a:pt x="5288" y="2368"/>
                </a:lnTo>
                <a:lnTo>
                  <a:pt x="5285" y="2367"/>
                </a:lnTo>
                <a:close/>
                <a:moveTo>
                  <a:pt x="5281" y="491"/>
                </a:moveTo>
                <a:lnTo>
                  <a:pt x="5288" y="490"/>
                </a:lnTo>
                <a:lnTo>
                  <a:pt x="5297" y="488"/>
                </a:lnTo>
                <a:lnTo>
                  <a:pt x="5305" y="485"/>
                </a:lnTo>
                <a:lnTo>
                  <a:pt x="5316" y="480"/>
                </a:lnTo>
                <a:lnTo>
                  <a:pt x="5325" y="474"/>
                </a:lnTo>
                <a:lnTo>
                  <a:pt x="5334" y="468"/>
                </a:lnTo>
                <a:lnTo>
                  <a:pt x="5343" y="462"/>
                </a:lnTo>
                <a:lnTo>
                  <a:pt x="5351" y="455"/>
                </a:lnTo>
                <a:lnTo>
                  <a:pt x="5358" y="449"/>
                </a:lnTo>
                <a:lnTo>
                  <a:pt x="5362" y="443"/>
                </a:lnTo>
                <a:lnTo>
                  <a:pt x="5364" y="441"/>
                </a:lnTo>
                <a:lnTo>
                  <a:pt x="5365" y="438"/>
                </a:lnTo>
                <a:lnTo>
                  <a:pt x="5365" y="435"/>
                </a:lnTo>
                <a:lnTo>
                  <a:pt x="5365" y="433"/>
                </a:lnTo>
                <a:lnTo>
                  <a:pt x="5364" y="432"/>
                </a:lnTo>
                <a:lnTo>
                  <a:pt x="5362" y="431"/>
                </a:lnTo>
                <a:lnTo>
                  <a:pt x="5359" y="430"/>
                </a:lnTo>
                <a:lnTo>
                  <a:pt x="5356" y="429"/>
                </a:lnTo>
                <a:lnTo>
                  <a:pt x="5346" y="429"/>
                </a:lnTo>
                <a:lnTo>
                  <a:pt x="5331" y="431"/>
                </a:lnTo>
                <a:lnTo>
                  <a:pt x="5331" y="434"/>
                </a:lnTo>
                <a:lnTo>
                  <a:pt x="5329" y="438"/>
                </a:lnTo>
                <a:lnTo>
                  <a:pt x="5326" y="440"/>
                </a:lnTo>
                <a:lnTo>
                  <a:pt x="5323" y="442"/>
                </a:lnTo>
                <a:lnTo>
                  <a:pt x="5313" y="447"/>
                </a:lnTo>
                <a:lnTo>
                  <a:pt x="5303" y="452"/>
                </a:lnTo>
                <a:lnTo>
                  <a:pt x="5292" y="459"/>
                </a:lnTo>
                <a:lnTo>
                  <a:pt x="5283" y="465"/>
                </a:lnTo>
                <a:lnTo>
                  <a:pt x="5280" y="469"/>
                </a:lnTo>
                <a:lnTo>
                  <a:pt x="5277" y="473"/>
                </a:lnTo>
                <a:lnTo>
                  <a:pt x="5275" y="479"/>
                </a:lnTo>
                <a:lnTo>
                  <a:pt x="5275" y="484"/>
                </a:lnTo>
                <a:lnTo>
                  <a:pt x="5277" y="485"/>
                </a:lnTo>
                <a:lnTo>
                  <a:pt x="5279" y="487"/>
                </a:lnTo>
                <a:lnTo>
                  <a:pt x="5280" y="489"/>
                </a:lnTo>
                <a:lnTo>
                  <a:pt x="5281" y="491"/>
                </a:lnTo>
                <a:close/>
                <a:moveTo>
                  <a:pt x="8803" y="0"/>
                </a:moveTo>
                <a:lnTo>
                  <a:pt x="7509" y="2537"/>
                </a:lnTo>
                <a:lnTo>
                  <a:pt x="8358" y="2537"/>
                </a:lnTo>
                <a:lnTo>
                  <a:pt x="9651" y="0"/>
                </a:lnTo>
                <a:lnTo>
                  <a:pt x="8803" y="0"/>
                </a:lnTo>
                <a:close/>
                <a:moveTo>
                  <a:pt x="4471" y="0"/>
                </a:moveTo>
                <a:lnTo>
                  <a:pt x="4428" y="1"/>
                </a:lnTo>
                <a:lnTo>
                  <a:pt x="4384" y="4"/>
                </a:lnTo>
                <a:lnTo>
                  <a:pt x="4340" y="9"/>
                </a:lnTo>
                <a:lnTo>
                  <a:pt x="4294" y="17"/>
                </a:lnTo>
                <a:lnTo>
                  <a:pt x="4250" y="26"/>
                </a:lnTo>
                <a:lnTo>
                  <a:pt x="4204" y="38"/>
                </a:lnTo>
                <a:lnTo>
                  <a:pt x="4159" y="52"/>
                </a:lnTo>
                <a:lnTo>
                  <a:pt x="4113" y="66"/>
                </a:lnTo>
                <a:lnTo>
                  <a:pt x="4067" y="83"/>
                </a:lnTo>
                <a:lnTo>
                  <a:pt x="4022" y="102"/>
                </a:lnTo>
                <a:lnTo>
                  <a:pt x="3977" y="123"/>
                </a:lnTo>
                <a:lnTo>
                  <a:pt x="3931" y="144"/>
                </a:lnTo>
                <a:lnTo>
                  <a:pt x="3886" y="169"/>
                </a:lnTo>
                <a:lnTo>
                  <a:pt x="3842" y="194"/>
                </a:lnTo>
                <a:lnTo>
                  <a:pt x="3798" y="220"/>
                </a:lnTo>
                <a:lnTo>
                  <a:pt x="3755" y="249"/>
                </a:lnTo>
                <a:lnTo>
                  <a:pt x="3713" y="277"/>
                </a:lnTo>
                <a:lnTo>
                  <a:pt x="3671" y="309"/>
                </a:lnTo>
                <a:lnTo>
                  <a:pt x="3629" y="341"/>
                </a:lnTo>
                <a:lnTo>
                  <a:pt x="3589" y="373"/>
                </a:lnTo>
                <a:lnTo>
                  <a:pt x="3550" y="408"/>
                </a:lnTo>
                <a:lnTo>
                  <a:pt x="3512" y="444"/>
                </a:lnTo>
                <a:lnTo>
                  <a:pt x="3474" y="480"/>
                </a:lnTo>
                <a:lnTo>
                  <a:pt x="3438" y="518"/>
                </a:lnTo>
                <a:lnTo>
                  <a:pt x="3403" y="556"/>
                </a:lnTo>
                <a:lnTo>
                  <a:pt x="3371" y="595"/>
                </a:lnTo>
                <a:lnTo>
                  <a:pt x="3339" y="635"/>
                </a:lnTo>
                <a:lnTo>
                  <a:pt x="3309" y="676"/>
                </a:lnTo>
                <a:lnTo>
                  <a:pt x="3280" y="717"/>
                </a:lnTo>
                <a:lnTo>
                  <a:pt x="3253" y="759"/>
                </a:lnTo>
                <a:lnTo>
                  <a:pt x="3228" y="802"/>
                </a:lnTo>
                <a:lnTo>
                  <a:pt x="3205" y="846"/>
                </a:lnTo>
                <a:lnTo>
                  <a:pt x="2343" y="2537"/>
                </a:lnTo>
                <a:lnTo>
                  <a:pt x="4520" y="2537"/>
                </a:lnTo>
                <a:lnTo>
                  <a:pt x="4524" y="2518"/>
                </a:lnTo>
                <a:lnTo>
                  <a:pt x="4526" y="2502"/>
                </a:lnTo>
                <a:lnTo>
                  <a:pt x="4528" y="2490"/>
                </a:lnTo>
                <a:lnTo>
                  <a:pt x="4529" y="2482"/>
                </a:lnTo>
                <a:lnTo>
                  <a:pt x="4523" y="2480"/>
                </a:lnTo>
                <a:lnTo>
                  <a:pt x="4517" y="2478"/>
                </a:lnTo>
                <a:lnTo>
                  <a:pt x="4512" y="2473"/>
                </a:lnTo>
                <a:lnTo>
                  <a:pt x="4508" y="2469"/>
                </a:lnTo>
                <a:lnTo>
                  <a:pt x="4499" y="2459"/>
                </a:lnTo>
                <a:lnTo>
                  <a:pt x="4493" y="2449"/>
                </a:lnTo>
                <a:lnTo>
                  <a:pt x="4486" y="2435"/>
                </a:lnTo>
                <a:lnTo>
                  <a:pt x="4479" y="2423"/>
                </a:lnTo>
                <a:lnTo>
                  <a:pt x="4474" y="2409"/>
                </a:lnTo>
                <a:lnTo>
                  <a:pt x="4469" y="2395"/>
                </a:lnTo>
                <a:lnTo>
                  <a:pt x="4466" y="2391"/>
                </a:lnTo>
                <a:lnTo>
                  <a:pt x="4465" y="2387"/>
                </a:lnTo>
                <a:lnTo>
                  <a:pt x="4466" y="2383"/>
                </a:lnTo>
                <a:lnTo>
                  <a:pt x="4469" y="2378"/>
                </a:lnTo>
                <a:lnTo>
                  <a:pt x="4485" y="2344"/>
                </a:lnTo>
                <a:lnTo>
                  <a:pt x="4496" y="2327"/>
                </a:lnTo>
                <a:lnTo>
                  <a:pt x="4509" y="2311"/>
                </a:lnTo>
                <a:lnTo>
                  <a:pt x="4521" y="2296"/>
                </a:lnTo>
                <a:lnTo>
                  <a:pt x="4534" y="2281"/>
                </a:lnTo>
                <a:lnTo>
                  <a:pt x="4535" y="2276"/>
                </a:lnTo>
                <a:lnTo>
                  <a:pt x="4536" y="2270"/>
                </a:lnTo>
                <a:lnTo>
                  <a:pt x="4535" y="2264"/>
                </a:lnTo>
                <a:lnTo>
                  <a:pt x="4534" y="2258"/>
                </a:lnTo>
                <a:lnTo>
                  <a:pt x="4533" y="2255"/>
                </a:lnTo>
                <a:lnTo>
                  <a:pt x="4532" y="2253"/>
                </a:lnTo>
                <a:lnTo>
                  <a:pt x="4531" y="2250"/>
                </a:lnTo>
                <a:lnTo>
                  <a:pt x="4528" y="2246"/>
                </a:lnTo>
                <a:lnTo>
                  <a:pt x="4521" y="2239"/>
                </a:lnTo>
                <a:lnTo>
                  <a:pt x="4512" y="2231"/>
                </a:lnTo>
                <a:lnTo>
                  <a:pt x="4498" y="2218"/>
                </a:lnTo>
                <a:lnTo>
                  <a:pt x="4479" y="2204"/>
                </a:lnTo>
                <a:lnTo>
                  <a:pt x="4465" y="2195"/>
                </a:lnTo>
                <a:lnTo>
                  <a:pt x="4451" y="2187"/>
                </a:lnTo>
                <a:lnTo>
                  <a:pt x="4422" y="2174"/>
                </a:lnTo>
                <a:lnTo>
                  <a:pt x="4392" y="2161"/>
                </a:lnTo>
                <a:lnTo>
                  <a:pt x="4364" y="2150"/>
                </a:lnTo>
                <a:lnTo>
                  <a:pt x="4334" y="2137"/>
                </a:lnTo>
                <a:lnTo>
                  <a:pt x="4318" y="2129"/>
                </a:lnTo>
                <a:lnTo>
                  <a:pt x="4305" y="2121"/>
                </a:lnTo>
                <a:lnTo>
                  <a:pt x="4291" y="2115"/>
                </a:lnTo>
                <a:lnTo>
                  <a:pt x="4277" y="2107"/>
                </a:lnTo>
                <a:lnTo>
                  <a:pt x="4260" y="2097"/>
                </a:lnTo>
                <a:lnTo>
                  <a:pt x="4238" y="2084"/>
                </a:lnTo>
                <a:lnTo>
                  <a:pt x="4208" y="2066"/>
                </a:lnTo>
                <a:lnTo>
                  <a:pt x="4169" y="2044"/>
                </a:lnTo>
                <a:lnTo>
                  <a:pt x="4154" y="2038"/>
                </a:lnTo>
                <a:lnTo>
                  <a:pt x="4140" y="2033"/>
                </a:lnTo>
                <a:lnTo>
                  <a:pt x="4102" y="2012"/>
                </a:lnTo>
                <a:lnTo>
                  <a:pt x="4071" y="1997"/>
                </a:lnTo>
                <a:lnTo>
                  <a:pt x="4046" y="1983"/>
                </a:lnTo>
                <a:lnTo>
                  <a:pt x="4022" y="1969"/>
                </a:lnTo>
                <a:lnTo>
                  <a:pt x="4010" y="1958"/>
                </a:lnTo>
                <a:lnTo>
                  <a:pt x="4000" y="1946"/>
                </a:lnTo>
                <a:lnTo>
                  <a:pt x="3991" y="1937"/>
                </a:lnTo>
                <a:lnTo>
                  <a:pt x="3985" y="1926"/>
                </a:lnTo>
                <a:lnTo>
                  <a:pt x="3981" y="1916"/>
                </a:lnTo>
                <a:lnTo>
                  <a:pt x="3978" y="1903"/>
                </a:lnTo>
                <a:lnTo>
                  <a:pt x="3976" y="1889"/>
                </a:lnTo>
                <a:lnTo>
                  <a:pt x="3976" y="1874"/>
                </a:lnTo>
                <a:lnTo>
                  <a:pt x="3979" y="1864"/>
                </a:lnTo>
                <a:lnTo>
                  <a:pt x="3985" y="1849"/>
                </a:lnTo>
                <a:lnTo>
                  <a:pt x="4001" y="1816"/>
                </a:lnTo>
                <a:lnTo>
                  <a:pt x="4030" y="1752"/>
                </a:lnTo>
                <a:lnTo>
                  <a:pt x="4043" y="1730"/>
                </a:lnTo>
                <a:lnTo>
                  <a:pt x="4056" y="1708"/>
                </a:lnTo>
                <a:lnTo>
                  <a:pt x="4068" y="1686"/>
                </a:lnTo>
                <a:lnTo>
                  <a:pt x="4081" y="1665"/>
                </a:lnTo>
                <a:lnTo>
                  <a:pt x="4102" y="1635"/>
                </a:lnTo>
                <a:lnTo>
                  <a:pt x="4124" y="1606"/>
                </a:lnTo>
                <a:lnTo>
                  <a:pt x="4145" y="1576"/>
                </a:lnTo>
                <a:lnTo>
                  <a:pt x="4166" y="1547"/>
                </a:lnTo>
                <a:lnTo>
                  <a:pt x="4169" y="1544"/>
                </a:lnTo>
                <a:lnTo>
                  <a:pt x="4174" y="1538"/>
                </a:lnTo>
                <a:lnTo>
                  <a:pt x="4183" y="1528"/>
                </a:lnTo>
                <a:lnTo>
                  <a:pt x="4194" y="1513"/>
                </a:lnTo>
                <a:lnTo>
                  <a:pt x="4212" y="1493"/>
                </a:lnTo>
                <a:lnTo>
                  <a:pt x="4235" y="1466"/>
                </a:lnTo>
                <a:lnTo>
                  <a:pt x="4265" y="1431"/>
                </a:lnTo>
                <a:lnTo>
                  <a:pt x="4304" y="1386"/>
                </a:lnTo>
                <a:lnTo>
                  <a:pt x="4323" y="1366"/>
                </a:lnTo>
                <a:lnTo>
                  <a:pt x="4342" y="1346"/>
                </a:lnTo>
                <a:lnTo>
                  <a:pt x="4361" y="1326"/>
                </a:lnTo>
                <a:lnTo>
                  <a:pt x="4381" y="1306"/>
                </a:lnTo>
                <a:lnTo>
                  <a:pt x="4384" y="1302"/>
                </a:lnTo>
                <a:lnTo>
                  <a:pt x="4386" y="1298"/>
                </a:lnTo>
                <a:lnTo>
                  <a:pt x="4387" y="1294"/>
                </a:lnTo>
                <a:lnTo>
                  <a:pt x="4388" y="1289"/>
                </a:lnTo>
                <a:lnTo>
                  <a:pt x="4388" y="1212"/>
                </a:lnTo>
                <a:lnTo>
                  <a:pt x="4379" y="1197"/>
                </a:lnTo>
                <a:lnTo>
                  <a:pt x="4373" y="1182"/>
                </a:lnTo>
                <a:lnTo>
                  <a:pt x="4373" y="1169"/>
                </a:lnTo>
                <a:lnTo>
                  <a:pt x="4374" y="1159"/>
                </a:lnTo>
                <a:lnTo>
                  <a:pt x="4377" y="1151"/>
                </a:lnTo>
                <a:lnTo>
                  <a:pt x="4382" y="1145"/>
                </a:lnTo>
                <a:lnTo>
                  <a:pt x="4387" y="1140"/>
                </a:lnTo>
                <a:lnTo>
                  <a:pt x="4394" y="1134"/>
                </a:lnTo>
                <a:lnTo>
                  <a:pt x="4405" y="1128"/>
                </a:lnTo>
                <a:lnTo>
                  <a:pt x="4416" y="1121"/>
                </a:lnTo>
                <a:lnTo>
                  <a:pt x="4433" y="1118"/>
                </a:lnTo>
                <a:lnTo>
                  <a:pt x="4443" y="1115"/>
                </a:lnTo>
                <a:lnTo>
                  <a:pt x="4450" y="1112"/>
                </a:lnTo>
                <a:lnTo>
                  <a:pt x="4459" y="1109"/>
                </a:lnTo>
                <a:lnTo>
                  <a:pt x="4484" y="1108"/>
                </a:lnTo>
                <a:lnTo>
                  <a:pt x="4505" y="1107"/>
                </a:lnTo>
                <a:lnTo>
                  <a:pt x="4532" y="1106"/>
                </a:lnTo>
                <a:lnTo>
                  <a:pt x="4572" y="1106"/>
                </a:lnTo>
                <a:lnTo>
                  <a:pt x="4578" y="1108"/>
                </a:lnTo>
                <a:lnTo>
                  <a:pt x="4582" y="1109"/>
                </a:lnTo>
                <a:lnTo>
                  <a:pt x="4589" y="1113"/>
                </a:lnTo>
                <a:lnTo>
                  <a:pt x="4598" y="1119"/>
                </a:lnTo>
                <a:lnTo>
                  <a:pt x="4607" y="1120"/>
                </a:lnTo>
                <a:lnTo>
                  <a:pt x="4615" y="1121"/>
                </a:lnTo>
                <a:lnTo>
                  <a:pt x="4623" y="1126"/>
                </a:lnTo>
                <a:lnTo>
                  <a:pt x="4630" y="1130"/>
                </a:lnTo>
                <a:lnTo>
                  <a:pt x="4637" y="1141"/>
                </a:lnTo>
                <a:lnTo>
                  <a:pt x="4641" y="1147"/>
                </a:lnTo>
                <a:lnTo>
                  <a:pt x="4647" y="1151"/>
                </a:lnTo>
                <a:lnTo>
                  <a:pt x="4653" y="1158"/>
                </a:lnTo>
                <a:lnTo>
                  <a:pt x="4659" y="1157"/>
                </a:lnTo>
                <a:lnTo>
                  <a:pt x="4666" y="1156"/>
                </a:lnTo>
                <a:lnTo>
                  <a:pt x="4676" y="1154"/>
                </a:lnTo>
                <a:lnTo>
                  <a:pt x="4692" y="1154"/>
                </a:lnTo>
                <a:lnTo>
                  <a:pt x="4696" y="1147"/>
                </a:lnTo>
                <a:lnTo>
                  <a:pt x="4698" y="1141"/>
                </a:lnTo>
                <a:lnTo>
                  <a:pt x="4698" y="1120"/>
                </a:lnTo>
                <a:lnTo>
                  <a:pt x="4693" y="1110"/>
                </a:lnTo>
                <a:lnTo>
                  <a:pt x="4688" y="1102"/>
                </a:lnTo>
                <a:lnTo>
                  <a:pt x="4686" y="1093"/>
                </a:lnTo>
                <a:lnTo>
                  <a:pt x="4684" y="1086"/>
                </a:lnTo>
                <a:lnTo>
                  <a:pt x="4693" y="1074"/>
                </a:lnTo>
                <a:lnTo>
                  <a:pt x="4698" y="1068"/>
                </a:lnTo>
                <a:lnTo>
                  <a:pt x="4704" y="1063"/>
                </a:lnTo>
                <a:lnTo>
                  <a:pt x="4713" y="1055"/>
                </a:lnTo>
                <a:lnTo>
                  <a:pt x="4737" y="1055"/>
                </a:lnTo>
                <a:lnTo>
                  <a:pt x="4752" y="1071"/>
                </a:lnTo>
                <a:lnTo>
                  <a:pt x="4767" y="1086"/>
                </a:lnTo>
                <a:lnTo>
                  <a:pt x="4767" y="1092"/>
                </a:lnTo>
                <a:lnTo>
                  <a:pt x="4758" y="1105"/>
                </a:lnTo>
                <a:lnTo>
                  <a:pt x="4751" y="1118"/>
                </a:lnTo>
                <a:lnTo>
                  <a:pt x="4751" y="1147"/>
                </a:lnTo>
                <a:lnTo>
                  <a:pt x="4753" y="1153"/>
                </a:lnTo>
                <a:lnTo>
                  <a:pt x="4755" y="1157"/>
                </a:lnTo>
                <a:lnTo>
                  <a:pt x="4756" y="1159"/>
                </a:lnTo>
                <a:lnTo>
                  <a:pt x="4759" y="1162"/>
                </a:lnTo>
                <a:lnTo>
                  <a:pt x="4823" y="1158"/>
                </a:lnTo>
                <a:lnTo>
                  <a:pt x="4886" y="1154"/>
                </a:lnTo>
                <a:lnTo>
                  <a:pt x="4948" y="1152"/>
                </a:lnTo>
                <a:lnTo>
                  <a:pt x="5009" y="1150"/>
                </a:lnTo>
                <a:lnTo>
                  <a:pt x="5069" y="1149"/>
                </a:lnTo>
                <a:lnTo>
                  <a:pt x="5128" y="1148"/>
                </a:lnTo>
                <a:lnTo>
                  <a:pt x="5187" y="1149"/>
                </a:lnTo>
                <a:lnTo>
                  <a:pt x="5245" y="1151"/>
                </a:lnTo>
                <a:lnTo>
                  <a:pt x="5303" y="1153"/>
                </a:lnTo>
                <a:lnTo>
                  <a:pt x="5361" y="1158"/>
                </a:lnTo>
                <a:lnTo>
                  <a:pt x="5419" y="1163"/>
                </a:lnTo>
                <a:lnTo>
                  <a:pt x="5476" y="1169"/>
                </a:lnTo>
                <a:lnTo>
                  <a:pt x="5534" y="1177"/>
                </a:lnTo>
                <a:lnTo>
                  <a:pt x="5593" y="1186"/>
                </a:lnTo>
                <a:lnTo>
                  <a:pt x="5652" y="1198"/>
                </a:lnTo>
                <a:lnTo>
                  <a:pt x="5712" y="1210"/>
                </a:lnTo>
                <a:lnTo>
                  <a:pt x="5746" y="1219"/>
                </a:lnTo>
                <a:lnTo>
                  <a:pt x="5779" y="1228"/>
                </a:lnTo>
                <a:lnTo>
                  <a:pt x="5812" y="1238"/>
                </a:lnTo>
                <a:lnTo>
                  <a:pt x="5845" y="1249"/>
                </a:lnTo>
                <a:lnTo>
                  <a:pt x="5876" y="1262"/>
                </a:lnTo>
                <a:lnTo>
                  <a:pt x="5908" y="1275"/>
                </a:lnTo>
                <a:lnTo>
                  <a:pt x="5938" y="1289"/>
                </a:lnTo>
                <a:lnTo>
                  <a:pt x="5969" y="1305"/>
                </a:lnTo>
                <a:lnTo>
                  <a:pt x="5998" y="1321"/>
                </a:lnTo>
                <a:lnTo>
                  <a:pt x="6027" y="1339"/>
                </a:lnTo>
                <a:lnTo>
                  <a:pt x="6055" y="1358"/>
                </a:lnTo>
                <a:lnTo>
                  <a:pt x="6082" y="1379"/>
                </a:lnTo>
                <a:lnTo>
                  <a:pt x="6110" y="1400"/>
                </a:lnTo>
                <a:lnTo>
                  <a:pt x="6136" y="1423"/>
                </a:lnTo>
                <a:lnTo>
                  <a:pt x="6162" y="1448"/>
                </a:lnTo>
                <a:lnTo>
                  <a:pt x="6186" y="1473"/>
                </a:lnTo>
                <a:lnTo>
                  <a:pt x="6202" y="1490"/>
                </a:lnTo>
                <a:lnTo>
                  <a:pt x="6214" y="1506"/>
                </a:lnTo>
                <a:lnTo>
                  <a:pt x="6219" y="1514"/>
                </a:lnTo>
                <a:lnTo>
                  <a:pt x="6224" y="1522"/>
                </a:lnTo>
                <a:lnTo>
                  <a:pt x="6228" y="1531"/>
                </a:lnTo>
                <a:lnTo>
                  <a:pt x="6232" y="1539"/>
                </a:lnTo>
                <a:lnTo>
                  <a:pt x="6235" y="1548"/>
                </a:lnTo>
                <a:lnTo>
                  <a:pt x="6237" y="1557"/>
                </a:lnTo>
                <a:lnTo>
                  <a:pt x="6239" y="1567"/>
                </a:lnTo>
                <a:lnTo>
                  <a:pt x="6241" y="1576"/>
                </a:lnTo>
                <a:lnTo>
                  <a:pt x="6243" y="1597"/>
                </a:lnTo>
                <a:lnTo>
                  <a:pt x="6243" y="1620"/>
                </a:lnTo>
                <a:lnTo>
                  <a:pt x="6243" y="1623"/>
                </a:lnTo>
                <a:lnTo>
                  <a:pt x="6242" y="1624"/>
                </a:lnTo>
                <a:lnTo>
                  <a:pt x="6240" y="1625"/>
                </a:lnTo>
                <a:lnTo>
                  <a:pt x="6238" y="1626"/>
                </a:lnTo>
                <a:lnTo>
                  <a:pt x="6233" y="1626"/>
                </a:lnTo>
                <a:lnTo>
                  <a:pt x="6225" y="1624"/>
                </a:lnTo>
                <a:lnTo>
                  <a:pt x="6217" y="1620"/>
                </a:lnTo>
                <a:lnTo>
                  <a:pt x="6207" y="1615"/>
                </a:lnTo>
                <a:lnTo>
                  <a:pt x="6197" y="1608"/>
                </a:lnTo>
                <a:lnTo>
                  <a:pt x="6186" y="1599"/>
                </a:lnTo>
                <a:lnTo>
                  <a:pt x="6159" y="1574"/>
                </a:lnTo>
                <a:lnTo>
                  <a:pt x="6131" y="1550"/>
                </a:lnTo>
                <a:lnTo>
                  <a:pt x="6103" y="1526"/>
                </a:lnTo>
                <a:lnTo>
                  <a:pt x="6075" y="1503"/>
                </a:lnTo>
                <a:lnTo>
                  <a:pt x="6045" y="1482"/>
                </a:lnTo>
                <a:lnTo>
                  <a:pt x="6017" y="1462"/>
                </a:lnTo>
                <a:lnTo>
                  <a:pt x="5988" y="1442"/>
                </a:lnTo>
                <a:lnTo>
                  <a:pt x="5957" y="1424"/>
                </a:lnTo>
                <a:lnTo>
                  <a:pt x="5927" y="1406"/>
                </a:lnTo>
                <a:lnTo>
                  <a:pt x="5895" y="1390"/>
                </a:lnTo>
                <a:lnTo>
                  <a:pt x="5864" y="1374"/>
                </a:lnTo>
                <a:lnTo>
                  <a:pt x="5830" y="1359"/>
                </a:lnTo>
                <a:lnTo>
                  <a:pt x="5796" y="1344"/>
                </a:lnTo>
                <a:lnTo>
                  <a:pt x="5760" y="1332"/>
                </a:lnTo>
                <a:lnTo>
                  <a:pt x="5725" y="1318"/>
                </a:lnTo>
                <a:lnTo>
                  <a:pt x="5687" y="1306"/>
                </a:lnTo>
                <a:lnTo>
                  <a:pt x="5624" y="1293"/>
                </a:lnTo>
                <a:lnTo>
                  <a:pt x="5563" y="1281"/>
                </a:lnTo>
                <a:lnTo>
                  <a:pt x="5503" y="1273"/>
                </a:lnTo>
                <a:lnTo>
                  <a:pt x="5446" y="1264"/>
                </a:lnTo>
                <a:lnTo>
                  <a:pt x="5389" y="1259"/>
                </a:lnTo>
                <a:lnTo>
                  <a:pt x="5333" y="1255"/>
                </a:lnTo>
                <a:lnTo>
                  <a:pt x="5279" y="1251"/>
                </a:lnTo>
                <a:lnTo>
                  <a:pt x="5223" y="1249"/>
                </a:lnTo>
                <a:lnTo>
                  <a:pt x="5168" y="1249"/>
                </a:lnTo>
                <a:lnTo>
                  <a:pt x="5114" y="1249"/>
                </a:lnTo>
                <a:lnTo>
                  <a:pt x="5057" y="1251"/>
                </a:lnTo>
                <a:lnTo>
                  <a:pt x="5000" y="1254"/>
                </a:lnTo>
                <a:lnTo>
                  <a:pt x="4942" y="1257"/>
                </a:lnTo>
                <a:lnTo>
                  <a:pt x="4882" y="1260"/>
                </a:lnTo>
                <a:lnTo>
                  <a:pt x="4820" y="1264"/>
                </a:lnTo>
                <a:lnTo>
                  <a:pt x="4755" y="1269"/>
                </a:lnTo>
                <a:lnTo>
                  <a:pt x="4751" y="1273"/>
                </a:lnTo>
                <a:lnTo>
                  <a:pt x="4747" y="1276"/>
                </a:lnTo>
                <a:lnTo>
                  <a:pt x="4745" y="1288"/>
                </a:lnTo>
                <a:lnTo>
                  <a:pt x="4745" y="1301"/>
                </a:lnTo>
                <a:lnTo>
                  <a:pt x="4744" y="1314"/>
                </a:lnTo>
                <a:lnTo>
                  <a:pt x="4744" y="1326"/>
                </a:lnTo>
                <a:lnTo>
                  <a:pt x="4750" y="1338"/>
                </a:lnTo>
                <a:lnTo>
                  <a:pt x="4754" y="1348"/>
                </a:lnTo>
                <a:lnTo>
                  <a:pt x="4753" y="1358"/>
                </a:lnTo>
                <a:lnTo>
                  <a:pt x="4753" y="1367"/>
                </a:lnTo>
                <a:lnTo>
                  <a:pt x="4743" y="1376"/>
                </a:lnTo>
                <a:lnTo>
                  <a:pt x="4735" y="1383"/>
                </a:lnTo>
                <a:lnTo>
                  <a:pt x="4727" y="1391"/>
                </a:lnTo>
                <a:lnTo>
                  <a:pt x="4719" y="1399"/>
                </a:lnTo>
                <a:lnTo>
                  <a:pt x="4713" y="1398"/>
                </a:lnTo>
                <a:lnTo>
                  <a:pt x="4709" y="1398"/>
                </a:lnTo>
                <a:lnTo>
                  <a:pt x="4701" y="1390"/>
                </a:lnTo>
                <a:lnTo>
                  <a:pt x="4694" y="1381"/>
                </a:lnTo>
                <a:lnTo>
                  <a:pt x="4687" y="1373"/>
                </a:lnTo>
                <a:lnTo>
                  <a:pt x="4678" y="1365"/>
                </a:lnTo>
                <a:lnTo>
                  <a:pt x="4678" y="1358"/>
                </a:lnTo>
                <a:lnTo>
                  <a:pt x="4677" y="1352"/>
                </a:lnTo>
                <a:lnTo>
                  <a:pt x="4686" y="1338"/>
                </a:lnTo>
                <a:lnTo>
                  <a:pt x="4693" y="1323"/>
                </a:lnTo>
                <a:lnTo>
                  <a:pt x="4693" y="1313"/>
                </a:lnTo>
                <a:lnTo>
                  <a:pt x="4693" y="1301"/>
                </a:lnTo>
                <a:lnTo>
                  <a:pt x="4692" y="1290"/>
                </a:lnTo>
                <a:lnTo>
                  <a:pt x="4692" y="1279"/>
                </a:lnTo>
                <a:lnTo>
                  <a:pt x="4690" y="1277"/>
                </a:lnTo>
                <a:lnTo>
                  <a:pt x="4687" y="1274"/>
                </a:lnTo>
                <a:lnTo>
                  <a:pt x="4648" y="1274"/>
                </a:lnTo>
                <a:lnTo>
                  <a:pt x="4643" y="1276"/>
                </a:lnTo>
                <a:lnTo>
                  <a:pt x="4640" y="1278"/>
                </a:lnTo>
                <a:lnTo>
                  <a:pt x="4635" y="1285"/>
                </a:lnTo>
                <a:lnTo>
                  <a:pt x="4631" y="1293"/>
                </a:lnTo>
                <a:lnTo>
                  <a:pt x="4607" y="1317"/>
                </a:lnTo>
                <a:lnTo>
                  <a:pt x="4595" y="1323"/>
                </a:lnTo>
                <a:lnTo>
                  <a:pt x="4578" y="1328"/>
                </a:lnTo>
                <a:lnTo>
                  <a:pt x="4558" y="1335"/>
                </a:lnTo>
                <a:lnTo>
                  <a:pt x="4536" y="1343"/>
                </a:lnTo>
                <a:lnTo>
                  <a:pt x="4527" y="1350"/>
                </a:lnTo>
                <a:lnTo>
                  <a:pt x="4515" y="1360"/>
                </a:lnTo>
                <a:lnTo>
                  <a:pt x="4492" y="1383"/>
                </a:lnTo>
                <a:lnTo>
                  <a:pt x="4450" y="1427"/>
                </a:lnTo>
                <a:lnTo>
                  <a:pt x="4442" y="1438"/>
                </a:lnTo>
                <a:lnTo>
                  <a:pt x="4433" y="1449"/>
                </a:lnTo>
                <a:lnTo>
                  <a:pt x="4425" y="1459"/>
                </a:lnTo>
                <a:lnTo>
                  <a:pt x="4416" y="1470"/>
                </a:lnTo>
                <a:lnTo>
                  <a:pt x="4397" y="1500"/>
                </a:lnTo>
                <a:lnTo>
                  <a:pt x="4385" y="1521"/>
                </a:lnTo>
                <a:lnTo>
                  <a:pt x="4372" y="1544"/>
                </a:lnTo>
                <a:lnTo>
                  <a:pt x="4354" y="1576"/>
                </a:lnTo>
                <a:lnTo>
                  <a:pt x="4348" y="1592"/>
                </a:lnTo>
                <a:lnTo>
                  <a:pt x="4342" y="1607"/>
                </a:lnTo>
                <a:lnTo>
                  <a:pt x="4336" y="1622"/>
                </a:lnTo>
                <a:lnTo>
                  <a:pt x="4330" y="1636"/>
                </a:lnTo>
                <a:lnTo>
                  <a:pt x="4321" y="1669"/>
                </a:lnTo>
                <a:lnTo>
                  <a:pt x="4311" y="1702"/>
                </a:lnTo>
                <a:lnTo>
                  <a:pt x="4302" y="1733"/>
                </a:lnTo>
                <a:lnTo>
                  <a:pt x="4293" y="1766"/>
                </a:lnTo>
                <a:lnTo>
                  <a:pt x="4283" y="1784"/>
                </a:lnTo>
                <a:lnTo>
                  <a:pt x="4273" y="1803"/>
                </a:lnTo>
                <a:lnTo>
                  <a:pt x="4264" y="1822"/>
                </a:lnTo>
                <a:lnTo>
                  <a:pt x="4254" y="1840"/>
                </a:lnTo>
                <a:lnTo>
                  <a:pt x="4254" y="1845"/>
                </a:lnTo>
                <a:lnTo>
                  <a:pt x="4254" y="1849"/>
                </a:lnTo>
                <a:lnTo>
                  <a:pt x="4263" y="1856"/>
                </a:lnTo>
                <a:lnTo>
                  <a:pt x="4270" y="1861"/>
                </a:lnTo>
                <a:lnTo>
                  <a:pt x="4280" y="1866"/>
                </a:lnTo>
                <a:lnTo>
                  <a:pt x="4295" y="1875"/>
                </a:lnTo>
                <a:lnTo>
                  <a:pt x="4309" y="1879"/>
                </a:lnTo>
                <a:lnTo>
                  <a:pt x="4318" y="1881"/>
                </a:lnTo>
                <a:lnTo>
                  <a:pt x="4326" y="1883"/>
                </a:lnTo>
                <a:lnTo>
                  <a:pt x="4334" y="1887"/>
                </a:lnTo>
                <a:lnTo>
                  <a:pt x="4350" y="1890"/>
                </a:lnTo>
                <a:lnTo>
                  <a:pt x="4366" y="1894"/>
                </a:lnTo>
                <a:lnTo>
                  <a:pt x="4381" y="1897"/>
                </a:lnTo>
                <a:lnTo>
                  <a:pt x="4395" y="1899"/>
                </a:lnTo>
                <a:lnTo>
                  <a:pt x="4409" y="1904"/>
                </a:lnTo>
                <a:lnTo>
                  <a:pt x="4422" y="1908"/>
                </a:lnTo>
                <a:lnTo>
                  <a:pt x="4435" y="1914"/>
                </a:lnTo>
                <a:lnTo>
                  <a:pt x="4448" y="1918"/>
                </a:lnTo>
                <a:lnTo>
                  <a:pt x="4480" y="1933"/>
                </a:lnTo>
                <a:lnTo>
                  <a:pt x="4499" y="1942"/>
                </a:lnTo>
                <a:lnTo>
                  <a:pt x="4514" y="1949"/>
                </a:lnTo>
                <a:lnTo>
                  <a:pt x="4531" y="1959"/>
                </a:lnTo>
                <a:lnTo>
                  <a:pt x="4540" y="1963"/>
                </a:lnTo>
                <a:lnTo>
                  <a:pt x="4549" y="1966"/>
                </a:lnTo>
                <a:lnTo>
                  <a:pt x="4558" y="1969"/>
                </a:lnTo>
                <a:lnTo>
                  <a:pt x="4567" y="1974"/>
                </a:lnTo>
                <a:lnTo>
                  <a:pt x="4597" y="1978"/>
                </a:lnTo>
                <a:lnTo>
                  <a:pt x="4628" y="1983"/>
                </a:lnTo>
                <a:lnTo>
                  <a:pt x="4658" y="1987"/>
                </a:lnTo>
                <a:lnTo>
                  <a:pt x="4689" y="1992"/>
                </a:lnTo>
                <a:lnTo>
                  <a:pt x="4702" y="1995"/>
                </a:lnTo>
                <a:lnTo>
                  <a:pt x="4716" y="1999"/>
                </a:lnTo>
                <a:lnTo>
                  <a:pt x="4730" y="2002"/>
                </a:lnTo>
                <a:lnTo>
                  <a:pt x="4743" y="2004"/>
                </a:lnTo>
                <a:lnTo>
                  <a:pt x="4752" y="2005"/>
                </a:lnTo>
                <a:lnTo>
                  <a:pt x="4759" y="2005"/>
                </a:lnTo>
                <a:lnTo>
                  <a:pt x="4767" y="2005"/>
                </a:lnTo>
                <a:lnTo>
                  <a:pt x="4775" y="2004"/>
                </a:lnTo>
                <a:lnTo>
                  <a:pt x="4779" y="2000"/>
                </a:lnTo>
                <a:lnTo>
                  <a:pt x="4782" y="1997"/>
                </a:lnTo>
                <a:lnTo>
                  <a:pt x="4783" y="1993"/>
                </a:lnTo>
                <a:lnTo>
                  <a:pt x="4784" y="1988"/>
                </a:lnTo>
                <a:lnTo>
                  <a:pt x="4784" y="1933"/>
                </a:lnTo>
                <a:lnTo>
                  <a:pt x="4778" y="1923"/>
                </a:lnTo>
                <a:lnTo>
                  <a:pt x="4772" y="1917"/>
                </a:lnTo>
                <a:lnTo>
                  <a:pt x="4767" y="1914"/>
                </a:lnTo>
                <a:lnTo>
                  <a:pt x="4760" y="1911"/>
                </a:lnTo>
                <a:lnTo>
                  <a:pt x="4754" y="1911"/>
                </a:lnTo>
                <a:lnTo>
                  <a:pt x="4745" y="1913"/>
                </a:lnTo>
                <a:lnTo>
                  <a:pt x="4735" y="1915"/>
                </a:lnTo>
                <a:lnTo>
                  <a:pt x="4722" y="1918"/>
                </a:lnTo>
                <a:lnTo>
                  <a:pt x="4709" y="1919"/>
                </a:lnTo>
                <a:lnTo>
                  <a:pt x="4695" y="1918"/>
                </a:lnTo>
                <a:lnTo>
                  <a:pt x="4688" y="1915"/>
                </a:lnTo>
                <a:lnTo>
                  <a:pt x="4681" y="1913"/>
                </a:lnTo>
                <a:lnTo>
                  <a:pt x="4676" y="1909"/>
                </a:lnTo>
                <a:lnTo>
                  <a:pt x="4672" y="1905"/>
                </a:lnTo>
                <a:lnTo>
                  <a:pt x="4669" y="1902"/>
                </a:lnTo>
                <a:lnTo>
                  <a:pt x="4666" y="1898"/>
                </a:lnTo>
                <a:lnTo>
                  <a:pt x="4665" y="1893"/>
                </a:lnTo>
                <a:lnTo>
                  <a:pt x="4663" y="1888"/>
                </a:lnTo>
                <a:lnTo>
                  <a:pt x="4662" y="1878"/>
                </a:lnTo>
                <a:lnTo>
                  <a:pt x="4663" y="1867"/>
                </a:lnTo>
                <a:lnTo>
                  <a:pt x="4666" y="1856"/>
                </a:lnTo>
                <a:lnTo>
                  <a:pt x="4669" y="1843"/>
                </a:lnTo>
                <a:lnTo>
                  <a:pt x="4666" y="1840"/>
                </a:lnTo>
                <a:lnTo>
                  <a:pt x="4665" y="1837"/>
                </a:lnTo>
                <a:lnTo>
                  <a:pt x="4662" y="1833"/>
                </a:lnTo>
                <a:lnTo>
                  <a:pt x="4662" y="1830"/>
                </a:lnTo>
                <a:lnTo>
                  <a:pt x="4659" y="1808"/>
                </a:lnTo>
                <a:lnTo>
                  <a:pt x="4657" y="1793"/>
                </a:lnTo>
                <a:lnTo>
                  <a:pt x="4656" y="1779"/>
                </a:lnTo>
                <a:lnTo>
                  <a:pt x="4655" y="1758"/>
                </a:lnTo>
                <a:lnTo>
                  <a:pt x="4650" y="1754"/>
                </a:lnTo>
                <a:lnTo>
                  <a:pt x="4646" y="1752"/>
                </a:lnTo>
                <a:lnTo>
                  <a:pt x="4642" y="1751"/>
                </a:lnTo>
                <a:lnTo>
                  <a:pt x="4640" y="1749"/>
                </a:lnTo>
                <a:lnTo>
                  <a:pt x="4638" y="1746"/>
                </a:lnTo>
                <a:lnTo>
                  <a:pt x="4635" y="1742"/>
                </a:lnTo>
                <a:lnTo>
                  <a:pt x="4633" y="1735"/>
                </a:lnTo>
                <a:lnTo>
                  <a:pt x="4633" y="1729"/>
                </a:lnTo>
                <a:lnTo>
                  <a:pt x="4633" y="1723"/>
                </a:lnTo>
                <a:lnTo>
                  <a:pt x="4635" y="1716"/>
                </a:lnTo>
                <a:lnTo>
                  <a:pt x="4643" y="1701"/>
                </a:lnTo>
                <a:lnTo>
                  <a:pt x="4655" y="1681"/>
                </a:lnTo>
                <a:lnTo>
                  <a:pt x="4669" y="1658"/>
                </a:lnTo>
                <a:lnTo>
                  <a:pt x="4680" y="1636"/>
                </a:lnTo>
                <a:lnTo>
                  <a:pt x="4680" y="1586"/>
                </a:lnTo>
                <a:lnTo>
                  <a:pt x="4688" y="1571"/>
                </a:lnTo>
                <a:lnTo>
                  <a:pt x="4695" y="1555"/>
                </a:lnTo>
                <a:lnTo>
                  <a:pt x="4702" y="1540"/>
                </a:lnTo>
                <a:lnTo>
                  <a:pt x="4710" y="1526"/>
                </a:lnTo>
                <a:lnTo>
                  <a:pt x="4741" y="1482"/>
                </a:lnTo>
                <a:lnTo>
                  <a:pt x="4764" y="1452"/>
                </a:lnTo>
                <a:lnTo>
                  <a:pt x="4771" y="1445"/>
                </a:lnTo>
                <a:lnTo>
                  <a:pt x="4777" y="1439"/>
                </a:lnTo>
                <a:lnTo>
                  <a:pt x="4784" y="1434"/>
                </a:lnTo>
                <a:lnTo>
                  <a:pt x="4793" y="1429"/>
                </a:lnTo>
                <a:lnTo>
                  <a:pt x="4803" y="1423"/>
                </a:lnTo>
                <a:lnTo>
                  <a:pt x="4814" y="1418"/>
                </a:lnTo>
                <a:lnTo>
                  <a:pt x="4826" y="1413"/>
                </a:lnTo>
                <a:lnTo>
                  <a:pt x="4841" y="1408"/>
                </a:lnTo>
                <a:lnTo>
                  <a:pt x="4871" y="1402"/>
                </a:lnTo>
                <a:lnTo>
                  <a:pt x="4898" y="1398"/>
                </a:lnTo>
                <a:lnTo>
                  <a:pt x="4911" y="1397"/>
                </a:lnTo>
                <a:lnTo>
                  <a:pt x="4923" y="1397"/>
                </a:lnTo>
                <a:lnTo>
                  <a:pt x="4936" y="1397"/>
                </a:lnTo>
                <a:lnTo>
                  <a:pt x="4948" y="1397"/>
                </a:lnTo>
                <a:lnTo>
                  <a:pt x="4960" y="1398"/>
                </a:lnTo>
                <a:lnTo>
                  <a:pt x="4973" y="1400"/>
                </a:lnTo>
                <a:lnTo>
                  <a:pt x="4985" y="1402"/>
                </a:lnTo>
                <a:lnTo>
                  <a:pt x="4998" y="1405"/>
                </a:lnTo>
                <a:lnTo>
                  <a:pt x="5011" y="1409"/>
                </a:lnTo>
                <a:lnTo>
                  <a:pt x="5023" y="1414"/>
                </a:lnTo>
                <a:lnTo>
                  <a:pt x="5037" y="1419"/>
                </a:lnTo>
                <a:lnTo>
                  <a:pt x="5051" y="1424"/>
                </a:lnTo>
                <a:lnTo>
                  <a:pt x="5080" y="1448"/>
                </a:lnTo>
                <a:lnTo>
                  <a:pt x="5103" y="1469"/>
                </a:lnTo>
                <a:lnTo>
                  <a:pt x="5114" y="1478"/>
                </a:lnTo>
                <a:lnTo>
                  <a:pt x="5122" y="1489"/>
                </a:lnTo>
                <a:lnTo>
                  <a:pt x="5130" y="1498"/>
                </a:lnTo>
                <a:lnTo>
                  <a:pt x="5138" y="1509"/>
                </a:lnTo>
                <a:lnTo>
                  <a:pt x="5144" y="1519"/>
                </a:lnTo>
                <a:lnTo>
                  <a:pt x="5150" y="1531"/>
                </a:lnTo>
                <a:lnTo>
                  <a:pt x="5156" y="1542"/>
                </a:lnTo>
                <a:lnTo>
                  <a:pt x="5161" y="1555"/>
                </a:lnTo>
                <a:lnTo>
                  <a:pt x="5171" y="1585"/>
                </a:lnTo>
                <a:lnTo>
                  <a:pt x="5182" y="1620"/>
                </a:lnTo>
                <a:lnTo>
                  <a:pt x="5184" y="1623"/>
                </a:lnTo>
                <a:lnTo>
                  <a:pt x="5186" y="1625"/>
                </a:lnTo>
                <a:lnTo>
                  <a:pt x="5200" y="1626"/>
                </a:lnTo>
                <a:lnTo>
                  <a:pt x="5211" y="1627"/>
                </a:lnTo>
                <a:lnTo>
                  <a:pt x="5221" y="1629"/>
                </a:lnTo>
                <a:lnTo>
                  <a:pt x="5227" y="1633"/>
                </a:lnTo>
                <a:lnTo>
                  <a:pt x="5234" y="1637"/>
                </a:lnTo>
                <a:lnTo>
                  <a:pt x="5239" y="1645"/>
                </a:lnTo>
                <a:lnTo>
                  <a:pt x="5244" y="1654"/>
                </a:lnTo>
                <a:lnTo>
                  <a:pt x="5249" y="1668"/>
                </a:lnTo>
                <a:lnTo>
                  <a:pt x="5256" y="1672"/>
                </a:lnTo>
                <a:lnTo>
                  <a:pt x="5261" y="1676"/>
                </a:lnTo>
                <a:lnTo>
                  <a:pt x="5264" y="1682"/>
                </a:lnTo>
                <a:lnTo>
                  <a:pt x="5267" y="1688"/>
                </a:lnTo>
                <a:lnTo>
                  <a:pt x="5266" y="1703"/>
                </a:lnTo>
                <a:lnTo>
                  <a:pt x="5265" y="1713"/>
                </a:lnTo>
                <a:lnTo>
                  <a:pt x="5264" y="1724"/>
                </a:lnTo>
                <a:lnTo>
                  <a:pt x="5263" y="1734"/>
                </a:lnTo>
                <a:lnTo>
                  <a:pt x="5270" y="1743"/>
                </a:lnTo>
                <a:lnTo>
                  <a:pt x="5275" y="1749"/>
                </a:lnTo>
                <a:lnTo>
                  <a:pt x="5278" y="1757"/>
                </a:lnTo>
                <a:lnTo>
                  <a:pt x="5279" y="1763"/>
                </a:lnTo>
                <a:lnTo>
                  <a:pt x="5278" y="1769"/>
                </a:lnTo>
                <a:lnTo>
                  <a:pt x="5276" y="1775"/>
                </a:lnTo>
                <a:lnTo>
                  <a:pt x="5272" y="1784"/>
                </a:lnTo>
                <a:lnTo>
                  <a:pt x="5267" y="1793"/>
                </a:lnTo>
                <a:lnTo>
                  <a:pt x="5267" y="1814"/>
                </a:lnTo>
                <a:lnTo>
                  <a:pt x="5259" y="1827"/>
                </a:lnTo>
                <a:lnTo>
                  <a:pt x="5246" y="1844"/>
                </a:lnTo>
                <a:lnTo>
                  <a:pt x="5231" y="1861"/>
                </a:lnTo>
                <a:lnTo>
                  <a:pt x="5218" y="1876"/>
                </a:lnTo>
                <a:lnTo>
                  <a:pt x="5209" y="1880"/>
                </a:lnTo>
                <a:lnTo>
                  <a:pt x="5201" y="1884"/>
                </a:lnTo>
                <a:lnTo>
                  <a:pt x="5186" y="1887"/>
                </a:lnTo>
                <a:lnTo>
                  <a:pt x="5170" y="1889"/>
                </a:lnTo>
                <a:lnTo>
                  <a:pt x="5156" y="1897"/>
                </a:lnTo>
                <a:lnTo>
                  <a:pt x="5141" y="1903"/>
                </a:lnTo>
                <a:lnTo>
                  <a:pt x="5094" y="1903"/>
                </a:lnTo>
                <a:lnTo>
                  <a:pt x="5069" y="1904"/>
                </a:lnTo>
                <a:lnTo>
                  <a:pt x="5060" y="1904"/>
                </a:lnTo>
                <a:lnTo>
                  <a:pt x="5058" y="1905"/>
                </a:lnTo>
                <a:lnTo>
                  <a:pt x="5057" y="1925"/>
                </a:lnTo>
                <a:lnTo>
                  <a:pt x="5057" y="1944"/>
                </a:lnTo>
                <a:lnTo>
                  <a:pt x="5057" y="1963"/>
                </a:lnTo>
                <a:lnTo>
                  <a:pt x="5057" y="1981"/>
                </a:lnTo>
                <a:lnTo>
                  <a:pt x="5060" y="1992"/>
                </a:lnTo>
                <a:lnTo>
                  <a:pt x="5063" y="2000"/>
                </a:lnTo>
                <a:lnTo>
                  <a:pt x="5065" y="2010"/>
                </a:lnTo>
                <a:lnTo>
                  <a:pt x="5068" y="2019"/>
                </a:lnTo>
                <a:lnTo>
                  <a:pt x="5075" y="2027"/>
                </a:lnTo>
                <a:lnTo>
                  <a:pt x="5079" y="2035"/>
                </a:lnTo>
                <a:lnTo>
                  <a:pt x="5085" y="2041"/>
                </a:lnTo>
                <a:lnTo>
                  <a:pt x="5095" y="2051"/>
                </a:lnTo>
                <a:lnTo>
                  <a:pt x="5106" y="2058"/>
                </a:lnTo>
                <a:lnTo>
                  <a:pt x="5117" y="2065"/>
                </a:lnTo>
                <a:lnTo>
                  <a:pt x="5126" y="2072"/>
                </a:lnTo>
                <a:lnTo>
                  <a:pt x="5137" y="2079"/>
                </a:lnTo>
                <a:lnTo>
                  <a:pt x="5165" y="2092"/>
                </a:lnTo>
                <a:lnTo>
                  <a:pt x="5194" y="2103"/>
                </a:lnTo>
                <a:lnTo>
                  <a:pt x="5222" y="2116"/>
                </a:lnTo>
                <a:lnTo>
                  <a:pt x="5250" y="2129"/>
                </a:lnTo>
                <a:lnTo>
                  <a:pt x="5279" y="2140"/>
                </a:lnTo>
                <a:lnTo>
                  <a:pt x="5307" y="2153"/>
                </a:lnTo>
                <a:lnTo>
                  <a:pt x="5334" y="2165"/>
                </a:lnTo>
                <a:lnTo>
                  <a:pt x="5363" y="2177"/>
                </a:lnTo>
                <a:lnTo>
                  <a:pt x="5377" y="2184"/>
                </a:lnTo>
                <a:lnTo>
                  <a:pt x="5390" y="2191"/>
                </a:lnTo>
                <a:lnTo>
                  <a:pt x="5404" y="2198"/>
                </a:lnTo>
                <a:lnTo>
                  <a:pt x="5418" y="2205"/>
                </a:lnTo>
                <a:lnTo>
                  <a:pt x="5430" y="2205"/>
                </a:lnTo>
                <a:lnTo>
                  <a:pt x="5456" y="2185"/>
                </a:lnTo>
                <a:lnTo>
                  <a:pt x="5483" y="2166"/>
                </a:lnTo>
                <a:lnTo>
                  <a:pt x="5509" y="2148"/>
                </a:lnTo>
                <a:lnTo>
                  <a:pt x="5535" y="2131"/>
                </a:lnTo>
                <a:lnTo>
                  <a:pt x="5562" y="2115"/>
                </a:lnTo>
                <a:lnTo>
                  <a:pt x="5588" y="2101"/>
                </a:lnTo>
                <a:lnTo>
                  <a:pt x="5615" y="2089"/>
                </a:lnTo>
                <a:lnTo>
                  <a:pt x="5643" y="2078"/>
                </a:lnTo>
                <a:lnTo>
                  <a:pt x="5670" y="2068"/>
                </a:lnTo>
                <a:lnTo>
                  <a:pt x="5698" y="2060"/>
                </a:lnTo>
                <a:lnTo>
                  <a:pt x="5727" y="2053"/>
                </a:lnTo>
                <a:lnTo>
                  <a:pt x="5756" y="2049"/>
                </a:lnTo>
                <a:lnTo>
                  <a:pt x="5787" y="2044"/>
                </a:lnTo>
                <a:lnTo>
                  <a:pt x="5817" y="2043"/>
                </a:lnTo>
                <a:lnTo>
                  <a:pt x="5850" y="2043"/>
                </a:lnTo>
                <a:lnTo>
                  <a:pt x="5882" y="2044"/>
                </a:lnTo>
                <a:lnTo>
                  <a:pt x="5910" y="2047"/>
                </a:lnTo>
                <a:lnTo>
                  <a:pt x="5936" y="2051"/>
                </a:lnTo>
                <a:lnTo>
                  <a:pt x="5963" y="2056"/>
                </a:lnTo>
                <a:lnTo>
                  <a:pt x="5989" y="2061"/>
                </a:lnTo>
                <a:lnTo>
                  <a:pt x="6014" y="2068"/>
                </a:lnTo>
                <a:lnTo>
                  <a:pt x="6039" y="2075"/>
                </a:lnTo>
                <a:lnTo>
                  <a:pt x="6063" y="2083"/>
                </a:lnTo>
                <a:lnTo>
                  <a:pt x="6088" y="2093"/>
                </a:lnTo>
                <a:lnTo>
                  <a:pt x="6111" y="2103"/>
                </a:lnTo>
                <a:lnTo>
                  <a:pt x="6133" y="2114"/>
                </a:lnTo>
                <a:lnTo>
                  <a:pt x="6155" y="2126"/>
                </a:lnTo>
                <a:lnTo>
                  <a:pt x="6176" y="2139"/>
                </a:lnTo>
                <a:lnTo>
                  <a:pt x="6197" y="2152"/>
                </a:lnTo>
                <a:lnTo>
                  <a:pt x="6217" y="2167"/>
                </a:lnTo>
                <a:lnTo>
                  <a:pt x="6236" y="2181"/>
                </a:lnTo>
                <a:lnTo>
                  <a:pt x="6255" y="2197"/>
                </a:lnTo>
                <a:lnTo>
                  <a:pt x="6272" y="2214"/>
                </a:lnTo>
                <a:lnTo>
                  <a:pt x="6288" y="2231"/>
                </a:lnTo>
                <a:lnTo>
                  <a:pt x="6305" y="2249"/>
                </a:lnTo>
                <a:lnTo>
                  <a:pt x="6320" y="2268"/>
                </a:lnTo>
                <a:lnTo>
                  <a:pt x="6335" y="2287"/>
                </a:lnTo>
                <a:lnTo>
                  <a:pt x="6348" y="2307"/>
                </a:lnTo>
                <a:lnTo>
                  <a:pt x="6361" y="2327"/>
                </a:lnTo>
                <a:lnTo>
                  <a:pt x="6373" y="2348"/>
                </a:lnTo>
                <a:lnTo>
                  <a:pt x="6384" y="2370"/>
                </a:lnTo>
                <a:lnTo>
                  <a:pt x="6394" y="2392"/>
                </a:lnTo>
                <a:lnTo>
                  <a:pt x="6403" y="2415"/>
                </a:lnTo>
                <a:lnTo>
                  <a:pt x="6411" y="2439"/>
                </a:lnTo>
                <a:lnTo>
                  <a:pt x="6418" y="2462"/>
                </a:lnTo>
                <a:lnTo>
                  <a:pt x="6424" y="2486"/>
                </a:lnTo>
                <a:lnTo>
                  <a:pt x="6429" y="2511"/>
                </a:lnTo>
                <a:lnTo>
                  <a:pt x="6434" y="2537"/>
                </a:lnTo>
                <a:lnTo>
                  <a:pt x="7297" y="2537"/>
                </a:lnTo>
                <a:lnTo>
                  <a:pt x="8591" y="0"/>
                </a:lnTo>
                <a:lnTo>
                  <a:pt x="4471" y="0"/>
                </a:lnTo>
                <a:close/>
                <a:moveTo>
                  <a:pt x="9861" y="0"/>
                </a:moveTo>
                <a:lnTo>
                  <a:pt x="8568" y="2537"/>
                </a:lnTo>
                <a:lnTo>
                  <a:pt x="8976" y="2537"/>
                </a:lnTo>
                <a:lnTo>
                  <a:pt x="10268" y="0"/>
                </a:lnTo>
                <a:lnTo>
                  <a:pt x="9861" y="0"/>
                </a:lnTo>
                <a:close/>
                <a:moveTo>
                  <a:pt x="5313" y="506"/>
                </a:moveTo>
                <a:lnTo>
                  <a:pt x="5307" y="508"/>
                </a:lnTo>
                <a:lnTo>
                  <a:pt x="5291" y="509"/>
                </a:lnTo>
                <a:lnTo>
                  <a:pt x="5269" y="509"/>
                </a:lnTo>
                <a:lnTo>
                  <a:pt x="5245" y="509"/>
                </a:lnTo>
                <a:lnTo>
                  <a:pt x="5199" y="507"/>
                </a:lnTo>
                <a:lnTo>
                  <a:pt x="5179" y="506"/>
                </a:lnTo>
                <a:lnTo>
                  <a:pt x="5168" y="507"/>
                </a:lnTo>
                <a:lnTo>
                  <a:pt x="5162" y="509"/>
                </a:lnTo>
                <a:lnTo>
                  <a:pt x="5161" y="510"/>
                </a:lnTo>
                <a:lnTo>
                  <a:pt x="5159" y="512"/>
                </a:lnTo>
                <a:lnTo>
                  <a:pt x="5158" y="515"/>
                </a:lnTo>
                <a:lnTo>
                  <a:pt x="5158" y="518"/>
                </a:lnTo>
                <a:lnTo>
                  <a:pt x="5159" y="529"/>
                </a:lnTo>
                <a:lnTo>
                  <a:pt x="5160" y="543"/>
                </a:lnTo>
                <a:lnTo>
                  <a:pt x="5163" y="544"/>
                </a:lnTo>
                <a:lnTo>
                  <a:pt x="5165" y="546"/>
                </a:lnTo>
                <a:lnTo>
                  <a:pt x="5167" y="550"/>
                </a:lnTo>
                <a:lnTo>
                  <a:pt x="5169" y="556"/>
                </a:lnTo>
                <a:lnTo>
                  <a:pt x="5171" y="567"/>
                </a:lnTo>
                <a:lnTo>
                  <a:pt x="5174" y="582"/>
                </a:lnTo>
                <a:lnTo>
                  <a:pt x="5173" y="589"/>
                </a:lnTo>
                <a:lnTo>
                  <a:pt x="5173" y="596"/>
                </a:lnTo>
                <a:lnTo>
                  <a:pt x="5171" y="602"/>
                </a:lnTo>
                <a:lnTo>
                  <a:pt x="5170" y="608"/>
                </a:lnTo>
                <a:lnTo>
                  <a:pt x="5167" y="614"/>
                </a:lnTo>
                <a:lnTo>
                  <a:pt x="5165" y="617"/>
                </a:lnTo>
                <a:lnTo>
                  <a:pt x="5161" y="620"/>
                </a:lnTo>
                <a:lnTo>
                  <a:pt x="5158" y="620"/>
                </a:lnTo>
                <a:lnTo>
                  <a:pt x="5156" y="632"/>
                </a:lnTo>
                <a:lnTo>
                  <a:pt x="5156" y="639"/>
                </a:lnTo>
                <a:lnTo>
                  <a:pt x="5156" y="644"/>
                </a:lnTo>
                <a:lnTo>
                  <a:pt x="5158" y="647"/>
                </a:lnTo>
                <a:lnTo>
                  <a:pt x="5160" y="649"/>
                </a:lnTo>
                <a:lnTo>
                  <a:pt x="5163" y="649"/>
                </a:lnTo>
                <a:lnTo>
                  <a:pt x="5167" y="648"/>
                </a:lnTo>
                <a:lnTo>
                  <a:pt x="5170" y="646"/>
                </a:lnTo>
                <a:lnTo>
                  <a:pt x="5175" y="644"/>
                </a:lnTo>
                <a:lnTo>
                  <a:pt x="5179" y="643"/>
                </a:lnTo>
                <a:lnTo>
                  <a:pt x="5182" y="642"/>
                </a:lnTo>
                <a:lnTo>
                  <a:pt x="5185" y="642"/>
                </a:lnTo>
                <a:lnTo>
                  <a:pt x="5188" y="644"/>
                </a:lnTo>
                <a:lnTo>
                  <a:pt x="5190" y="647"/>
                </a:lnTo>
                <a:lnTo>
                  <a:pt x="5192" y="653"/>
                </a:lnTo>
                <a:lnTo>
                  <a:pt x="5192" y="661"/>
                </a:lnTo>
                <a:lnTo>
                  <a:pt x="5198" y="662"/>
                </a:lnTo>
                <a:lnTo>
                  <a:pt x="5203" y="662"/>
                </a:lnTo>
                <a:lnTo>
                  <a:pt x="5206" y="664"/>
                </a:lnTo>
                <a:lnTo>
                  <a:pt x="5208" y="665"/>
                </a:lnTo>
                <a:lnTo>
                  <a:pt x="5210" y="667"/>
                </a:lnTo>
                <a:lnTo>
                  <a:pt x="5210" y="669"/>
                </a:lnTo>
                <a:lnTo>
                  <a:pt x="5210" y="673"/>
                </a:lnTo>
                <a:lnTo>
                  <a:pt x="5210" y="675"/>
                </a:lnTo>
                <a:lnTo>
                  <a:pt x="5208" y="680"/>
                </a:lnTo>
                <a:lnTo>
                  <a:pt x="5204" y="684"/>
                </a:lnTo>
                <a:lnTo>
                  <a:pt x="5200" y="686"/>
                </a:lnTo>
                <a:lnTo>
                  <a:pt x="5197" y="688"/>
                </a:lnTo>
                <a:lnTo>
                  <a:pt x="5196" y="696"/>
                </a:lnTo>
                <a:lnTo>
                  <a:pt x="5192" y="703"/>
                </a:lnTo>
                <a:lnTo>
                  <a:pt x="5188" y="709"/>
                </a:lnTo>
                <a:lnTo>
                  <a:pt x="5184" y="714"/>
                </a:lnTo>
                <a:lnTo>
                  <a:pt x="5180" y="716"/>
                </a:lnTo>
                <a:lnTo>
                  <a:pt x="5176" y="718"/>
                </a:lnTo>
                <a:lnTo>
                  <a:pt x="5174" y="717"/>
                </a:lnTo>
                <a:lnTo>
                  <a:pt x="5173" y="717"/>
                </a:lnTo>
                <a:lnTo>
                  <a:pt x="5173" y="715"/>
                </a:lnTo>
                <a:lnTo>
                  <a:pt x="5171" y="713"/>
                </a:lnTo>
                <a:lnTo>
                  <a:pt x="5159" y="714"/>
                </a:lnTo>
                <a:lnTo>
                  <a:pt x="5148" y="714"/>
                </a:lnTo>
                <a:lnTo>
                  <a:pt x="5140" y="716"/>
                </a:lnTo>
                <a:lnTo>
                  <a:pt x="5134" y="717"/>
                </a:lnTo>
                <a:lnTo>
                  <a:pt x="5129" y="719"/>
                </a:lnTo>
                <a:lnTo>
                  <a:pt x="5126" y="721"/>
                </a:lnTo>
                <a:lnTo>
                  <a:pt x="5125" y="724"/>
                </a:lnTo>
                <a:lnTo>
                  <a:pt x="5125" y="726"/>
                </a:lnTo>
                <a:lnTo>
                  <a:pt x="5127" y="729"/>
                </a:lnTo>
                <a:lnTo>
                  <a:pt x="5131" y="732"/>
                </a:lnTo>
                <a:lnTo>
                  <a:pt x="5137" y="734"/>
                </a:lnTo>
                <a:lnTo>
                  <a:pt x="5143" y="736"/>
                </a:lnTo>
                <a:lnTo>
                  <a:pt x="5151" y="737"/>
                </a:lnTo>
                <a:lnTo>
                  <a:pt x="5160" y="739"/>
                </a:lnTo>
                <a:lnTo>
                  <a:pt x="5170" y="739"/>
                </a:lnTo>
                <a:lnTo>
                  <a:pt x="5182" y="740"/>
                </a:lnTo>
                <a:lnTo>
                  <a:pt x="5183" y="738"/>
                </a:lnTo>
                <a:lnTo>
                  <a:pt x="5185" y="736"/>
                </a:lnTo>
                <a:lnTo>
                  <a:pt x="5187" y="734"/>
                </a:lnTo>
                <a:lnTo>
                  <a:pt x="5190" y="733"/>
                </a:lnTo>
                <a:lnTo>
                  <a:pt x="5198" y="731"/>
                </a:lnTo>
                <a:lnTo>
                  <a:pt x="5207" y="729"/>
                </a:lnTo>
                <a:lnTo>
                  <a:pt x="5218" y="729"/>
                </a:lnTo>
                <a:lnTo>
                  <a:pt x="5230" y="729"/>
                </a:lnTo>
                <a:lnTo>
                  <a:pt x="5242" y="730"/>
                </a:lnTo>
                <a:lnTo>
                  <a:pt x="5255" y="731"/>
                </a:lnTo>
                <a:lnTo>
                  <a:pt x="5280" y="734"/>
                </a:lnTo>
                <a:lnTo>
                  <a:pt x="5301" y="739"/>
                </a:lnTo>
                <a:lnTo>
                  <a:pt x="5309" y="741"/>
                </a:lnTo>
                <a:lnTo>
                  <a:pt x="5316" y="743"/>
                </a:lnTo>
                <a:lnTo>
                  <a:pt x="5320" y="745"/>
                </a:lnTo>
                <a:lnTo>
                  <a:pt x="5321" y="748"/>
                </a:lnTo>
                <a:lnTo>
                  <a:pt x="5328" y="748"/>
                </a:lnTo>
                <a:lnTo>
                  <a:pt x="5337" y="746"/>
                </a:lnTo>
                <a:lnTo>
                  <a:pt x="5341" y="745"/>
                </a:lnTo>
                <a:lnTo>
                  <a:pt x="5344" y="744"/>
                </a:lnTo>
                <a:lnTo>
                  <a:pt x="5347" y="742"/>
                </a:lnTo>
                <a:lnTo>
                  <a:pt x="5347" y="740"/>
                </a:lnTo>
                <a:lnTo>
                  <a:pt x="5351" y="739"/>
                </a:lnTo>
                <a:lnTo>
                  <a:pt x="5354" y="739"/>
                </a:lnTo>
                <a:lnTo>
                  <a:pt x="5357" y="737"/>
                </a:lnTo>
                <a:lnTo>
                  <a:pt x="5358" y="736"/>
                </a:lnTo>
                <a:lnTo>
                  <a:pt x="5358" y="732"/>
                </a:lnTo>
                <a:lnTo>
                  <a:pt x="5357" y="726"/>
                </a:lnTo>
                <a:lnTo>
                  <a:pt x="5350" y="718"/>
                </a:lnTo>
                <a:lnTo>
                  <a:pt x="5347" y="713"/>
                </a:lnTo>
                <a:lnTo>
                  <a:pt x="5336" y="713"/>
                </a:lnTo>
                <a:lnTo>
                  <a:pt x="5326" y="713"/>
                </a:lnTo>
                <a:lnTo>
                  <a:pt x="5319" y="713"/>
                </a:lnTo>
                <a:lnTo>
                  <a:pt x="5312" y="711"/>
                </a:lnTo>
                <a:lnTo>
                  <a:pt x="5310" y="709"/>
                </a:lnTo>
                <a:lnTo>
                  <a:pt x="5308" y="706"/>
                </a:lnTo>
                <a:lnTo>
                  <a:pt x="5306" y="704"/>
                </a:lnTo>
                <a:lnTo>
                  <a:pt x="5305" y="700"/>
                </a:lnTo>
                <a:lnTo>
                  <a:pt x="5303" y="692"/>
                </a:lnTo>
                <a:lnTo>
                  <a:pt x="5303" y="680"/>
                </a:lnTo>
                <a:lnTo>
                  <a:pt x="5300" y="680"/>
                </a:lnTo>
                <a:lnTo>
                  <a:pt x="5298" y="679"/>
                </a:lnTo>
                <a:lnTo>
                  <a:pt x="5297" y="678"/>
                </a:lnTo>
                <a:lnTo>
                  <a:pt x="5298" y="677"/>
                </a:lnTo>
                <a:lnTo>
                  <a:pt x="5300" y="674"/>
                </a:lnTo>
                <a:lnTo>
                  <a:pt x="5305" y="669"/>
                </a:lnTo>
                <a:lnTo>
                  <a:pt x="5316" y="662"/>
                </a:lnTo>
                <a:lnTo>
                  <a:pt x="5321" y="659"/>
                </a:lnTo>
                <a:lnTo>
                  <a:pt x="5326" y="658"/>
                </a:lnTo>
                <a:lnTo>
                  <a:pt x="5329" y="656"/>
                </a:lnTo>
                <a:lnTo>
                  <a:pt x="5331" y="653"/>
                </a:lnTo>
                <a:lnTo>
                  <a:pt x="5333" y="649"/>
                </a:lnTo>
                <a:lnTo>
                  <a:pt x="5333" y="644"/>
                </a:lnTo>
                <a:lnTo>
                  <a:pt x="5332" y="639"/>
                </a:lnTo>
                <a:lnTo>
                  <a:pt x="5331" y="634"/>
                </a:lnTo>
                <a:lnTo>
                  <a:pt x="5330" y="627"/>
                </a:lnTo>
                <a:lnTo>
                  <a:pt x="5322" y="603"/>
                </a:lnTo>
                <a:lnTo>
                  <a:pt x="5318" y="584"/>
                </a:lnTo>
                <a:lnTo>
                  <a:pt x="5320" y="584"/>
                </a:lnTo>
                <a:lnTo>
                  <a:pt x="5323" y="582"/>
                </a:lnTo>
                <a:lnTo>
                  <a:pt x="5326" y="579"/>
                </a:lnTo>
                <a:lnTo>
                  <a:pt x="5329" y="576"/>
                </a:lnTo>
                <a:lnTo>
                  <a:pt x="5337" y="566"/>
                </a:lnTo>
                <a:lnTo>
                  <a:pt x="5344" y="555"/>
                </a:lnTo>
                <a:lnTo>
                  <a:pt x="5351" y="544"/>
                </a:lnTo>
                <a:lnTo>
                  <a:pt x="5358" y="535"/>
                </a:lnTo>
                <a:lnTo>
                  <a:pt x="5361" y="530"/>
                </a:lnTo>
                <a:lnTo>
                  <a:pt x="5364" y="527"/>
                </a:lnTo>
                <a:lnTo>
                  <a:pt x="5366" y="525"/>
                </a:lnTo>
                <a:lnTo>
                  <a:pt x="5368" y="525"/>
                </a:lnTo>
                <a:lnTo>
                  <a:pt x="5371" y="516"/>
                </a:lnTo>
                <a:lnTo>
                  <a:pt x="5372" y="508"/>
                </a:lnTo>
                <a:lnTo>
                  <a:pt x="5373" y="502"/>
                </a:lnTo>
                <a:lnTo>
                  <a:pt x="5372" y="498"/>
                </a:lnTo>
                <a:lnTo>
                  <a:pt x="5371" y="494"/>
                </a:lnTo>
                <a:lnTo>
                  <a:pt x="5368" y="493"/>
                </a:lnTo>
                <a:lnTo>
                  <a:pt x="5365" y="492"/>
                </a:lnTo>
                <a:lnTo>
                  <a:pt x="5361" y="493"/>
                </a:lnTo>
                <a:lnTo>
                  <a:pt x="5340" y="500"/>
                </a:lnTo>
                <a:lnTo>
                  <a:pt x="5313" y="506"/>
                </a:lnTo>
                <a:close/>
                <a:moveTo>
                  <a:pt x="5596" y="463"/>
                </a:moveTo>
                <a:lnTo>
                  <a:pt x="5596" y="460"/>
                </a:lnTo>
                <a:lnTo>
                  <a:pt x="5595" y="457"/>
                </a:lnTo>
                <a:lnTo>
                  <a:pt x="5594" y="453"/>
                </a:lnTo>
                <a:lnTo>
                  <a:pt x="5592" y="451"/>
                </a:lnTo>
                <a:lnTo>
                  <a:pt x="5587" y="446"/>
                </a:lnTo>
                <a:lnTo>
                  <a:pt x="5581" y="442"/>
                </a:lnTo>
                <a:lnTo>
                  <a:pt x="5572" y="439"/>
                </a:lnTo>
                <a:lnTo>
                  <a:pt x="5564" y="435"/>
                </a:lnTo>
                <a:lnTo>
                  <a:pt x="5554" y="433"/>
                </a:lnTo>
                <a:lnTo>
                  <a:pt x="5545" y="431"/>
                </a:lnTo>
                <a:lnTo>
                  <a:pt x="5535" y="430"/>
                </a:lnTo>
                <a:lnTo>
                  <a:pt x="5526" y="430"/>
                </a:lnTo>
                <a:lnTo>
                  <a:pt x="5516" y="431"/>
                </a:lnTo>
                <a:lnTo>
                  <a:pt x="5509" y="432"/>
                </a:lnTo>
                <a:lnTo>
                  <a:pt x="5503" y="433"/>
                </a:lnTo>
                <a:lnTo>
                  <a:pt x="5497" y="436"/>
                </a:lnTo>
                <a:lnTo>
                  <a:pt x="5495" y="438"/>
                </a:lnTo>
                <a:lnTo>
                  <a:pt x="5494" y="440"/>
                </a:lnTo>
                <a:lnTo>
                  <a:pt x="5493" y="442"/>
                </a:lnTo>
                <a:lnTo>
                  <a:pt x="5493" y="444"/>
                </a:lnTo>
                <a:lnTo>
                  <a:pt x="5490" y="447"/>
                </a:lnTo>
                <a:lnTo>
                  <a:pt x="5488" y="452"/>
                </a:lnTo>
                <a:lnTo>
                  <a:pt x="5487" y="461"/>
                </a:lnTo>
                <a:lnTo>
                  <a:pt x="5487" y="471"/>
                </a:lnTo>
                <a:lnTo>
                  <a:pt x="5487" y="497"/>
                </a:lnTo>
                <a:lnTo>
                  <a:pt x="5489" y="526"/>
                </a:lnTo>
                <a:lnTo>
                  <a:pt x="5491" y="557"/>
                </a:lnTo>
                <a:lnTo>
                  <a:pt x="5494" y="585"/>
                </a:lnTo>
                <a:lnTo>
                  <a:pt x="5496" y="608"/>
                </a:lnTo>
                <a:lnTo>
                  <a:pt x="5496" y="624"/>
                </a:lnTo>
                <a:lnTo>
                  <a:pt x="5494" y="625"/>
                </a:lnTo>
                <a:lnTo>
                  <a:pt x="5492" y="626"/>
                </a:lnTo>
                <a:lnTo>
                  <a:pt x="5490" y="627"/>
                </a:lnTo>
                <a:lnTo>
                  <a:pt x="5488" y="630"/>
                </a:lnTo>
                <a:lnTo>
                  <a:pt x="5483" y="636"/>
                </a:lnTo>
                <a:lnTo>
                  <a:pt x="5478" y="643"/>
                </a:lnTo>
                <a:lnTo>
                  <a:pt x="5473" y="649"/>
                </a:lnTo>
                <a:lnTo>
                  <a:pt x="5469" y="656"/>
                </a:lnTo>
                <a:lnTo>
                  <a:pt x="5464" y="660"/>
                </a:lnTo>
                <a:lnTo>
                  <a:pt x="5460" y="661"/>
                </a:lnTo>
                <a:lnTo>
                  <a:pt x="5462" y="679"/>
                </a:lnTo>
                <a:lnTo>
                  <a:pt x="5465" y="705"/>
                </a:lnTo>
                <a:lnTo>
                  <a:pt x="5465" y="712"/>
                </a:lnTo>
                <a:lnTo>
                  <a:pt x="5465" y="718"/>
                </a:lnTo>
                <a:lnTo>
                  <a:pt x="5464" y="724"/>
                </a:lnTo>
                <a:lnTo>
                  <a:pt x="5463" y="730"/>
                </a:lnTo>
                <a:lnTo>
                  <a:pt x="5461" y="734"/>
                </a:lnTo>
                <a:lnTo>
                  <a:pt x="5458" y="737"/>
                </a:lnTo>
                <a:lnTo>
                  <a:pt x="5454" y="739"/>
                </a:lnTo>
                <a:lnTo>
                  <a:pt x="5450" y="740"/>
                </a:lnTo>
                <a:lnTo>
                  <a:pt x="5449" y="735"/>
                </a:lnTo>
                <a:lnTo>
                  <a:pt x="5447" y="731"/>
                </a:lnTo>
                <a:lnTo>
                  <a:pt x="5445" y="729"/>
                </a:lnTo>
                <a:lnTo>
                  <a:pt x="5442" y="727"/>
                </a:lnTo>
                <a:lnTo>
                  <a:pt x="5438" y="729"/>
                </a:lnTo>
                <a:lnTo>
                  <a:pt x="5433" y="730"/>
                </a:lnTo>
                <a:lnTo>
                  <a:pt x="5429" y="732"/>
                </a:lnTo>
                <a:lnTo>
                  <a:pt x="5426" y="735"/>
                </a:lnTo>
                <a:lnTo>
                  <a:pt x="5422" y="737"/>
                </a:lnTo>
                <a:lnTo>
                  <a:pt x="5420" y="741"/>
                </a:lnTo>
                <a:lnTo>
                  <a:pt x="5418" y="744"/>
                </a:lnTo>
                <a:lnTo>
                  <a:pt x="5417" y="748"/>
                </a:lnTo>
                <a:lnTo>
                  <a:pt x="5417" y="750"/>
                </a:lnTo>
                <a:lnTo>
                  <a:pt x="5419" y="752"/>
                </a:lnTo>
                <a:lnTo>
                  <a:pt x="5422" y="754"/>
                </a:lnTo>
                <a:lnTo>
                  <a:pt x="5427" y="754"/>
                </a:lnTo>
                <a:lnTo>
                  <a:pt x="5428" y="757"/>
                </a:lnTo>
                <a:lnTo>
                  <a:pt x="5430" y="760"/>
                </a:lnTo>
                <a:lnTo>
                  <a:pt x="5432" y="762"/>
                </a:lnTo>
                <a:lnTo>
                  <a:pt x="5436" y="763"/>
                </a:lnTo>
                <a:lnTo>
                  <a:pt x="5446" y="766"/>
                </a:lnTo>
                <a:lnTo>
                  <a:pt x="5456" y="768"/>
                </a:lnTo>
                <a:lnTo>
                  <a:pt x="5467" y="770"/>
                </a:lnTo>
                <a:lnTo>
                  <a:pt x="5476" y="772"/>
                </a:lnTo>
                <a:lnTo>
                  <a:pt x="5480" y="774"/>
                </a:lnTo>
                <a:lnTo>
                  <a:pt x="5483" y="775"/>
                </a:lnTo>
                <a:lnTo>
                  <a:pt x="5485" y="778"/>
                </a:lnTo>
                <a:lnTo>
                  <a:pt x="5485" y="781"/>
                </a:lnTo>
                <a:lnTo>
                  <a:pt x="5492" y="780"/>
                </a:lnTo>
                <a:lnTo>
                  <a:pt x="5497" y="779"/>
                </a:lnTo>
                <a:lnTo>
                  <a:pt x="5502" y="778"/>
                </a:lnTo>
                <a:lnTo>
                  <a:pt x="5505" y="775"/>
                </a:lnTo>
                <a:lnTo>
                  <a:pt x="5507" y="772"/>
                </a:lnTo>
                <a:lnTo>
                  <a:pt x="5508" y="768"/>
                </a:lnTo>
                <a:lnTo>
                  <a:pt x="5509" y="761"/>
                </a:lnTo>
                <a:lnTo>
                  <a:pt x="5509" y="754"/>
                </a:lnTo>
                <a:lnTo>
                  <a:pt x="5505" y="754"/>
                </a:lnTo>
                <a:lnTo>
                  <a:pt x="5501" y="753"/>
                </a:lnTo>
                <a:lnTo>
                  <a:pt x="5499" y="752"/>
                </a:lnTo>
                <a:lnTo>
                  <a:pt x="5496" y="751"/>
                </a:lnTo>
                <a:lnTo>
                  <a:pt x="5494" y="746"/>
                </a:lnTo>
                <a:lnTo>
                  <a:pt x="5493" y="741"/>
                </a:lnTo>
                <a:lnTo>
                  <a:pt x="5495" y="731"/>
                </a:lnTo>
                <a:lnTo>
                  <a:pt x="5496" y="721"/>
                </a:lnTo>
                <a:lnTo>
                  <a:pt x="5494" y="721"/>
                </a:lnTo>
                <a:lnTo>
                  <a:pt x="5493" y="720"/>
                </a:lnTo>
                <a:lnTo>
                  <a:pt x="5493" y="718"/>
                </a:lnTo>
                <a:lnTo>
                  <a:pt x="5494" y="717"/>
                </a:lnTo>
                <a:lnTo>
                  <a:pt x="5500" y="712"/>
                </a:lnTo>
                <a:lnTo>
                  <a:pt x="5506" y="706"/>
                </a:lnTo>
                <a:lnTo>
                  <a:pt x="5521" y="697"/>
                </a:lnTo>
                <a:lnTo>
                  <a:pt x="5529" y="692"/>
                </a:lnTo>
                <a:lnTo>
                  <a:pt x="5530" y="678"/>
                </a:lnTo>
                <a:lnTo>
                  <a:pt x="5532" y="665"/>
                </a:lnTo>
                <a:lnTo>
                  <a:pt x="5536" y="654"/>
                </a:lnTo>
                <a:lnTo>
                  <a:pt x="5541" y="643"/>
                </a:lnTo>
                <a:lnTo>
                  <a:pt x="5547" y="635"/>
                </a:lnTo>
                <a:lnTo>
                  <a:pt x="5553" y="625"/>
                </a:lnTo>
                <a:lnTo>
                  <a:pt x="5560" y="618"/>
                </a:lnTo>
                <a:lnTo>
                  <a:pt x="5566" y="610"/>
                </a:lnTo>
                <a:lnTo>
                  <a:pt x="5580" y="597"/>
                </a:lnTo>
                <a:lnTo>
                  <a:pt x="5591" y="583"/>
                </a:lnTo>
                <a:lnTo>
                  <a:pt x="5596" y="576"/>
                </a:lnTo>
                <a:lnTo>
                  <a:pt x="5600" y="568"/>
                </a:lnTo>
                <a:lnTo>
                  <a:pt x="5603" y="560"/>
                </a:lnTo>
                <a:lnTo>
                  <a:pt x="5603" y="551"/>
                </a:lnTo>
                <a:lnTo>
                  <a:pt x="5607" y="550"/>
                </a:lnTo>
                <a:lnTo>
                  <a:pt x="5610" y="547"/>
                </a:lnTo>
                <a:lnTo>
                  <a:pt x="5612" y="543"/>
                </a:lnTo>
                <a:lnTo>
                  <a:pt x="5613" y="538"/>
                </a:lnTo>
                <a:lnTo>
                  <a:pt x="5614" y="523"/>
                </a:lnTo>
                <a:lnTo>
                  <a:pt x="5613" y="507"/>
                </a:lnTo>
                <a:lnTo>
                  <a:pt x="5610" y="490"/>
                </a:lnTo>
                <a:lnTo>
                  <a:pt x="5607" y="477"/>
                </a:lnTo>
                <a:lnTo>
                  <a:pt x="5604" y="470"/>
                </a:lnTo>
                <a:lnTo>
                  <a:pt x="5602" y="466"/>
                </a:lnTo>
                <a:lnTo>
                  <a:pt x="5600" y="463"/>
                </a:lnTo>
                <a:lnTo>
                  <a:pt x="5596" y="463"/>
                </a:lnTo>
                <a:close/>
                <a:moveTo>
                  <a:pt x="6420" y="2791"/>
                </a:moveTo>
                <a:lnTo>
                  <a:pt x="6414" y="2817"/>
                </a:lnTo>
                <a:lnTo>
                  <a:pt x="6406" y="2844"/>
                </a:lnTo>
                <a:lnTo>
                  <a:pt x="6398" y="2870"/>
                </a:lnTo>
                <a:lnTo>
                  <a:pt x="6389" y="2895"/>
                </a:lnTo>
                <a:lnTo>
                  <a:pt x="6380" y="2919"/>
                </a:lnTo>
                <a:lnTo>
                  <a:pt x="6369" y="2944"/>
                </a:lnTo>
                <a:lnTo>
                  <a:pt x="6358" y="2967"/>
                </a:lnTo>
                <a:lnTo>
                  <a:pt x="6346" y="2990"/>
                </a:lnTo>
                <a:lnTo>
                  <a:pt x="6334" y="3012"/>
                </a:lnTo>
                <a:lnTo>
                  <a:pt x="6320" y="3033"/>
                </a:lnTo>
                <a:lnTo>
                  <a:pt x="6305" y="3054"/>
                </a:lnTo>
                <a:lnTo>
                  <a:pt x="6291" y="3073"/>
                </a:lnTo>
                <a:lnTo>
                  <a:pt x="6274" y="3093"/>
                </a:lnTo>
                <a:lnTo>
                  <a:pt x="6257" y="3111"/>
                </a:lnTo>
                <a:lnTo>
                  <a:pt x="6240" y="3128"/>
                </a:lnTo>
                <a:lnTo>
                  <a:pt x="6221" y="3145"/>
                </a:lnTo>
                <a:lnTo>
                  <a:pt x="6202" y="3161"/>
                </a:lnTo>
                <a:lnTo>
                  <a:pt x="6182" y="3176"/>
                </a:lnTo>
                <a:lnTo>
                  <a:pt x="6161" y="3190"/>
                </a:lnTo>
                <a:lnTo>
                  <a:pt x="6140" y="3203"/>
                </a:lnTo>
                <a:lnTo>
                  <a:pt x="6118" y="3216"/>
                </a:lnTo>
                <a:lnTo>
                  <a:pt x="6095" y="3227"/>
                </a:lnTo>
                <a:lnTo>
                  <a:pt x="6071" y="3238"/>
                </a:lnTo>
                <a:lnTo>
                  <a:pt x="6047" y="3247"/>
                </a:lnTo>
                <a:lnTo>
                  <a:pt x="6021" y="3256"/>
                </a:lnTo>
                <a:lnTo>
                  <a:pt x="5995" y="3263"/>
                </a:lnTo>
                <a:lnTo>
                  <a:pt x="5968" y="3269"/>
                </a:lnTo>
                <a:lnTo>
                  <a:pt x="5939" y="3275"/>
                </a:lnTo>
                <a:lnTo>
                  <a:pt x="5911" y="3279"/>
                </a:lnTo>
                <a:lnTo>
                  <a:pt x="5881" y="3283"/>
                </a:lnTo>
                <a:lnTo>
                  <a:pt x="5852" y="3285"/>
                </a:lnTo>
                <a:lnTo>
                  <a:pt x="5820" y="3286"/>
                </a:lnTo>
                <a:lnTo>
                  <a:pt x="5792" y="3286"/>
                </a:lnTo>
                <a:lnTo>
                  <a:pt x="5765" y="3285"/>
                </a:lnTo>
                <a:lnTo>
                  <a:pt x="5737" y="3282"/>
                </a:lnTo>
                <a:lnTo>
                  <a:pt x="5710" y="3279"/>
                </a:lnTo>
                <a:lnTo>
                  <a:pt x="5684" y="3274"/>
                </a:lnTo>
                <a:lnTo>
                  <a:pt x="5657" y="3268"/>
                </a:lnTo>
                <a:lnTo>
                  <a:pt x="5632" y="3261"/>
                </a:lnTo>
                <a:lnTo>
                  <a:pt x="5608" y="3253"/>
                </a:lnTo>
                <a:lnTo>
                  <a:pt x="5584" y="3244"/>
                </a:lnTo>
                <a:lnTo>
                  <a:pt x="5560" y="3234"/>
                </a:lnTo>
                <a:lnTo>
                  <a:pt x="5536" y="3223"/>
                </a:lnTo>
                <a:lnTo>
                  <a:pt x="5514" y="3210"/>
                </a:lnTo>
                <a:lnTo>
                  <a:pt x="5492" y="3198"/>
                </a:lnTo>
                <a:lnTo>
                  <a:pt x="5472" y="3183"/>
                </a:lnTo>
                <a:lnTo>
                  <a:pt x="5451" y="3168"/>
                </a:lnTo>
                <a:lnTo>
                  <a:pt x="5432" y="3152"/>
                </a:lnTo>
                <a:lnTo>
                  <a:pt x="5413" y="3136"/>
                </a:lnTo>
                <a:lnTo>
                  <a:pt x="5395" y="3118"/>
                </a:lnTo>
                <a:lnTo>
                  <a:pt x="5378" y="3099"/>
                </a:lnTo>
                <a:lnTo>
                  <a:pt x="5361" y="3080"/>
                </a:lnTo>
                <a:lnTo>
                  <a:pt x="5346" y="3060"/>
                </a:lnTo>
                <a:lnTo>
                  <a:pt x="5330" y="3039"/>
                </a:lnTo>
                <a:lnTo>
                  <a:pt x="5317" y="3016"/>
                </a:lnTo>
                <a:lnTo>
                  <a:pt x="5304" y="2994"/>
                </a:lnTo>
                <a:lnTo>
                  <a:pt x="5291" y="2971"/>
                </a:lnTo>
                <a:lnTo>
                  <a:pt x="5281" y="2947"/>
                </a:lnTo>
                <a:lnTo>
                  <a:pt x="5270" y="2923"/>
                </a:lnTo>
                <a:lnTo>
                  <a:pt x="5261" y="2897"/>
                </a:lnTo>
                <a:lnTo>
                  <a:pt x="5252" y="2871"/>
                </a:lnTo>
                <a:lnTo>
                  <a:pt x="5245" y="2845"/>
                </a:lnTo>
                <a:lnTo>
                  <a:pt x="5239" y="2818"/>
                </a:lnTo>
                <a:lnTo>
                  <a:pt x="5234" y="2791"/>
                </a:lnTo>
                <a:lnTo>
                  <a:pt x="5022" y="2791"/>
                </a:lnTo>
                <a:lnTo>
                  <a:pt x="5017" y="2802"/>
                </a:lnTo>
                <a:lnTo>
                  <a:pt x="5011" y="2814"/>
                </a:lnTo>
                <a:lnTo>
                  <a:pt x="5004" y="2826"/>
                </a:lnTo>
                <a:lnTo>
                  <a:pt x="4998" y="2837"/>
                </a:lnTo>
                <a:lnTo>
                  <a:pt x="4992" y="2853"/>
                </a:lnTo>
                <a:lnTo>
                  <a:pt x="4986" y="2869"/>
                </a:lnTo>
                <a:lnTo>
                  <a:pt x="4983" y="2884"/>
                </a:lnTo>
                <a:lnTo>
                  <a:pt x="4982" y="2900"/>
                </a:lnTo>
                <a:lnTo>
                  <a:pt x="4983" y="2916"/>
                </a:lnTo>
                <a:lnTo>
                  <a:pt x="4986" y="2933"/>
                </a:lnTo>
                <a:lnTo>
                  <a:pt x="4994" y="2966"/>
                </a:lnTo>
                <a:lnTo>
                  <a:pt x="4999" y="2989"/>
                </a:lnTo>
                <a:lnTo>
                  <a:pt x="5005" y="3013"/>
                </a:lnTo>
                <a:lnTo>
                  <a:pt x="5016" y="3050"/>
                </a:lnTo>
                <a:lnTo>
                  <a:pt x="5024" y="3089"/>
                </a:lnTo>
                <a:lnTo>
                  <a:pt x="5031" y="3119"/>
                </a:lnTo>
                <a:lnTo>
                  <a:pt x="5036" y="3142"/>
                </a:lnTo>
                <a:lnTo>
                  <a:pt x="5039" y="3159"/>
                </a:lnTo>
                <a:lnTo>
                  <a:pt x="5041" y="3172"/>
                </a:lnTo>
                <a:lnTo>
                  <a:pt x="5043" y="3185"/>
                </a:lnTo>
                <a:lnTo>
                  <a:pt x="5045" y="3199"/>
                </a:lnTo>
                <a:lnTo>
                  <a:pt x="5047" y="3214"/>
                </a:lnTo>
                <a:lnTo>
                  <a:pt x="5047" y="3285"/>
                </a:lnTo>
                <a:lnTo>
                  <a:pt x="5042" y="3324"/>
                </a:lnTo>
                <a:lnTo>
                  <a:pt x="5037" y="3363"/>
                </a:lnTo>
                <a:lnTo>
                  <a:pt x="5031" y="3401"/>
                </a:lnTo>
                <a:lnTo>
                  <a:pt x="5025" y="3440"/>
                </a:lnTo>
                <a:lnTo>
                  <a:pt x="5019" y="3462"/>
                </a:lnTo>
                <a:lnTo>
                  <a:pt x="5013" y="3485"/>
                </a:lnTo>
                <a:lnTo>
                  <a:pt x="5007" y="3507"/>
                </a:lnTo>
                <a:lnTo>
                  <a:pt x="5001" y="3529"/>
                </a:lnTo>
                <a:lnTo>
                  <a:pt x="4995" y="3550"/>
                </a:lnTo>
                <a:lnTo>
                  <a:pt x="4988" y="3572"/>
                </a:lnTo>
                <a:lnTo>
                  <a:pt x="4983" y="3594"/>
                </a:lnTo>
                <a:lnTo>
                  <a:pt x="4977" y="3616"/>
                </a:lnTo>
                <a:lnTo>
                  <a:pt x="4952" y="3681"/>
                </a:lnTo>
                <a:lnTo>
                  <a:pt x="4925" y="3748"/>
                </a:lnTo>
                <a:lnTo>
                  <a:pt x="4912" y="3783"/>
                </a:lnTo>
                <a:lnTo>
                  <a:pt x="4898" y="3818"/>
                </a:lnTo>
                <a:lnTo>
                  <a:pt x="4885" y="3853"/>
                </a:lnTo>
                <a:lnTo>
                  <a:pt x="4873" y="3888"/>
                </a:lnTo>
                <a:lnTo>
                  <a:pt x="4862" y="3924"/>
                </a:lnTo>
                <a:lnTo>
                  <a:pt x="4852" y="3960"/>
                </a:lnTo>
                <a:lnTo>
                  <a:pt x="4843" y="3996"/>
                </a:lnTo>
                <a:lnTo>
                  <a:pt x="4837" y="4032"/>
                </a:lnTo>
                <a:lnTo>
                  <a:pt x="4832" y="4068"/>
                </a:lnTo>
                <a:lnTo>
                  <a:pt x="4829" y="4102"/>
                </a:lnTo>
                <a:lnTo>
                  <a:pt x="4829" y="4120"/>
                </a:lnTo>
                <a:lnTo>
                  <a:pt x="4829" y="4137"/>
                </a:lnTo>
                <a:lnTo>
                  <a:pt x="4829" y="4155"/>
                </a:lnTo>
                <a:lnTo>
                  <a:pt x="4831" y="4172"/>
                </a:lnTo>
                <a:lnTo>
                  <a:pt x="4833" y="4187"/>
                </a:lnTo>
                <a:lnTo>
                  <a:pt x="4835" y="4201"/>
                </a:lnTo>
                <a:lnTo>
                  <a:pt x="4838" y="4216"/>
                </a:lnTo>
                <a:lnTo>
                  <a:pt x="4841" y="4230"/>
                </a:lnTo>
                <a:lnTo>
                  <a:pt x="4845" y="4245"/>
                </a:lnTo>
                <a:lnTo>
                  <a:pt x="4850" y="4258"/>
                </a:lnTo>
                <a:lnTo>
                  <a:pt x="4855" y="4272"/>
                </a:lnTo>
                <a:lnTo>
                  <a:pt x="4861" y="4285"/>
                </a:lnTo>
                <a:lnTo>
                  <a:pt x="4867" y="4298"/>
                </a:lnTo>
                <a:lnTo>
                  <a:pt x="4874" y="4311"/>
                </a:lnTo>
                <a:lnTo>
                  <a:pt x="4881" y="4324"/>
                </a:lnTo>
                <a:lnTo>
                  <a:pt x="4889" y="4335"/>
                </a:lnTo>
                <a:lnTo>
                  <a:pt x="4897" y="4347"/>
                </a:lnTo>
                <a:lnTo>
                  <a:pt x="4905" y="4359"/>
                </a:lnTo>
                <a:lnTo>
                  <a:pt x="4915" y="4370"/>
                </a:lnTo>
                <a:lnTo>
                  <a:pt x="4924" y="4381"/>
                </a:lnTo>
                <a:lnTo>
                  <a:pt x="4935" y="4391"/>
                </a:lnTo>
                <a:lnTo>
                  <a:pt x="4944" y="4401"/>
                </a:lnTo>
                <a:lnTo>
                  <a:pt x="4956" y="4410"/>
                </a:lnTo>
                <a:lnTo>
                  <a:pt x="4966" y="4420"/>
                </a:lnTo>
                <a:lnTo>
                  <a:pt x="4978" y="4428"/>
                </a:lnTo>
                <a:lnTo>
                  <a:pt x="4990" y="4436"/>
                </a:lnTo>
                <a:lnTo>
                  <a:pt x="5002" y="4443"/>
                </a:lnTo>
                <a:lnTo>
                  <a:pt x="5015" y="4450"/>
                </a:lnTo>
                <a:lnTo>
                  <a:pt x="5027" y="4457"/>
                </a:lnTo>
                <a:lnTo>
                  <a:pt x="5040" y="4463"/>
                </a:lnTo>
                <a:lnTo>
                  <a:pt x="5054" y="4468"/>
                </a:lnTo>
                <a:lnTo>
                  <a:pt x="5067" y="4472"/>
                </a:lnTo>
                <a:lnTo>
                  <a:pt x="5082" y="4477"/>
                </a:lnTo>
                <a:lnTo>
                  <a:pt x="5096" y="4480"/>
                </a:lnTo>
                <a:lnTo>
                  <a:pt x="5110" y="4483"/>
                </a:lnTo>
                <a:lnTo>
                  <a:pt x="5125" y="4485"/>
                </a:lnTo>
                <a:lnTo>
                  <a:pt x="5143" y="4487"/>
                </a:lnTo>
                <a:lnTo>
                  <a:pt x="5161" y="4488"/>
                </a:lnTo>
                <a:lnTo>
                  <a:pt x="5178" y="4489"/>
                </a:lnTo>
                <a:lnTo>
                  <a:pt x="5195" y="4489"/>
                </a:lnTo>
                <a:lnTo>
                  <a:pt x="5210" y="4488"/>
                </a:lnTo>
                <a:lnTo>
                  <a:pt x="5226" y="4486"/>
                </a:lnTo>
                <a:lnTo>
                  <a:pt x="5242" y="4484"/>
                </a:lnTo>
                <a:lnTo>
                  <a:pt x="5257" y="4482"/>
                </a:lnTo>
                <a:lnTo>
                  <a:pt x="5271" y="4478"/>
                </a:lnTo>
                <a:lnTo>
                  <a:pt x="5285" y="4473"/>
                </a:lnTo>
                <a:lnTo>
                  <a:pt x="5299" y="4469"/>
                </a:lnTo>
                <a:lnTo>
                  <a:pt x="5312" y="4464"/>
                </a:lnTo>
                <a:lnTo>
                  <a:pt x="5325" y="4458"/>
                </a:lnTo>
                <a:lnTo>
                  <a:pt x="5338" y="4450"/>
                </a:lnTo>
                <a:lnTo>
                  <a:pt x="5349" y="4443"/>
                </a:lnTo>
                <a:lnTo>
                  <a:pt x="5361" y="4436"/>
                </a:lnTo>
                <a:lnTo>
                  <a:pt x="5372" y="4427"/>
                </a:lnTo>
                <a:lnTo>
                  <a:pt x="5383" y="4418"/>
                </a:lnTo>
                <a:lnTo>
                  <a:pt x="5392" y="4407"/>
                </a:lnTo>
                <a:lnTo>
                  <a:pt x="5403" y="4397"/>
                </a:lnTo>
                <a:lnTo>
                  <a:pt x="5412" y="4386"/>
                </a:lnTo>
                <a:lnTo>
                  <a:pt x="5421" y="4374"/>
                </a:lnTo>
                <a:lnTo>
                  <a:pt x="5429" y="4362"/>
                </a:lnTo>
                <a:lnTo>
                  <a:pt x="5438" y="4349"/>
                </a:lnTo>
                <a:lnTo>
                  <a:pt x="5445" y="4335"/>
                </a:lnTo>
                <a:lnTo>
                  <a:pt x="5452" y="4321"/>
                </a:lnTo>
                <a:lnTo>
                  <a:pt x="5460" y="4306"/>
                </a:lnTo>
                <a:lnTo>
                  <a:pt x="5466" y="4291"/>
                </a:lnTo>
                <a:lnTo>
                  <a:pt x="5471" y="4275"/>
                </a:lnTo>
                <a:lnTo>
                  <a:pt x="5478" y="4258"/>
                </a:lnTo>
                <a:lnTo>
                  <a:pt x="5482" y="4242"/>
                </a:lnTo>
                <a:lnTo>
                  <a:pt x="5487" y="4224"/>
                </a:lnTo>
                <a:lnTo>
                  <a:pt x="5491" y="4201"/>
                </a:lnTo>
                <a:lnTo>
                  <a:pt x="5495" y="4180"/>
                </a:lnTo>
                <a:lnTo>
                  <a:pt x="5497" y="4159"/>
                </a:lnTo>
                <a:lnTo>
                  <a:pt x="5499" y="4138"/>
                </a:lnTo>
                <a:lnTo>
                  <a:pt x="5499" y="4118"/>
                </a:lnTo>
                <a:lnTo>
                  <a:pt x="5497" y="4098"/>
                </a:lnTo>
                <a:lnTo>
                  <a:pt x="5495" y="4078"/>
                </a:lnTo>
                <a:lnTo>
                  <a:pt x="5492" y="4059"/>
                </a:lnTo>
                <a:lnTo>
                  <a:pt x="5488" y="4039"/>
                </a:lnTo>
                <a:lnTo>
                  <a:pt x="5484" y="4020"/>
                </a:lnTo>
                <a:lnTo>
                  <a:pt x="5479" y="4000"/>
                </a:lnTo>
                <a:lnTo>
                  <a:pt x="5472" y="3980"/>
                </a:lnTo>
                <a:lnTo>
                  <a:pt x="5459" y="3939"/>
                </a:lnTo>
                <a:lnTo>
                  <a:pt x="5444" y="3897"/>
                </a:lnTo>
                <a:lnTo>
                  <a:pt x="5428" y="3866"/>
                </a:lnTo>
                <a:lnTo>
                  <a:pt x="5412" y="3837"/>
                </a:lnTo>
                <a:lnTo>
                  <a:pt x="5395" y="3808"/>
                </a:lnTo>
                <a:lnTo>
                  <a:pt x="5379" y="3779"/>
                </a:lnTo>
                <a:lnTo>
                  <a:pt x="5361" y="3750"/>
                </a:lnTo>
                <a:lnTo>
                  <a:pt x="5343" y="3722"/>
                </a:lnTo>
                <a:lnTo>
                  <a:pt x="5325" y="3693"/>
                </a:lnTo>
                <a:lnTo>
                  <a:pt x="5306" y="3665"/>
                </a:lnTo>
                <a:lnTo>
                  <a:pt x="5307" y="3655"/>
                </a:lnTo>
                <a:lnTo>
                  <a:pt x="5307" y="3646"/>
                </a:lnTo>
                <a:lnTo>
                  <a:pt x="5311" y="3642"/>
                </a:lnTo>
                <a:lnTo>
                  <a:pt x="5314" y="3638"/>
                </a:lnTo>
                <a:lnTo>
                  <a:pt x="5323" y="3634"/>
                </a:lnTo>
                <a:lnTo>
                  <a:pt x="5338" y="3630"/>
                </a:lnTo>
                <a:lnTo>
                  <a:pt x="5369" y="3623"/>
                </a:lnTo>
                <a:lnTo>
                  <a:pt x="5427" y="3608"/>
                </a:lnTo>
                <a:lnTo>
                  <a:pt x="5444" y="3605"/>
                </a:lnTo>
                <a:lnTo>
                  <a:pt x="5461" y="3602"/>
                </a:lnTo>
                <a:lnTo>
                  <a:pt x="5480" y="3601"/>
                </a:lnTo>
                <a:lnTo>
                  <a:pt x="5497" y="3602"/>
                </a:lnTo>
                <a:lnTo>
                  <a:pt x="5525" y="3602"/>
                </a:lnTo>
                <a:lnTo>
                  <a:pt x="5552" y="3603"/>
                </a:lnTo>
                <a:lnTo>
                  <a:pt x="5581" y="3604"/>
                </a:lnTo>
                <a:lnTo>
                  <a:pt x="5608" y="3605"/>
                </a:lnTo>
                <a:lnTo>
                  <a:pt x="5635" y="3606"/>
                </a:lnTo>
                <a:lnTo>
                  <a:pt x="5662" y="3607"/>
                </a:lnTo>
                <a:lnTo>
                  <a:pt x="5686" y="3608"/>
                </a:lnTo>
                <a:lnTo>
                  <a:pt x="5708" y="3608"/>
                </a:lnTo>
                <a:lnTo>
                  <a:pt x="5712" y="3607"/>
                </a:lnTo>
                <a:lnTo>
                  <a:pt x="5716" y="3606"/>
                </a:lnTo>
                <a:lnTo>
                  <a:pt x="5719" y="3604"/>
                </a:lnTo>
                <a:lnTo>
                  <a:pt x="5724" y="3602"/>
                </a:lnTo>
                <a:lnTo>
                  <a:pt x="5730" y="3596"/>
                </a:lnTo>
                <a:lnTo>
                  <a:pt x="5736" y="3590"/>
                </a:lnTo>
                <a:lnTo>
                  <a:pt x="5756" y="3579"/>
                </a:lnTo>
                <a:lnTo>
                  <a:pt x="5775" y="3569"/>
                </a:lnTo>
                <a:lnTo>
                  <a:pt x="5790" y="3559"/>
                </a:lnTo>
                <a:lnTo>
                  <a:pt x="5798" y="3553"/>
                </a:lnTo>
                <a:lnTo>
                  <a:pt x="5811" y="3546"/>
                </a:lnTo>
                <a:lnTo>
                  <a:pt x="5824" y="3539"/>
                </a:lnTo>
                <a:lnTo>
                  <a:pt x="5842" y="3530"/>
                </a:lnTo>
                <a:lnTo>
                  <a:pt x="5876" y="3515"/>
                </a:lnTo>
                <a:lnTo>
                  <a:pt x="5897" y="3509"/>
                </a:lnTo>
                <a:lnTo>
                  <a:pt x="5919" y="3502"/>
                </a:lnTo>
                <a:lnTo>
                  <a:pt x="5940" y="3496"/>
                </a:lnTo>
                <a:lnTo>
                  <a:pt x="5961" y="3490"/>
                </a:lnTo>
                <a:lnTo>
                  <a:pt x="5973" y="3489"/>
                </a:lnTo>
                <a:lnTo>
                  <a:pt x="5983" y="3488"/>
                </a:lnTo>
                <a:lnTo>
                  <a:pt x="5994" y="3486"/>
                </a:lnTo>
                <a:lnTo>
                  <a:pt x="6003" y="3485"/>
                </a:lnTo>
                <a:lnTo>
                  <a:pt x="6020" y="3478"/>
                </a:lnTo>
                <a:lnTo>
                  <a:pt x="6035" y="3472"/>
                </a:lnTo>
                <a:lnTo>
                  <a:pt x="6044" y="3472"/>
                </a:lnTo>
                <a:lnTo>
                  <a:pt x="6048" y="3474"/>
                </a:lnTo>
                <a:lnTo>
                  <a:pt x="6051" y="3477"/>
                </a:lnTo>
                <a:lnTo>
                  <a:pt x="6053" y="3480"/>
                </a:lnTo>
                <a:lnTo>
                  <a:pt x="6057" y="3487"/>
                </a:lnTo>
                <a:lnTo>
                  <a:pt x="6056" y="3492"/>
                </a:lnTo>
                <a:lnTo>
                  <a:pt x="6050" y="3510"/>
                </a:lnTo>
                <a:lnTo>
                  <a:pt x="6032" y="3553"/>
                </a:lnTo>
                <a:lnTo>
                  <a:pt x="5996" y="3637"/>
                </a:lnTo>
                <a:lnTo>
                  <a:pt x="5981" y="3671"/>
                </a:lnTo>
                <a:lnTo>
                  <a:pt x="5970" y="3699"/>
                </a:lnTo>
                <a:lnTo>
                  <a:pt x="5959" y="3722"/>
                </a:lnTo>
                <a:lnTo>
                  <a:pt x="5951" y="3746"/>
                </a:lnTo>
                <a:lnTo>
                  <a:pt x="5942" y="3772"/>
                </a:lnTo>
                <a:lnTo>
                  <a:pt x="5934" y="3805"/>
                </a:lnTo>
                <a:lnTo>
                  <a:pt x="5923" y="3848"/>
                </a:lnTo>
                <a:lnTo>
                  <a:pt x="5911" y="3903"/>
                </a:lnTo>
                <a:lnTo>
                  <a:pt x="5908" y="3953"/>
                </a:lnTo>
                <a:lnTo>
                  <a:pt x="5903" y="4002"/>
                </a:lnTo>
                <a:lnTo>
                  <a:pt x="5898" y="4052"/>
                </a:lnTo>
                <a:lnTo>
                  <a:pt x="5892" y="4101"/>
                </a:lnTo>
                <a:lnTo>
                  <a:pt x="5883" y="4150"/>
                </a:lnTo>
                <a:lnTo>
                  <a:pt x="5874" y="4198"/>
                </a:lnTo>
                <a:lnTo>
                  <a:pt x="5865" y="4247"/>
                </a:lnTo>
                <a:lnTo>
                  <a:pt x="5853" y="4295"/>
                </a:lnTo>
                <a:lnTo>
                  <a:pt x="5840" y="4343"/>
                </a:lnTo>
                <a:lnTo>
                  <a:pt x="5829" y="4386"/>
                </a:lnTo>
                <a:lnTo>
                  <a:pt x="5822" y="4406"/>
                </a:lnTo>
                <a:lnTo>
                  <a:pt x="5815" y="4426"/>
                </a:lnTo>
                <a:lnTo>
                  <a:pt x="5809" y="4445"/>
                </a:lnTo>
                <a:lnTo>
                  <a:pt x="5800" y="4463"/>
                </a:lnTo>
                <a:lnTo>
                  <a:pt x="5793" y="4481"/>
                </a:lnTo>
                <a:lnTo>
                  <a:pt x="5784" y="4500"/>
                </a:lnTo>
                <a:lnTo>
                  <a:pt x="5774" y="4518"/>
                </a:lnTo>
                <a:lnTo>
                  <a:pt x="5764" y="4536"/>
                </a:lnTo>
                <a:lnTo>
                  <a:pt x="5752" y="4554"/>
                </a:lnTo>
                <a:lnTo>
                  <a:pt x="5739" y="4573"/>
                </a:lnTo>
                <a:lnTo>
                  <a:pt x="5726" y="4592"/>
                </a:lnTo>
                <a:lnTo>
                  <a:pt x="5711" y="4612"/>
                </a:lnTo>
                <a:lnTo>
                  <a:pt x="5693" y="4634"/>
                </a:lnTo>
                <a:lnTo>
                  <a:pt x="5674" y="4655"/>
                </a:lnTo>
                <a:lnTo>
                  <a:pt x="5654" y="4675"/>
                </a:lnTo>
                <a:lnTo>
                  <a:pt x="5634" y="4695"/>
                </a:lnTo>
                <a:lnTo>
                  <a:pt x="5613" y="4713"/>
                </a:lnTo>
                <a:lnTo>
                  <a:pt x="5592" y="4730"/>
                </a:lnTo>
                <a:lnTo>
                  <a:pt x="5570" y="4746"/>
                </a:lnTo>
                <a:lnTo>
                  <a:pt x="5548" y="4761"/>
                </a:lnTo>
                <a:lnTo>
                  <a:pt x="5525" y="4775"/>
                </a:lnTo>
                <a:lnTo>
                  <a:pt x="5502" y="4789"/>
                </a:lnTo>
                <a:lnTo>
                  <a:pt x="5479" y="4801"/>
                </a:lnTo>
                <a:lnTo>
                  <a:pt x="5454" y="4812"/>
                </a:lnTo>
                <a:lnTo>
                  <a:pt x="5429" y="4822"/>
                </a:lnTo>
                <a:lnTo>
                  <a:pt x="5404" y="4833"/>
                </a:lnTo>
                <a:lnTo>
                  <a:pt x="5379" y="4841"/>
                </a:lnTo>
                <a:lnTo>
                  <a:pt x="5353" y="4849"/>
                </a:lnTo>
                <a:lnTo>
                  <a:pt x="5327" y="4856"/>
                </a:lnTo>
                <a:lnTo>
                  <a:pt x="5301" y="4863"/>
                </a:lnTo>
                <a:lnTo>
                  <a:pt x="5275" y="4868"/>
                </a:lnTo>
                <a:lnTo>
                  <a:pt x="5248" y="4873"/>
                </a:lnTo>
                <a:lnTo>
                  <a:pt x="5221" y="4877"/>
                </a:lnTo>
                <a:lnTo>
                  <a:pt x="5195" y="4880"/>
                </a:lnTo>
                <a:lnTo>
                  <a:pt x="5167" y="4883"/>
                </a:lnTo>
                <a:lnTo>
                  <a:pt x="5140" y="4885"/>
                </a:lnTo>
                <a:lnTo>
                  <a:pt x="5113" y="4886"/>
                </a:lnTo>
                <a:lnTo>
                  <a:pt x="5085" y="4886"/>
                </a:lnTo>
                <a:lnTo>
                  <a:pt x="5058" y="4886"/>
                </a:lnTo>
                <a:lnTo>
                  <a:pt x="5031" y="4885"/>
                </a:lnTo>
                <a:lnTo>
                  <a:pt x="5003" y="4883"/>
                </a:lnTo>
                <a:lnTo>
                  <a:pt x="4976" y="4880"/>
                </a:lnTo>
                <a:lnTo>
                  <a:pt x="4948" y="4878"/>
                </a:lnTo>
                <a:lnTo>
                  <a:pt x="4921" y="4874"/>
                </a:lnTo>
                <a:lnTo>
                  <a:pt x="4891" y="4870"/>
                </a:lnTo>
                <a:lnTo>
                  <a:pt x="4861" y="4865"/>
                </a:lnTo>
                <a:lnTo>
                  <a:pt x="4832" y="4858"/>
                </a:lnTo>
                <a:lnTo>
                  <a:pt x="4802" y="4851"/>
                </a:lnTo>
                <a:lnTo>
                  <a:pt x="4773" y="4844"/>
                </a:lnTo>
                <a:lnTo>
                  <a:pt x="4743" y="4834"/>
                </a:lnTo>
                <a:lnTo>
                  <a:pt x="4715" y="4825"/>
                </a:lnTo>
                <a:lnTo>
                  <a:pt x="4687" y="4814"/>
                </a:lnTo>
                <a:lnTo>
                  <a:pt x="4658" y="4802"/>
                </a:lnTo>
                <a:lnTo>
                  <a:pt x="4631" y="4791"/>
                </a:lnTo>
                <a:lnTo>
                  <a:pt x="4604" y="4777"/>
                </a:lnTo>
                <a:lnTo>
                  <a:pt x="4577" y="4763"/>
                </a:lnTo>
                <a:lnTo>
                  <a:pt x="4551" y="4749"/>
                </a:lnTo>
                <a:lnTo>
                  <a:pt x="4525" y="4733"/>
                </a:lnTo>
                <a:lnTo>
                  <a:pt x="4499" y="4717"/>
                </a:lnTo>
                <a:lnTo>
                  <a:pt x="4475" y="4699"/>
                </a:lnTo>
                <a:lnTo>
                  <a:pt x="4451" y="4681"/>
                </a:lnTo>
                <a:lnTo>
                  <a:pt x="4428" y="4662"/>
                </a:lnTo>
                <a:lnTo>
                  <a:pt x="4406" y="4642"/>
                </a:lnTo>
                <a:lnTo>
                  <a:pt x="4384" y="4622"/>
                </a:lnTo>
                <a:lnTo>
                  <a:pt x="4363" y="4601"/>
                </a:lnTo>
                <a:lnTo>
                  <a:pt x="4343" y="4579"/>
                </a:lnTo>
                <a:lnTo>
                  <a:pt x="4324" y="4556"/>
                </a:lnTo>
                <a:lnTo>
                  <a:pt x="4305" y="4533"/>
                </a:lnTo>
                <a:lnTo>
                  <a:pt x="4288" y="4507"/>
                </a:lnTo>
                <a:lnTo>
                  <a:pt x="4271" y="4482"/>
                </a:lnTo>
                <a:lnTo>
                  <a:pt x="4255" y="4456"/>
                </a:lnTo>
                <a:lnTo>
                  <a:pt x="4241" y="4429"/>
                </a:lnTo>
                <a:lnTo>
                  <a:pt x="4227" y="4402"/>
                </a:lnTo>
                <a:lnTo>
                  <a:pt x="4214" y="4373"/>
                </a:lnTo>
                <a:lnTo>
                  <a:pt x="4203" y="4344"/>
                </a:lnTo>
                <a:lnTo>
                  <a:pt x="4192" y="4314"/>
                </a:lnTo>
                <a:lnTo>
                  <a:pt x="4180" y="4273"/>
                </a:lnTo>
                <a:lnTo>
                  <a:pt x="4169" y="4233"/>
                </a:lnTo>
                <a:lnTo>
                  <a:pt x="4160" y="4193"/>
                </a:lnTo>
                <a:lnTo>
                  <a:pt x="4151" y="4153"/>
                </a:lnTo>
                <a:lnTo>
                  <a:pt x="4144" y="4114"/>
                </a:lnTo>
                <a:lnTo>
                  <a:pt x="4139" y="4074"/>
                </a:lnTo>
                <a:lnTo>
                  <a:pt x="4134" y="4035"/>
                </a:lnTo>
                <a:lnTo>
                  <a:pt x="4131" y="3996"/>
                </a:lnTo>
                <a:lnTo>
                  <a:pt x="4128" y="3957"/>
                </a:lnTo>
                <a:lnTo>
                  <a:pt x="4127" y="3917"/>
                </a:lnTo>
                <a:lnTo>
                  <a:pt x="4127" y="3878"/>
                </a:lnTo>
                <a:lnTo>
                  <a:pt x="4128" y="3838"/>
                </a:lnTo>
                <a:lnTo>
                  <a:pt x="4129" y="3797"/>
                </a:lnTo>
                <a:lnTo>
                  <a:pt x="4131" y="3756"/>
                </a:lnTo>
                <a:lnTo>
                  <a:pt x="4134" y="3714"/>
                </a:lnTo>
                <a:lnTo>
                  <a:pt x="4138" y="3672"/>
                </a:lnTo>
                <a:lnTo>
                  <a:pt x="4141" y="3642"/>
                </a:lnTo>
                <a:lnTo>
                  <a:pt x="4144" y="3613"/>
                </a:lnTo>
                <a:lnTo>
                  <a:pt x="4148" y="3584"/>
                </a:lnTo>
                <a:lnTo>
                  <a:pt x="4152" y="3555"/>
                </a:lnTo>
                <a:lnTo>
                  <a:pt x="4158" y="3527"/>
                </a:lnTo>
                <a:lnTo>
                  <a:pt x="4163" y="3499"/>
                </a:lnTo>
                <a:lnTo>
                  <a:pt x="4169" y="3472"/>
                </a:lnTo>
                <a:lnTo>
                  <a:pt x="4175" y="3444"/>
                </a:lnTo>
                <a:lnTo>
                  <a:pt x="4182" y="3419"/>
                </a:lnTo>
                <a:lnTo>
                  <a:pt x="4189" y="3393"/>
                </a:lnTo>
                <a:lnTo>
                  <a:pt x="4196" y="3369"/>
                </a:lnTo>
                <a:lnTo>
                  <a:pt x="4204" y="3344"/>
                </a:lnTo>
                <a:lnTo>
                  <a:pt x="4212" y="3320"/>
                </a:lnTo>
                <a:lnTo>
                  <a:pt x="4221" y="3298"/>
                </a:lnTo>
                <a:lnTo>
                  <a:pt x="4229" y="3276"/>
                </a:lnTo>
                <a:lnTo>
                  <a:pt x="4239" y="3255"/>
                </a:lnTo>
                <a:lnTo>
                  <a:pt x="4264" y="3198"/>
                </a:lnTo>
                <a:lnTo>
                  <a:pt x="4290" y="3138"/>
                </a:lnTo>
                <a:lnTo>
                  <a:pt x="4318" y="3077"/>
                </a:lnTo>
                <a:lnTo>
                  <a:pt x="4348" y="3016"/>
                </a:lnTo>
                <a:lnTo>
                  <a:pt x="4364" y="2987"/>
                </a:lnTo>
                <a:lnTo>
                  <a:pt x="4381" y="2957"/>
                </a:lnTo>
                <a:lnTo>
                  <a:pt x="4398" y="2929"/>
                </a:lnTo>
                <a:lnTo>
                  <a:pt x="4416" y="2900"/>
                </a:lnTo>
                <a:lnTo>
                  <a:pt x="4434" y="2874"/>
                </a:lnTo>
                <a:lnTo>
                  <a:pt x="4454" y="2849"/>
                </a:lnTo>
                <a:lnTo>
                  <a:pt x="4474" y="2825"/>
                </a:lnTo>
                <a:lnTo>
                  <a:pt x="4495" y="2801"/>
                </a:lnTo>
                <a:lnTo>
                  <a:pt x="4499" y="2796"/>
                </a:lnTo>
                <a:lnTo>
                  <a:pt x="4500" y="2791"/>
                </a:lnTo>
                <a:lnTo>
                  <a:pt x="4500" y="2791"/>
                </a:lnTo>
                <a:lnTo>
                  <a:pt x="4500" y="2791"/>
                </a:lnTo>
                <a:lnTo>
                  <a:pt x="2971" y="2791"/>
                </a:lnTo>
                <a:lnTo>
                  <a:pt x="1678" y="5326"/>
                </a:lnTo>
                <a:lnTo>
                  <a:pt x="5797" y="5326"/>
                </a:lnTo>
                <a:lnTo>
                  <a:pt x="5840" y="5325"/>
                </a:lnTo>
                <a:lnTo>
                  <a:pt x="5885" y="5322"/>
                </a:lnTo>
                <a:lnTo>
                  <a:pt x="5929" y="5317"/>
                </a:lnTo>
                <a:lnTo>
                  <a:pt x="5974" y="5310"/>
                </a:lnTo>
                <a:lnTo>
                  <a:pt x="6019" y="5300"/>
                </a:lnTo>
                <a:lnTo>
                  <a:pt x="6064" y="5288"/>
                </a:lnTo>
                <a:lnTo>
                  <a:pt x="6110" y="5275"/>
                </a:lnTo>
                <a:lnTo>
                  <a:pt x="6156" y="5260"/>
                </a:lnTo>
                <a:lnTo>
                  <a:pt x="6201" y="5243"/>
                </a:lnTo>
                <a:lnTo>
                  <a:pt x="6246" y="5224"/>
                </a:lnTo>
                <a:lnTo>
                  <a:pt x="6292" y="5204"/>
                </a:lnTo>
                <a:lnTo>
                  <a:pt x="6337" y="5182"/>
                </a:lnTo>
                <a:lnTo>
                  <a:pt x="6382" y="5159"/>
                </a:lnTo>
                <a:lnTo>
                  <a:pt x="6426" y="5134"/>
                </a:lnTo>
                <a:lnTo>
                  <a:pt x="6470" y="5106"/>
                </a:lnTo>
                <a:lnTo>
                  <a:pt x="6513" y="5079"/>
                </a:lnTo>
                <a:lnTo>
                  <a:pt x="6557" y="5049"/>
                </a:lnTo>
                <a:lnTo>
                  <a:pt x="6599" y="5019"/>
                </a:lnTo>
                <a:lnTo>
                  <a:pt x="6640" y="4986"/>
                </a:lnTo>
                <a:lnTo>
                  <a:pt x="6680" y="4953"/>
                </a:lnTo>
                <a:lnTo>
                  <a:pt x="6719" y="4918"/>
                </a:lnTo>
                <a:lnTo>
                  <a:pt x="6757" y="4884"/>
                </a:lnTo>
                <a:lnTo>
                  <a:pt x="6794" y="4847"/>
                </a:lnTo>
                <a:lnTo>
                  <a:pt x="6830" y="4810"/>
                </a:lnTo>
                <a:lnTo>
                  <a:pt x="6865" y="4771"/>
                </a:lnTo>
                <a:lnTo>
                  <a:pt x="6898" y="4732"/>
                </a:lnTo>
                <a:lnTo>
                  <a:pt x="6930" y="4692"/>
                </a:lnTo>
                <a:lnTo>
                  <a:pt x="6959" y="4652"/>
                </a:lnTo>
                <a:lnTo>
                  <a:pt x="6989" y="4610"/>
                </a:lnTo>
                <a:lnTo>
                  <a:pt x="7015" y="4567"/>
                </a:lnTo>
                <a:lnTo>
                  <a:pt x="7040" y="4525"/>
                </a:lnTo>
                <a:lnTo>
                  <a:pt x="7064" y="4481"/>
                </a:lnTo>
                <a:lnTo>
                  <a:pt x="7926" y="2791"/>
                </a:lnTo>
                <a:lnTo>
                  <a:pt x="6420" y="2791"/>
                </a:lnTo>
                <a:close/>
                <a:moveTo>
                  <a:pt x="5716" y="505"/>
                </a:moveTo>
                <a:lnTo>
                  <a:pt x="5711" y="506"/>
                </a:lnTo>
                <a:lnTo>
                  <a:pt x="5708" y="508"/>
                </a:lnTo>
                <a:lnTo>
                  <a:pt x="5706" y="512"/>
                </a:lnTo>
                <a:lnTo>
                  <a:pt x="5705" y="517"/>
                </a:lnTo>
                <a:lnTo>
                  <a:pt x="5705" y="529"/>
                </a:lnTo>
                <a:lnTo>
                  <a:pt x="5707" y="543"/>
                </a:lnTo>
                <a:lnTo>
                  <a:pt x="5709" y="557"/>
                </a:lnTo>
                <a:lnTo>
                  <a:pt x="5710" y="568"/>
                </a:lnTo>
                <a:lnTo>
                  <a:pt x="5709" y="574"/>
                </a:lnTo>
                <a:lnTo>
                  <a:pt x="5707" y="578"/>
                </a:lnTo>
                <a:lnTo>
                  <a:pt x="5704" y="580"/>
                </a:lnTo>
                <a:lnTo>
                  <a:pt x="5698" y="581"/>
                </a:lnTo>
                <a:lnTo>
                  <a:pt x="5696" y="602"/>
                </a:lnTo>
                <a:lnTo>
                  <a:pt x="5694" y="624"/>
                </a:lnTo>
                <a:lnTo>
                  <a:pt x="5692" y="635"/>
                </a:lnTo>
                <a:lnTo>
                  <a:pt x="5688" y="644"/>
                </a:lnTo>
                <a:lnTo>
                  <a:pt x="5686" y="648"/>
                </a:lnTo>
                <a:lnTo>
                  <a:pt x="5682" y="653"/>
                </a:lnTo>
                <a:lnTo>
                  <a:pt x="5677" y="655"/>
                </a:lnTo>
                <a:lnTo>
                  <a:pt x="5673" y="658"/>
                </a:lnTo>
                <a:lnTo>
                  <a:pt x="5672" y="661"/>
                </a:lnTo>
                <a:lnTo>
                  <a:pt x="5671" y="664"/>
                </a:lnTo>
                <a:lnTo>
                  <a:pt x="5670" y="667"/>
                </a:lnTo>
                <a:lnTo>
                  <a:pt x="5668" y="671"/>
                </a:lnTo>
                <a:lnTo>
                  <a:pt x="5663" y="677"/>
                </a:lnTo>
                <a:lnTo>
                  <a:pt x="5655" y="683"/>
                </a:lnTo>
                <a:lnTo>
                  <a:pt x="5638" y="696"/>
                </a:lnTo>
                <a:lnTo>
                  <a:pt x="5617" y="709"/>
                </a:lnTo>
                <a:lnTo>
                  <a:pt x="5596" y="722"/>
                </a:lnTo>
                <a:lnTo>
                  <a:pt x="5576" y="736"/>
                </a:lnTo>
                <a:lnTo>
                  <a:pt x="5568" y="743"/>
                </a:lnTo>
                <a:lnTo>
                  <a:pt x="5561" y="752"/>
                </a:lnTo>
                <a:lnTo>
                  <a:pt x="5554" y="759"/>
                </a:lnTo>
                <a:lnTo>
                  <a:pt x="5551" y="768"/>
                </a:lnTo>
                <a:lnTo>
                  <a:pt x="5543" y="769"/>
                </a:lnTo>
                <a:lnTo>
                  <a:pt x="5535" y="770"/>
                </a:lnTo>
                <a:lnTo>
                  <a:pt x="5529" y="772"/>
                </a:lnTo>
                <a:lnTo>
                  <a:pt x="5524" y="775"/>
                </a:lnTo>
                <a:lnTo>
                  <a:pt x="5519" y="778"/>
                </a:lnTo>
                <a:lnTo>
                  <a:pt x="5514" y="782"/>
                </a:lnTo>
                <a:lnTo>
                  <a:pt x="5510" y="787"/>
                </a:lnTo>
                <a:lnTo>
                  <a:pt x="5507" y="791"/>
                </a:lnTo>
                <a:lnTo>
                  <a:pt x="5504" y="796"/>
                </a:lnTo>
                <a:lnTo>
                  <a:pt x="5502" y="801"/>
                </a:lnTo>
                <a:lnTo>
                  <a:pt x="5501" y="808"/>
                </a:lnTo>
                <a:lnTo>
                  <a:pt x="5499" y="813"/>
                </a:lnTo>
                <a:lnTo>
                  <a:pt x="5497" y="826"/>
                </a:lnTo>
                <a:lnTo>
                  <a:pt x="5496" y="839"/>
                </a:lnTo>
                <a:lnTo>
                  <a:pt x="5493" y="840"/>
                </a:lnTo>
                <a:lnTo>
                  <a:pt x="5490" y="843"/>
                </a:lnTo>
                <a:lnTo>
                  <a:pt x="5485" y="848"/>
                </a:lnTo>
                <a:lnTo>
                  <a:pt x="5482" y="853"/>
                </a:lnTo>
                <a:lnTo>
                  <a:pt x="5479" y="858"/>
                </a:lnTo>
                <a:lnTo>
                  <a:pt x="5478" y="863"/>
                </a:lnTo>
                <a:lnTo>
                  <a:pt x="5479" y="866"/>
                </a:lnTo>
                <a:lnTo>
                  <a:pt x="5480" y="868"/>
                </a:lnTo>
                <a:lnTo>
                  <a:pt x="5482" y="870"/>
                </a:lnTo>
                <a:lnTo>
                  <a:pt x="5485" y="871"/>
                </a:lnTo>
                <a:lnTo>
                  <a:pt x="5486" y="877"/>
                </a:lnTo>
                <a:lnTo>
                  <a:pt x="5486" y="881"/>
                </a:lnTo>
                <a:lnTo>
                  <a:pt x="5485" y="885"/>
                </a:lnTo>
                <a:lnTo>
                  <a:pt x="5484" y="888"/>
                </a:lnTo>
                <a:lnTo>
                  <a:pt x="5482" y="890"/>
                </a:lnTo>
                <a:lnTo>
                  <a:pt x="5478" y="892"/>
                </a:lnTo>
                <a:lnTo>
                  <a:pt x="5474" y="893"/>
                </a:lnTo>
                <a:lnTo>
                  <a:pt x="5470" y="897"/>
                </a:lnTo>
                <a:lnTo>
                  <a:pt x="5468" y="900"/>
                </a:lnTo>
                <a:lnTo>
                  <a:pt x="5467" y="905"/>
                </a:lnTo>
                <a:lnTo>
                  <a:pt x="5466" y="910"/>
                </a:lnTo>
                <a:lnTo>
                  <a:pt x="5465" y="917"/>
                </a:lnTo>
                <a:lnTo>
                  <a:pt x="5473" y="924"/>
                </a:lnTo>
                <a:lnTo>
                  <a:pt x="5482" y="932"/>
                </a:lnTo>
                <a:lnTo>
                  <a:pt x="5478" y="942"/>
                </a:lnTo>
                <a:lnTo>
                  <a:pt x="5465" y="935"/>
                </a:lnTo>
                <a:lnTo>
                  <a:pt x="5450" y="930"/>
                </a:lnTo>
                <a:lnTo>
                  <a:pt x="5434" y="924"/>
                </a:lnTo>
                <a:lnTo>
                  <a:pt x="5417" y="918"/>
                </a:lnTo>
                <a:lnTo>
                  <a:pt x="5398" y="913"/>
                </a:lnTo>
                <a:lnTo>
                  <a:pt x="5377" y="909"/>
                </a:lnTo>
                <a:lnTo>
                  <a:pt x="5354" y="905"/>
                </a:lnTo>
                <a:lnTo>
                  <a:pt x="5331" y="900"/>
                </a:lnTo>
                <a:lnTo>
                  <a:pt x="5306" y="897"/>
                </a:lnTo>
                <a:lnTo>
                  <a:pt x="5281" y="894"/>
                </a:lnTo>
                <a:lnTo>
                  <a:pt x="5253" y="891"/>
                </a:lnTo>
                <a:lnTo>
                  <a:pt x="5226" y="889"/>
                </a:lnTo>
                <a:lnTo>
                  <a:pt x="5198" y="887"/>
                </a:lnTo>
                <a:lnTo>
                  <a:pt x="5168" y="886"/>
                </a:lnTo>
                <a:lnTo>
                  <a:pt x="5138" y="885"/>
                </a:lnTo>
                <a:lnTo>
                  <a:pt x="5107" y="885"/>
                </a:lnTo>
                <a:lnTo>
                  <a:pt x="5077" y="885"/>
                </a:lnTo>
                <a:lnTo>
                  <a:pt x="5046" y="886"/>
                </a:lnTo>
                <a:lnTo>
                  <a:pt x="5017" y="887"/>
                </a:lnTo>
                <a:lnTo>
                  <a:pt x="4988" y="889"/>
                </a:lnTo>
                <a:lnTo>
                  <a:pt x="4961" y="891"/>
                </a:lnTo>
                <a:lnTo>
                  <a:pt x="4935" y="893"/>
                </a:lnTo>
                <a:lnTo>
                  <a:pt x="4909" y="896"/>
                </a:lnTo>
                <a:lnTo>
                  <a:pt x="4884" y="900"/>
                </a:lnTo>
                <a:lnTo>
                  <a:pt x="4861" y="905"/>
                </a:lnTo>
                <a:lnTo>
                  <a:pt x="4839" y="909"/>
                </a:lnTo>
                <a:lnTo>
                  <a:pt x="4818" y="913"/>
                </a:lnTo>
                <a:lnTo>
                  <a:pt x="4799" y="918"/>
                </a:lnTo>
                <a:lnTo>
                  <a:pt x="4781" y="924"/>
                </a:lnTo>
                <a:lnTo>
                  <a:pt x="4765" y="929"/>
                </a:lnTo>
                <a:lnTo>
                  <a:pt x="4751" y="935"/>
                </a:lnTo>
                <a:lnTo>
                  <a:pt x="4738" y="942"/>
                </a:lnTo>
                <a:lnTo>
                  <a:pt x="4734" y="931"/>
                </a:lnTo>
                <a:lnTo>
                  <a:pt x="4738" y="928"/>
                </a:lnTo>
                <a:lnTo>
                  <a:pt x="4741" y="924"/>
                </a:lnTo>
                <a:lnTo>
                  <a:pt x="4744" y="920"/>
                </a:lnTo>
                <a:lnTo>
                  <a:pt x="4745" y="917"/>
                </a:lnTo>
                <a:lnTo>
                  <a:pt x="4747" y="914"/>
                </a:lnTo>
                <a:lnTo>
                  <a:pt x="4748" y="911"/>
                </a:lnTo>
                <a:lnTo>
                  <a:pt x="4745" y="905"/>
                </a:lnTo>
                <a:lnTo>
                  <a:pt x="4742" y="899"/>
                </a:lnTo>
                <a:lnTo>
                  <a:pt x="4732" y="890"/>
                </a:lnTo>
                <a:lnTo>
                  <a:pt x="4722" y="882"/>
                </a:lnTo>
                <a:lnTo>
                  <a:pt x="4721" y="879"/>
                </a:lnTo>
                <a:lnTo>
                  <a:pt x="4722" y="877"/>
                </a:lnTo>
                <a:lnTo>
                  <a:pt x="4726" y="876"/>
                </a:lnTo>
                <a:lnTo>
                  <a:pt x="4728" y="873"/>
                </a:lnTo>
                <a:lnTo>
                  <a:pt x="4730" y="868"/>
                </a:lnTo>
                <a:lnTo>
                  <a:pt x="4732" y="862"/>
                </a:lnTo>
                <a:lnTo>
                  <a:pt x="4732" y="857"/>
                </a:lnTo>
                <a:lnTo>
                  <a:pt x="4731" y="852"/>
                </a:lnTo>
                <a:lnTo>
                  <a:pt x="4730" y="850"/>
                </a:lnTo>
                <a:lnTo>
                  <a:pt x="4729" y="849"/>
                </a:lnTo>
                <a:lnTo>
                  <a:pt x="4727" y="848"/>
                </a:lnTo>
                <a:lnTo>
                  <a:pt x="4724" y="848"/>
                </a:lnTo>
                <a:lnTo>
                  <a:pt x="4720" y="836"/>
                </a:lnTo>
                <a:lnTo>
                  <a:pt x="4711" y="817"/>
                </a:lnTo>
                <a:lnTo>
                  <a:pt x="4706" y="807"/>
                </a:lnTo>
                <a:lnTo>
                  <a:pt x="4700" y="797"/>
                </a:lnTo>
                <a:lnTo>
                  <a:pt x="4697" y="789"/>
                </a:lnTo>
                <a:lnTo>
                  <a:pt x="4696" y="783"/>
                </a:lnTo>
                <a:lnTo>
                  <a:pt x="4690" y="781"/>
                </a:lnTo>
                <a:lnTo>
                  <a:pt x="4678" y="774"/>
                </a:lnTo>
                <a:lnTo>
                  <a:pt x="4663" y="763"/>
                </a:lnTo>
                <a:lnTo>
                  <a:pt x="4648" y="751"/>
                </a:lnTo>
                <a:lnTo>
                  <a:pt x="4632" y="738"/>
                </a:lnTo>
                <a:lnTo>
                  <a:pt x="4618" y="727"/>
                </a:lnTo>
                <a:lnTo>
                  <a:pt x="4609" y="718"/>
                </a:lnTo>
                <a:lnTo>
                  <a:pt x="4606" y="713"/>
                </a:lnTo>
                <a:lnTo>
                  <a:pt x="4600" y="713"/>
                </a:lnTo>
                <a:lnTo>
                  <a:pt x="4594" y="710"/>
                </a:lnTo>
                <a:lnTo>
                  <a:pt x="4588" y="706"/>
                </a:lnTo>
                <a:lnTo>
                  <a:pt x="4579" y="701"/>
                </a:lnTo>
                <a:lnTo>
                  <a:pt x="4564" y="688"/>
                </a:lnTo>
                <a:lnTo>
                  <a:pt x="4547" y="674"/>
                </a:lnTo>
                <a:lnTo>
                  <a:pt x="4539" y="665"/>
                </a:lnTo>
                <a:lnTo>
                  <a:pt x="4532" y="657"/>
                </a:lnTo>
                <a:lnTo>
                  <a:pt x="4526" y="648"/>
                </a:lnTo>
                <a:lnTo>
                  <a:pt x="4520" y="640"/>
                </a:lnTo>
                <a:lnTo>
                  <a:pt x="4516" y="633"/>
                </a:lnTo>
                <a:lnTo>
                  <a:pt x="4514" y="625"/>
                </a:lnTo>
                <a:lnTo>
                  <a:pt x="4514" y="618"/>
                </a:lnTo>
                <a:lnTo>
                  <a:pt x="4515" y="613"/>
                </a:lnTo>
                <a:lnTo>
                  <a:pt x="4512" y="597"/>
                </a:lnTo>
                <a:lnTo>
                  <a:pt x="4505" y="575"/>
                </a:lnTo>
                <a:lnTo>
                  <a:pt x="4503" y="563"/>
                </a:lnTo>
                <a:lnTo>
                  <a:pt x="4500" y="554"/>
                </a:lnTo>
                <a:lnTo>
                  <a:pt x="4499" y="550"/>
                </a:lnTo>
                <a:lnTo>
                  <a:pt x="4499" y="547"/>
                </a:lnTo>
                <a:lnTo>
                  <a:pt x="4500" y="545"/>
                </a:lnTo>
                <a:lnTo>
                  <a:pt x="4501" y="545"/>
                </a:lnTo>
                <a:lnTo>
                  <a:pt x="4500" y="530"/>
                </a:lnTo>
                <a:lnTo>
                  <a:pt x="4498" y="519"/>
                </a:lnTo>
                <a:lnTo>
                  <a:pt x="4495" y="508"/>
                </a:lnTo>
                <a:lnTo>
                  <a:pt x="4493" y="499"/>
                </a:lnTo>
                <a:lnTo>
                  <a:pt x="4493" y="494"/>
                </a:lnTo>
                <a:lnTo>
                  <a:pt x="4493" y="490"/>
                </a:lnTo>
                <a:lnTo>
                  <a:pt x="4494" y="487"/>
                </a:lnTo>
                <a:lnTo>
                  <a:pt x="4496" y="484"/>
                </a:lnTo>
                <a:lnTo>
                  <a:pt x="4499" y="481"/>
                </a:lnTo>
                <a:lnTo>
                  <a:pt x="4504" y="478"/>
                </a:lnTo>
                <a:lnTo>
                  <a:pt x="4510" y="474"/>
                </a:lnTo>
                <a:lnTo>
                  <a:pt x="4517" y="471"/>
                </a:lnTo>
                <a:lnTo>
                  <a:pt x="4519" y="468"/>
                </a:lnTo>
                <a:lnTo>
                  <a:pt x="4520" y="464"/>
                </a:lnTo>
                <a:lnTo>
                  <a:pt x="4521" y="460"/>
                </a:lnTo>
                <a:lnTo>
                  <a:pt x="4523" y="455"/>
                </a:lnTo>
                <a:lnTo>
                  <a:pt x="4524" y="447"/>
                </a:lnTo>
                <a:lnTo>
                  <a:pt x="4524" y="440"/>
                </a:lnTo>
                <a:lnTo>
                  <a:pt x="4525" y="435"/>
                </a:lnTo>
                <a:lnTo>
                  <a:pt x="4526" y="432"/>
                </a:lnTo>
                <a:lnTo>
                  <a:pt x="4528" y="429"/>
                </a:lnTo>
                <a:lnTo>
                  <a:pt x="4531" y="426"/>
                </a:lnTo>
                <a:lnTo>
                  <a:pt x="4534" y="424"/>
                </a:lnTo>
                <a:lnTo>
                  <a:pt x="4539" y="421"/>
                </a:lnTo>
                <a:lnTo>
                  <a:pt x="4546" y="419"/>
                </a:lnTo>
                <a:lnTo>
                  <a:pt x="4553" y="418"/>
                </a:lnTo>
                <a:lnTo>
                  <a:pt x="4554" y="412"/>
                </a:lnTo>
                <a:lnTo>
                  <a:pt x="4556" y="407"/>
                </a:lnTo>
                <a:lnTo>
                  <a:pt x="4560" y="403"/>
                </a:lnTo>
                <a:lnTo>
                  <a:pt x="4566" y="399"/>
                </a:lnTo>
                <a:lnTo>
                  <a:pt x="4578" y="392"/>
                </a:lnTo>
                <a:lnTo>
                  <a:pt x="4594" y="387"/>
                </a:lnTo>
                <a:lnTo>
                  <a:pt x="4609" y="383"/>
                </a:lnTo>
                <a:lnTo>
                  <a:pt x="4621" y="379"/>
                </a:lnTo>
                <a:lnTo>
                  <a:pt x="4627" y="375"/>
                </a:lnTo>
                <a:lnTo>
                  <a:pt x="4631" y="373"/>
                </a:lnTo>
                <a:lnTo>
                  <a:pt x="4633" y="370"/>
                </a:lnTo>
                <a:lnTo>
                  <a:pt x="4634" y="367"/>
                </a:lnTo>
                <a:lnTo>
                  <a:pt x="4648" y="368"/>
                </a:lnTo>
                <a:lnTo>
                  <a:pt x="4662" y="371"/>
                </a:lnTo>
                <a:lnTo>
                  <a:pt x="4679" y="374"/>
                </a:lnTo>
                <a:lnTo>
                  <a:pt x="4697" y="380"/>
                </a:lnTo>
                <a:lnTo>
                  <a:pt x="4716" y="384"/>
                </a:lnTo>
                <a:lnTo>
                  <a:pt x="4734" y="388"/>
                </a:lnTo>
                <a:lnTo>
                  <a:pt x="4752" y="391"/>
                </a:lnTo>
                <a:lnTo>
                  <a:pt x="4770" y="392"/>
                </a:lnTo>
                <a:lnTo>
                  <a:pt x="4770" y="389"/>
                </a:lnTo>
                <a:lnTo>
                  <a:pt x="4771" y="387"/>
                </a:lnTo>
                <a:lnTo>
                  <a:pt x="4773" y="385"/>
                </a:lnTo>
                <a:lnTo>
                  <a:pt x="4775" y="382"/>
                </a:lnTo>
                <a:lnTo>
                  <a:pt x="4782" y="379"/>
                </a:lnTo>
                <a:lnTo>
                  <a:pt x="4792" y="374"/>
                </a:lnTo>
                <a:lnTo>
                  <a:pt x="4802" y="371"/>
                </a:lnTo>
                <a:lnTo>
                  <a:pt x="4815" y="369"/>
                </a:lnTo>
                <a:lnTo>
                  <a:pt x="4829" y="367"/>
                </a:lnTo>
                <a:lnTo>
                  <a:pt x="4842" y="367"/>
                </a:lnTo>
                <a:lnTo>
                  <a:pt x="4856" y="366"/>
                </a:lnTo>
                <a:lnTo>
                  <a:pt x="4871" y="367"/>
                </a:lnTo>
                <a:lnTo>
                  <a:pt x="4883" y="369"/>
                </a:lnTo>
                <a:lnTo>
                  <a:pt x="4896" y="371"/>
                </a:lnTo>
                <a:lnTo>
                  <a:pt x="4906" y="374"/>
                </a:lnTo>
                <a:lnTo>
                  <a:pt x="4915" y="380"/>
                </a:lnTo>
                <a:lnTo>
                  <a:pt x="4918" y="382"/>
                </a:lnTo>
                <a:lnTo>
                  <a:pt x="4921" y="385"/>
                </a:lnTo>
                <a:lnTo>
                  <a:pt x="4923" y="388"/>
                </a:lnTo>
                <a:lnTo>
                  <a:pt x="4925" y="392"/>
                </a:lnTo>
                <a:lnTo>
                  <a:pt x="4939" y="397"/>
                </a:lnTo>
                <a:lnTo>
                  <a:pt x="4951" y="403"/>
                </a:lnTo>
                <a:lnTo>
                  <a:pt x="4962" y="409"/>
                </a:lnTo>
                <a:lnTo>
                  <a:pt x="4973" y="415"/>
                </a:lnTo>
                <a:lnTo>
                  <a:pt x="4984" y="422"/>
                </a:lnTo>
                <a:lnTo>
                  <a:pt x="4996" y="427"/>
                </a:lnTo>
                <a:lnTo>
                  <a:pt x="5009" y="432"/>
                </a:lnTo>
                <a:lnTo>
                  <a:pt x="5024" y="438"/>
                </a:lnTo>
                <a:lnTo>
                  <a:pt x="5025" y="440"/>
                </a:lnTo>
                <a:lnTo>
                  <a:pt x="5025" y="441"/>
                </a:lnTo>
                <a:lnTo>
                  <a:pt x="5026" y="441"/>
                </a:lnTo>
                <a:lnTo>
                  <a:pt x="5028" y="442"/>
                </a:lnTo>
                <a:lnTo>
                  <a:pt x="5032" y="441"/>
                </a:lnTo>
                <a:lnTo>
                  <a:pt x="5035" y="439"/>
                </a:lnTo>
                <a:lnTo>
                  <a:pt x="5043" y="433"/>
                </a:lnTo>
                <a:lnTo>
                  <a:pt x="5047" y="430"/>
                </a:lnTo>
                <a:lnTo>
                  <a:pt x="5045" y="405"/>
                </a:lnTo>
                <a:lnTo>
                  <a:pt x="5043" y="379"/>
                </a:lnTo>
                <a:lnTo>
                  <a:pt x="5043" y="372"/>
                </a:lnTo>
                <a:lnTo>
                  <a:pt x="5044" y="366"/>
                </a:lnTo>
                <a:lnTo>
                  <a:pt x="5045" y="361"/>
                </a:lnTo>
                <a:lnTo>
                  <a:pt x="5047" y="355"/>
                </a:lnTo>
                <a:lnTo>
                  <a:pt x="5051" y="350"/>
                </a:lnTo>
                <a:lnTo>
                  <a:pt x="5055" y="346"/>
                </a:lnTo>
                <a:lnTo>
                  <a:pt x="5060" y="343"/>
                </a:lnTo>
                <a:lnTo>
                  <a:pt x="5065" y="341"/>
                </a:lnTo>
                <a:lnTo>
                  <a:pt x="5073" y="324"/>
                </a:lnTo>
                <a:lnTo>
                  <a:pt x="5084" y="300"/>
                </a:lnTo>
                <a:lnTo>
                  <a:pt x="5086" y="295"/>
                </a:lnTo>
                <a:lnTo>
                  <a:pt x="5087" y="290"/>
                </a:lnTo>
                <a:lnTo>
                  <a:pt x="5087" y="285"/>
                </a:lnTo>
                <a:lnTo>
                  <a:pt x="5087" y="280"/>
                </a:lnTo>
                <a:lnTo>
                  <a:pt x="5085" y="277"/>
                </a:lnTo>
                <a:lnTo>
                  <a:pt x="5081" y="275"/>
                </a:lnTo>
                <a:lnTo>
                  <a:pt x="5076" y="273"/>
                </a:lnTo>
                <a:lnTo>
                  <a:pt x="5068" y="272"/>
                </a:lnTo>
                <a:lnTo>
                  <a:pt x="5067" y="275"/>
                </a:lnTo>
                <a:lnTo>
                  <a:pt x="5065" y="277"/>
                </a:lnTo>
                <a:lnTo>
                  <a:pt x="5063" y="278"/>
                </a:lnTo>
                <a:lnTo>
                  <a:pt x="5060" y="280"/>
                </a:lnTo>
                <a:lnTo>
                  <a:pt x="5053" y="283"/>
                </a:lnTo>
                <a:lnTo>
                  <a:pt x="5047" y="284"/>
                </a:lnTo>
                <a:lnTo>
                  <a:pt x="5045" y="275"/>
                </a:lnTo>
                <a:lnTo>
                  <a:pt x="5043" y="267"/>
                </a:lnTo>
                <a:lnTo>
                  <a:pt x="5042" y="258"/>
                </a:lnTo>
                <a:lnTo>
                  <a:pt x="5041" y="250"/>
                </a:lnTo>
                <a:lnTo>
                  <a:pt x="5043" y="242"/>
                </a:lnTo>
                <a:lnTo>
                  <a:pt x="5045" y="236"/>
                </a:lnTo>
                <a:lnTo>
                  <a:pt x="5047" y="233"/>
                </a:lnTo>
                <a:lnTo>
                  <a:pt x="5051" y="231"/>
                </a:lnTo>
                <a:lnTo>
                  <a:pt x="5054" y="230"/>
                </a:lnTo>
                <a:lnTo>
                  <a:pt x="5058" y="229"/>
                </a:lnTo>
                <a:lnTo>
                  <a:pt x="5058" y="232"/>
                </a:lnTo>
                <a:lnTo>
                  <a:pt x="5060" y="234"/>
                </a:lnTo>
                <a:lnTo>
                  <a:pt x="5062" y="237"/>
                </a:lnTo>
                <a:lnTo>
                  <a:pt x="5065" y="239"/>
                </a:lnTo>
                <a:lnTo>
                  <a:pt x="5068" y="240"/>
                </a:lnTo>
                <a:lnTo>
                  <a:pt x="5072" y="241"/>
                </a:lnTo>
                <a:lnTo>
                  <a:pt x="5076" y="242"/>
                </a:lnTo>
                <a:lnTo>
                  <a:pt x="5079" y="241"/>
                </a:lnTo>
                <a:lnTo>
                  <a:pt x="5082" y="241"/>
                </a:lnTo>
                <a:lnTo>
                  <a:pt x="5085" y="239"/>
                </a:lnTo>
                <a:lnTo>
                  <a:pt x="5087" y="237"/>
                </a:lnTo>
                <a:lnTo>
                  <a:pt x="5089" y="234"/>
                </a:lnTo>
                <a:lnTo>
                  <a:pt x="5089" y="230"/>
                </a:lnTo>
                <a:lnTo>
                  <a:pt x="5089" y="225"/>
                </a:lnTo>
                <a:lnTo>
                  <a:pt x="5087" y="218"/>
                </a:lnTo>
                <a:lnTo>
                  <a:pt x="5084" y="211"/>
                </a:lnTo>
                <a:lnTo>
                  <a:pt x="5080" y="209"/>
                </a:lnTo>
                <a:lnTo>
                  <a:pt x="5078" y="207"/>
                </a:lnTo>
                <a:lnTo>
                  <a:pt x="5077" y="206"/>
                </a:lnTo>
                <a:lnTo>
                  <a:pt x="5077" y="203"/>
                </a:lnTo>
                <a:lnTo>
                  <a:pt x="5079" y="200"/>
                </a:lnTo>
                <a:lnTo>
                  <a:pt x="5080" y="197"/>
                </a:lnTo>
                <a:lnTo>
                  <a:pt x="5126" y="197"/>
                </a:lnTo>
                <a:lnTo>
                  <a:pt x="5126" y="200"/>
                </a:lnTo>
                <a:lnTo>
                  <a:pt x="5126" y="205"/>
                </a:lnTo>
                <a:lnTo>
                  <a:pt x="5126" y="208"/>
                </a:lnTo>
                <a:lnTo>
                  <a:pt x="5125" y="212"/>
                </a:lnTo>
                <a:lnTo>
                  <a:pt x="5123" y="219"/>
                </a:lnTo>
                <a:lnTo>
                  <a:pt x="5121" y="226"/>
                </a:lnTo>
                <a:lnTo>
                  <a:pt x="5121" y="229"/>
                </a:lnTo>
                <a:lnTo>
                  <a:pt x="5121" y="231"/>
                </a:lnTo>
                <a:lnTo>
                  <a:pt x="5122" y="234"/>
                </a:lnTo>
                <a:lnTo>
                  <a:pt x="5124" y="235"/>
                </a:lnTo>
                <a:lnTo>
                  <a:pt x="5127" y="237"/>
                </a:lnTo>
                <a:lnTo>
                  <a:pt x="5131" y="238"/>
                </a:lnTo>
                <a:lnTo>
                  <a:pt x="5138" y="239"/>
                </a:lnTo>
                <a:lnTo>
                  <a:pt x="5145" y="239"/>
                </a:lnTo>
                <a:lnTo>
                  <a:pt x="5146" y="237"/>
                </a:lnTo>
                <a:lnTo>
                  <a:pt x="5147" y="235"/>
                </a:lnTo>
                <a:lnTo>
                  <a:pt x="5150" y="233"/>
                </a:lnTo>
                <a:lnTo>
                  <a:pt x="5153" y="232"/>
                </a:lnTo>
                <a:lnTo>
                  <a:pt x="5160" y="230"/>
                </a:lnTo>
                <a:lnTo>
                  <a:pt x="5166" y="230"/>
                </a:lnTo>
                <a:lnTo>
                  <a:pt x="5168" y="249"/>
                </a:lnTo>
                <a:lnTo>
                  <a:pt x="5168" y="266"/>
                </a:lnTo>
                <a:lnTo>
                  <a:pt x="5168" y="270"/>
                </a:lnTo>
                <a:lnTo>
                  <a:pt x="5167" y="273"/>
                </a:lnTo>
                <a:lnTo>
                  <a:pt x="5165" y="275"/>
                </a:lnTo>
                <a:lnTo>
                  <a:pt x="5163" y="277"/>
                </a:lnTo>
                <a:lnTo>
                  <a:pt x="5161" y="278"/>
                </a:lnTo>
                <a:lnTo>
                  <a:pt x="5157" y="279"/>
                </a:lnTo>
                <a:lnTo>
                  <a:pt x="5153" y="279"/>
                </a:lnTo>
                <a:lnTo>
                  <a:pt x="5147" y="279"/>
                </a:lnTo>
                <a:lnTo>
                  <a:pt x="5141" y="277"/>
                </a:lnTo>
                <a:lnTo>
                  <a:pt x="5135" y="277"/>
                </a:lnTo>
                <a:lnTo>
                  <a:pt x="5129" y="278"/>
                </a:lnTo>
                <a:lnTo>
                  <a:pt x="5125" y="280"/>
                </a:lnTo>
                <a:lnTo>
                  <a:pt x="5124" y="283"/>
                </a:lnTo>
                <a:lnTo>
                  <a:pt x="5123" y="285"/>
                </a:lnTo>
                <a:lnTo>
                  <a:pt x="5122" y="287"/>
                </a:lnTo>
                <a:lnTo>
                  <a:pt x="5122" y="290"/>
                </a:lnTo>
                <a:lnTo>
                  <a:pt x="5123" y="296"/>
                </a:lnTo>
                <a:lnTo>
                  <a:pt x="5126" y="304"/>
                </a:lnTo>
                <a:lnTo>
                  <a:pt x="5127" y="308"/>
                </a:lnTo>
                <a:lnTo>
                  <a:pt x="5128" y="313"/>
                </a:lnTo>
                <a:lnTo>
                  <a:pt x="5129" y="317"/>
                </a:lnTo>
                <a:lnTo>
                  <a:pt x="5131" y="321"/>
                </a:lnTo>
                <a:lnTo>
                  <a:pt x="5137" y="328"/>
                </a:lnTo>
                <a:lnTo>
                  <a:pt x="5143" y="335"/>
                </a:lnTo>
                <a:lnTo>
                  <a:pt x="5149" y="343"/>
                </a:lnTo>
                <a:lnTo>
                  <a:pt x="5157" y="349"/>
                </a:lnTo>
                <a:lnTo>
                  <a:pt x="5162" y="356"/>
                </a:lnTo>
                <a:lnTo>
                  <a:pt x="5166" y="365"/>
                </a:lnTo>
                <a:lnTo>
                  <a:pt x="5165" y="386"/>
                </a:lnTo>
                <a:lnTo>
                  <a:pt x="5164" y="404"/>
                </a:lnTo>
                <a:lnTo>
                  <a:pt x="5164" y="411"/>
                </a:lnTo>
                <a:lnTo>
                  <a:pt x="5164" y="416"/>
                </a:lnTo>
                <a:lnTo>
                  <a:pt x="5164" y="422"/>
                </a:lnTo>
                <a:lnTo>
                  <a:pt x="5165" y="426"/>
                </a:lnTo>
                <a:lnTo>
                  <a:pt x="5167" y="429"/>
                </a:lnTo>
                <a:lnTo>
                  <a:pt x="5170" y="432"/>
                </a:lnTo>
                <a:lnTo>
                  <a:pt x="5175" y="433"/>
                </a:lnTo>
                <a:lnTo>
                  <a:pt x="5180" y="434"/>
                </a:lnTo>
                <a:lnTo>
                  <a:pt x="5196" y="433"/>
                </a:lnTo>
                <a:lnTo>
                  <a:pt x="5219" y="429"/>
                </a:lnTo>
                <a:lnTo>
                  <a:pt x="5221" y="427"/>
                </a:lnTo>
                <a:lnTo>
                  <a:pt x="5225" y="423"/>
                </a:lnTo>
                <a:lnTo>
                  <a:pt x="5234" y="418"/>
                </a:lnTo>
                <a:lnTo>
                  <a:pt x="5243" y="411"/>
                </a:lnTo>
                <a:lnTo>
                  <a:pt x="5267" y="397"/>
                </a:lnTo>
                <a:lnTo>
                  <a:pt x="5297" y="383"/>
                </a:lnTo>
                <a:lnTo>
                  <a:pt x="5311" y="376"/>
                </a:lnTo>
                <a:lnTo>
                  <a:pt x="5326" y="370"/>
                </a:lnTo>
                <a:lnTo>
                  <a:pt x="5340" y="366"/>
                </a:lnTo>
                <a:lnTo>
                  <a:pt x="5352" y="363"/>
                </a:lnTo>
                <a:lnTo>
                  <a:pt x="5364" y="361"/>
                </a:lnTo>
                <a:lnTo>
                  <a:pt x="5373" y="362"/>
                </a:lnTo>
                <a:lnTo>
                  <a:pt x="5377" y="363"/>
                </a:lnTo>
                <a:lnTo>
                  <a:pt x="5380" y="364"/>
                </a:lnTo>
                <a:lnTo>
                  <a:pt x="5383" y="367"/>
                </a:lnTo>
                <a:lnTo>
                  <a:pt x="5384" y="370"/>
                </a:lnTo>
                <a:lnTo>
                  <a:pt x="5398" y="371"/>
                </a:lnTo>
                <a:lnTo>
                  <a:pt x="5409" y="373"/>
                </a:lnTo>
                <a:lnTo>
                  <a:pt x="5418" y="377"/>
                </a:lnTo>
                <a:lnTo>
                  <a:pt x="5426" y="382"/>
                </a:lnTo>
                <a:lnTo>
                  <a:pt x="5434" y="385"/>
                </a:lnTo>
                <a:lnTo>
                  <a:pt x="5444" y="388"/>
                </a:lnTo>
                <a:lnTo>
                  <a:pt x="5448" y="389"/>
                </a:lnTo>
                <a:lnTo>
                  <a:pt x="5454" y="389"/>
                </a:lnTo>
                <a:lnTo>
                  <a:pt x="5461" y="389"/>
                </a:lnTo>
                <a:lnTo>
                  <a:pt x="5468" y="388"/>
                </a:lnTo>
                <a:lnTo>
                  <a:pt x="5469" y="385"/>
                </a:lnTo>
                <a:lnTo>
                  <a:pt x="5472" y="383"/>
                </a:lnTo>
                <a:lnTo>
                  <a:pt x="5478" y="381"/>
                </a:lnTo>
                <a:lnTo>
                  <a:pt x="5484" y="379"/>
                </a:lnTo>
                <a:lnTo>
                  <a:pt x="5500" y="375"/>
                </a:lnTo>
                <a:lnTo>
                  <a:pt x="5519" y="373"/>
                </a:lnTo>
                <a:lnTo>
                  <a:pt x="5539" y="371"/>
                </a:lnTo>
                <a:lnTo>
                  <a:pt x="5557" y="370"/>
                </a:lnTo>
                <a:lnTo>
                  <a:pt x="5573" y="370"/>
                </a:lnTo>
                <a:lnTo>
                  <a:pt x="5584" y="371"/>
                </a:lnTo>
                <a:lnTo>
                  <a:pt x="5584" y="373"/>
                </a:lnTo>
                <a:lnTo>
                  <a:pt x="5586" y="376"/>
                </a:lnTo>
                <a:lnTo>
                  <a:pt x="5588" y="379"/>
                </a:lnTo>
                <a:lnTo>
                  <a:pt x="5591" y="381"/>
                </a:lnTo>
                <a:lnTo>
                  <a:pt x="5598" y="384"/>
                </a:lnTo>
                <a:lnTo>
                  <a:pt x="5608" y="386"/>
                </a:lnTo>
                <a:lnTo>
                  <a:pt x="5627" y="388"/>
                </a:lnTo>
                <a:lnTo>
                  <a:pt x="5639" y="388"/>
                </a:lnTo>
                <a:lnTo>
                  <a:pt x="5644" y="396"/>
                </a:lnTo>
                <a:lnTo>
                  <a:pt x="5648" y="404"/>
                </a:lnTo>
                <a:lnTo>
                  <a:pt x="5651" y="409"/>
                </a:lnTo>
                <a:lnTo>
                  <a:pt x="5655" y="413"/>
                </a:lnTo>
                <a:lnTo>
                  <a:pt x="5663" y="419"/>
                </a:lnTo>
                <a:lnTo>
                  <a:pt x="5670" y="423"/>
                </a:lnTo>
                <a:lnTo>
                  <a:pt x="5673" y="425"/>
                </a:lnTo>
                <a:lnTo>
                  <a:pt x="5676" y="428"/>
                </a:lnTo>
                <a:lnTo>
                  <a:pt x="5679" y="431"/>
                </a:lnTo>
                <a:lnTo>
                  <a:pt x="5682" y="435"/>
                </a:lnTo>
                <a:lnTo>
                  <a:pt x="5684" y="442"/>
                </a:lnTo>
                <a:lnTo>
                  <a:pt x="5685" y="449"/>
                </a:lnTo>
                <a:lnTo>
                  <a:pt x="5686" y="459"/>
                </a:lnTo>
                <a:lnTo>
                  <a:pt x="5687" y="470"/>
                </a:lnTo>
                <a:lnTo>
                  <a:pt x="5698" y="476"/>
                </a:lnTo>
                <a:lnTo>
                  <a:pt x="5709" y="481"/>
                </a:lnTo>
                <a:lnTo>
                  <a:pt x="5712" y="484"/>
                </a:lnTo>
                <a:lnTo>
                  <a:pt x="5715" y="489"/>
                </a:lnTo>
                <a:lnTo>
                  <a:pt x="5716" y="496"/>
                </a:lnTo>
                <a:lnTo>
                  <a:pt x="5716" y="505"/>
                </a:lnTo>
                <a:close/>
              </a:path>
            </a:pathLst>
          </a:custGeom>
          <a:solidFill>
            <a:srgbClr val="E41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pl-PL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Symbol zastępczy zawartości 1">
            <a:extLst>
              <a:ext uri="{FF2B5EF4-FFF2-40B4-BE49-F238E27FC236}">
                <a16:creationId xmlns:a16="http://schemas.microsoft.com/office/drawing/2014/main" id="{DFF2E841-FAB3-B65E-11B9-A8565B8911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7" y="1137467"/>
            <a:ext cx="3824756" cy="2868567"/>
          </a:xfrm>
        </p:spPr>
      </p:pic>
      <p:sp>
        <p:nvSpPr>
          <p:cNvPr id="6" name="Symbol zastępczy zawartości 9">
            <a:extLst>
              <a:ext uri="{FF2B5EF4-FFF2-40B4-BE49-F238E27FC236}">
                <a16:creationId xmlns:a16="http://schemas.microsoft.com/office/drawing/2014/main" id="{3D094B16-F09D-C104-492A-87686C675847}"/>
              </a:ext>
            </a:extLst>
          </p:cNvPr>
          <p:cNvSpPr txBox="1">
            <a:spLocks/>
          </p:cNvSpPr>
          <p:nvPr/>
        </p:nvSpPr>
        <p:spPr>
          <a:xfrm>
            <a:off x="4587956" y="1051821"/>
            <a:ext cx="4235290" cy="38996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pl-PL" sz="2000" dirty="0">
                <a:solidFill>
                  <a:prstClr val="black"/>
                </a:solidFill>
                <a:latin typeface="Aptos" panose="020B0004020202020204" pitchFamily="34" charset="0"/>
              </a:rPr>
              <a:t>Wszystkie ładowarki posiadają zunifikowane wtyczki COMBO 2.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pl-PL" sz="2000" dirty="0">
                <a:solidFill>
                  <a:prstClr val="black"/>
                </a:solidFill>
                <a:latin typeface="Aptos" panose="020B0004020202020204" pitchFamily="34" charset="0"/>
              </a:rPr>
              <a:t>Umiejscowienie gniazd – za 3 drzwiami autobusu (w przypadku starszych pojazdów) lub nad przednim nadkolem po prawej stronie oraz w tylnej części autobusu (w przypadku nowszych pojazdów).</a:t>
            </a:r>
          </a:p>
        </p:txBody>
      </p:sp>
      <p:sp>
        <p:nvSpPr>
          <p:cNvPr id="7" name="Symbol zastępczy stopki 2">
            <a:extLst>
              <a:ext uri="{FF2B5EF4-FFF2-40B4-BE49-F238E27FC236}">
                <a16:creationId xmlns:a16="http://schemas.microsoft.com/office/drawing/2014/main" id="{7D524E73-CA56-E1E2-164D-35D4E3B65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8155" y="4767263"/>
            <a:ext cx="4789561" cy="273844"/>
          </a:xfrm>
        </p:spPr>
        <p:txBody>
          <a:bodyPr/>
          <a:lstStyle/>
          <a:p>
            <a:pPr defTabSz="685800"/>
            <a:r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Warszawa </a:t>
            </a:r>
            <a:fld id="{93072C01-6B1B-468B-87A0-E1D35F6D9B86}" type="datetime4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19 maja 2025</a:t>
            </a:fld>
            <a:r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4051677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C08C4-D1DF-0D61-571C-B44428F20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ole tekstowe 39">
            <a:extLst>
              <a:ext uri="{FF2B5EF4-FFF2-40B4-BE49-F238E27FC236}">
                <a16:creationId xmlns:a16="http://schemas.microsoft.com/office/drawing/2014/main" id="{5591C4F9-88A8-7800-8237-7F12E56C43C1}"/>
              </a:ext>
            </a:extLst>
          </p:cNvPr>
          <p:cNvSpPr txBox="1"/>
          <p:nvPr/>
        </p:nvSpPr>
        <p:spPr>
          <a:xfrm>
            <a:off x="244317" y="71929"/>
            <a:ext cx="665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l-PL" dirty="0">
                <a:solidFill>
                  <a:srgbClr val="E41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Autobusy elektryczne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804BC853-1769-3D53-7460-582771B891E7}"/>
              </a:ext>
            </a:extLst>
          </p:cNvPr>
          <p:cNvSpPr/>
          <p:nvPr/>
        </p:nvSpPr>
        <p:spPr>
          <a:xfrm flipH="1">
            <a:off x="320755" y="442913"/>
            <a:ext cx="8502491" cy="27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41D2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l-P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9E85CD1-3782-1617-E84A-6F5B2D88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5846" y="4767263"/>
            <a:ext cx="2057400" cy="273844"/>
          </a:xfrm>
        </p:spPr>
        <p:txBody>
          <a:bodyPr/>
          <a:lstStyle/>
          <a:p>
            <a:pPr defTabSz="685800"/>
            <a:fld id="{546B9E42-3626-4164-8DC5-77E14E065AE1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12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4420569-802A-6B90-041D-AB4180792A1C}"/>
              </a:ext>
            </a:extLst>
          </p:cNvPr>
          <p:cNvSpPr>
            <a:spLocks noEditPoints="1"/>
          </p:cNvSpPr>
          <p:nvPr/>
        </p:nvSpPr>
        <p:spPr bwMode="auto">
          <a:xfrm>
            <a:off x="8203883" y="145549"/>
            <a:ext cx="622935" cy="199008"/>
          </a:xfrm>
          <a:custGeom>
            <a:avLst/>
            <a:gdLst>
              <a:gd name="T0" fmla="*/ 4675 w 16828"/>
              <a:gd name="T1" fmla="*/ 429 h 5376"/>
              <a:gd name="T2" fmla="*/ 4704 w 16828"/>
              <a:gd name="T3" fmla="*/ 757 h 5376"/>
              <a:gd name="T4" fmla="*/ 9978 w 16828"/>
              <a:gd name="T5" fmla="*/ 2788 h 5376"/>
              <a:gd name="T6" fmla="*/ 11099 w 16828"/>
              <a:gd name="T7" fmla="*/ 2769 h 5376"/>
              <a:gd name="T8" fmla="*/ 11629 w 16828"/>
              <a:gd name="T9" fmla="*/ 3644 h 5376"/>
              <a:gd name="T10" fmla="*/ 10590 w 16828"/>
              <a:gd name="T11" fmla="*/ 3382 h 5376"/>
              <a:gd name="T12" fmla="*/ 9709 w 16828"/>
              <a:gd name="T13" fmla="*/ 3327 h 5376"/>
              <a:gd name="T14" fmla="*/ 8520 w 16828"/>
              <a:gd name="T15" fmla="*/ 3468 h 5376"/>
              <a:gd name="T16" fmla="*/ 14168 w 16828"/>
              <a:gd name="T17" fmla="*/ 2939 h 5376"/>
              <a:gd name="T18" fmla="*/ 11407 w 16828"/>
              <a:gd name="T19" fmla="*/ 5261 h 5376"/>
              <a:gd name="T20" fmla="*/ 16222 w 16828"/>
              <a:gd name="T21" fmla="*/ 3713 h 5376"/>
              <a:gd name="T22" fmla="*/ 15509 w 16828"/>
              <a:gd name="T23" fmla="*/ 3332 h 5376"/>
              <a:gd name="T24" fmla="*/ 14496 w 16828"/>
              <a:gd name="T25" fmla="*/ 4549 h 5376"/>
              <a:gd name="T26" fmla="*/ 15249 w 16828"/>
              <a:gd name="T27" fmla="*/ 4776 h 5376"/>
              <a:gd name="T28" fmla="*/ 14224 w 16828"/>
              <a:gd name="T29" fmla="*/ 5275 h 5376"/>
              <a:gd name="T30" fmla="*/ 14127 w 16828"/>
              <a:gd name="T31" fmla="*/ 3962 h 5376"/>
              <a:gd name="T32" fmla="*/ 16039 w 16828"/>
              <a:gd name="T33" fmla="*/ 2776 h 5376"/>
              <a:gd name="T34" fmla="*/ 15969 w 16828"/>
              <a:gd name="T35" fmla="*/ 5325 h 5376"/>
              <a:gd name="T36" fmla="*/ 5049 w 16828"/>
              <a:gd name="T37" fmla="*/ 627 h 5376"/>
              <a:gd name="T38" fmla="*/ 4889 w 16828"/>
              <a:gd name="T39" fmla="*/ 587 h 5376"/>
              <a:gd name="T40" fmla="*/ 4912 w 16828"/>
              <a:gd name="T41" fmla="*/ 734 h 5376"/>
              <a:gd name="T42" fmla="*/ 4848 w 16828"/>
              <a:gd name="T43" fmla="*/ 443 h 5376"/>
              <a:gd name="T44" fmla="*/ 5297 w 16828"/>
              <a:gd name="T45" fmla="*/ 488 h 5376"/>
              <a:gd name="T46" fmla="*/ 4294 w 16828"/>
              <a:gd name="T47" fmla="*/ 17 h 5376"/>
              <a:gd name="T48" fmla="*/ 4469 w 16828"/>
              <a:gd name="T49" fmla="*/ 2395 h 5376"/>
              <a:gd name="T50" fmla="*/ 3991 w 16828"/>
              <a:gd name="T51" fmla="*/ 1937 h 5376"/>
              <a:gd name="T52" fmla="*/ 4416 w 16828"/>
              <a:gd name="T53" fmla="*/ 1121 h 5376"/>
              <a:gd name="T54" fmla="*/ 4755 w 16828"/>
              <a:gd name="T55" fmla="*/ 1157 h 5376"/>
              <a:gd name="T56" fmla="*/ 6241 w 16828"/>
              <a:gd name="T57" fmla="*/ 1576 h 5376"/>
              <a:gd name="T58" fmla="*/ 4755 w 16828"/>
              <a:gd name="T59" fmla="*/ 1269 h 5376"/>
              <a:gd name="T60" fmla="*/ 4450 w 16828"/>
              <a:gd name="T61" fmla="*/ 1427 h 5376"/>
              <a:gd name="T62" fmla="*/ 4549 w 16828"/>
              <a:gd name="T63" fmla="*/ 1966 h 5376"/>
              <a:gd name="T64" fmla="*/ 4662 w 16828"/>
              <a:gd name="T65" fmla="*/ 1833 h 5376"/>
              <a:gd name="T66" fmla="*/ 4998 w 16828"/>
              <a:gd name="T67" fmla="*/ 1405 h 5376"/>
              <a:gd name="T68" fmla="*/ 5259 w 16828"/>
              <a:gd name="T69" fmla="*/ 1827 h 5376"/>
              <a:gd name="T70" fmla="*/ 5483 w 16828"/>
              <a:gd name="T71" fmla="*/ 2166 h 5376"/>
              <a:gd name="T72" fmla="*/ 6424 w 16828"/>
              <a:gd name="T73" fmla="*/ 2486 h 5376"/>
              <a:gd name="T74" fmla="*/ 5160 w 16828"/>
              <a:gd name="T75" fmla="*/ 649 h 5376"/>
              <a:gd name="T76" fmla="*/ 5137 w 16828"/>
              <a:gd name="T77" fmla="*/ 734 h 5376"/>
              <a:gd name="T78" fmla="*/ 5303 w 16828"/>
              <a:gd name="T79" fmla="*/ 692 h 5376"/>
              <a:gd name="T80" fmla="*/ 5595 w 16828"/>
              <a:gd name="T81" fmla="*/ 457 h 5376"/>
              <a:gd name="T82" fmla="*/ 5463 w 16828"/>
              <a:gd name="T83" fmla="*/ 730 h 5376"/>
              <a:gd name="T84" fmla="*/ 5496 w 16828"/>
              <a:gd name="T85" fmla="*/ 751 h 5376"/>
              <a:gd name="T86" fmla="*/ 6380 w 16828"/>
              <a:gd name="T87" fmla="*/ 2919 h 5376"/>
              <a:gd name="T88" fmla="*/ 5413 w 16828"/>
              <a:gd name="T89" fmla="*/ 3136 h 5376"/>
              <a:gd name="T90" fmla="*/ 5019 w 16828"/>
              <a:gd name="T91" fmla="*/ 3462 h 5376"/>
              <a:gd name="T92" fmla="*/ 4978 w 16828"/>
              <a:gd name="T93" fmla="*/ 4428 h 5376"/>
              <a:gd name="T94" fmla="*/ 5491 w 16828"/>
              <a:gd name="T95" fmla="*/ 4201 h 5376"/>
              <a:gd name="T96" fmla="*/ 5719 w 16828"/>
              <a:gd name="T97" fmla="*/ 3604 h 5376"/>
              <a:gd name="T98" fmla="*/ 5874 w 16828"/>
              <a:gd name="T99" fmla="*/ 4198 h 5376"/>
              <a:gd name="T100" fmla="*/ 5031 w 16828"/>
              <a:gd name="T101" fmla="*/ 4885 h 5376"/>
              <a:gd name="T102" fmla="*/ 4131 w 16828"/>
              <a:gd name="T103" fmla="*/ 3996 h 5376"/>
              <a:gd name="T104" fmla="*/ 5840 w 16828"/>
              <a:gd name="T105" fmla="*/ 5325 h 5376"/>
              <a:gd name="T106" fmla="*/ 5707 w 16828"/>
              <a:gd name="T107" fmla="*/ 578 h 5376"/>
              <a:gd name="T108" fmla="*/ 5478 w 16828"/>
              <a:gd name="T109" fmla="*/ 863 h 5376"/>
              <a:gd name="T110" fmla="*/ 4861 w 16828"/>
              <a:gd name="T111" fmla="*/ 905 h 5376"/>
              <a:gd name="T112" fmla="*/ 4606 w 16828"/>
              <a:gd name="T113" fmla="*/ 713 h 5376"/>
              <a:gd name="T114" fmla="*/ 4531 w 16828"/>
              <a:gd name="T115" fmla="*/ 426 h 5376"/>
              <a:gd name="T116" fmla="*/ 4925 w 16828"/>
              <a:gd name="T117" fmla="*/ 392 h 5376"/>
              <a:gd name="T118" fmla="*/ 5043 w 16828"/>
              <a:gd name="T119" fmla="*/ 267 h 5376"/>
              <a:gd name="T120" fmla="*/ 5138 w 16828"/>
              <a:gd name="T121" fmla="*/ 239 h 5376"/>
              <a:gd name="T122" fmla="*/ 5167 w 16828"/>
              <a:gd name="T123" fmla="*/ 429 h 5376"/>
              <a:gd name="T124" fmla="*/ 5588 w 16828"/>
              <a:gd name="T125" fmla="*/ 379 h 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28" h="5376">
                <a:moveTo>
                  <a:pt x="4770" y="732"/>
                </a:moveTo>
                <a:lnTo>
                  <a:pt x="4767" y="737"/>
                </a:lnTo>
                <a:lnTo>
                  <a:pt x="4762" y="740"/>
                </a:lnTo>
                <a:lnTo>
                  <a:pt x="4759" y="741"/>
                </a:lnTo>
                <a:lnTo>
                  <a:pt x="4755" y="740"/>
                </a:lnTo>
                <a:lnTo>
                  <a:pt x="4752" y="738"/>
                </a:lnTo>
                <a:lnTo>
                  <a:pt x="4749" y="734"/>
                </a:lnTo>
                <a:lnTo>
                  <a:pt x="4744" y="730"/>
                </a:lnTo>
                <a:lnTo>
                  <a:pt x="4742" y="723"/>
                </a:lnTo>
                <a:lnTo>
                  <a:pt x="4739" y="718"/>
                </a:lnTo>
                <a:lnTo>
                  <a:pt x="4737" y="712"/>
                </a:lnTo>
                <a:lnTo>
                  <a:pt x="4736" y="705"/>
                </a:lnTo>
                <a:lnTo>
                  <a:pt x="4736" y="700"/>
                </a:lnTo>
                <a:lnTo>
                  <a:pt x="4736" y="695"/>
                </a:lnTo>
                <a:lnTo>
                  <a:pt x="4737" y="692"/>
                </a:lnTo>
                <a:lnTo>
                  <a:pt x="4739" y="688"/>
                </a:lnTo>
                <a:lnTo>
                  <a:pt x="4743" y="688"/>
                </a:lnTo>
                <a:lnTo>
                  <a:pt x="4744" y="679"/>
                </a:lnTo>
                <a:lnTo>
                  <a:pt x="4744" y="668"/>
                </a:lnTo>
                <a:lnTo>
                  <a:pt x="4743" y="659"/>
                </a:lnTo>
                <a:lnTo>
                  <a:pt x="4740" y="651"/>
                </a:lnTo>
                <a:lnTo>
                  <a:pt x="4736" y="642"/>
                </a:lnTo>
                <a:lnTo>
                  <a:pt x="4730" y="635"/>
                </a:lnTo>
                <a:lnTo>
                  <a:pt x="4723" y="628"/>
                </a:lnTo>
                <a:lnTo>
                  <a:pt x="4715" y="623"/>
                </a:lnTo>
                <a:lnTo>
                  <a:pt x="4716" y="588"/>
                </a:lnTo>
                <a:lnTo>
                  <a:pt x="4717" y="555"/>
                </a:lnTo>
                <a:lnTo>
                  <a:pt x="4718" y="521"/>
                </a:lnTo>
                <a:lnTo>
                  <a:pt x="4719" y="486"/>
                </a:lnTo>
                <a:lnTo>
                  <a:pt x="4721" y="479"/>
                </a:lnTo>
                <a:lnTo>
                  <a:pt x="4723" y="472"/>
                </a:lnTo>
                <a:lnTo>
                  <a:pt x="4724" y="466"/>
                </a:lnTo>
                <a:lnTo>
                  <a:pt x="4724" y="460"/>
                </a:lnTo>
                <a:lnTo>
                  <a:pt x="4724" y="454"/>
                </a:lnTo>
                <a:lnTo>
                  <a:pt x="4723" y="450"/>
                </a:lnTo>
                <a:lnTo>
                  <a:pt x="4721" y="446"/>
                </a:lnTo>
                <a:lnTo>
                  <a:pt x="4719" y="443"/>
                </a:lnTo>
                <a:lnTo>
                  <a:pt x="4716" y="440"/>
                </a:lnTo>
                <a:lnTo>
                  <a:pt x="4713" y="436"/>
                </a:lnTo>
                <a:lnTo>
                  <a:pt x="4709" y="434"/>
                </a:lnTo>
                <a:lnTo>
                  <a:pt x="4706" y="432"/>
                </a:lnTo>
                <a:lnTo>
                  <a:pt x="4696" y="430"/>
                </a:lnTo>
                <a:lnTo>
                  <a:pt x="4686" y="429"/>
                </a:lnTo>
                <a:lnTo>
                  <a:pt x="4675" y="429"/>
                </a:lnTo>
                <a:lnTo>
                  <a:pt x="4665" y="430"/>
                </a:lnTo>
                <a:lnTo>
                  <a:pt x="4655" y="431"/>
                </a:lnTo>
                <a:lnTo>
                  <a:pt x="4646" y="434"/>
                </a:lnTo>
                <a:lnTo>
                  <a:pt x="4638" y="436"/>
                </a:lnTo>
                <a:lnTo>
                  <a:pt x="4632" y="440"/>
                </a:lnTo>
                <a:lnTo>
                  <a:pt x="4628" y="443"/>
                </a:lnTo>
                <a:lnTo>
                  <a:pt x="4627" y="446"/>
                </a:lnTo>
                <a:lnTo>
                  <a:pt x="4612" y="462"/>
                </a:lnTo>
                <a:lnTo>
                  <a:pt x="4600" y="477"/>
                </a:lnTo>
                <a:lnTo>
                  <a:pt x="4597" y="485"/>
                </a:lnTo>
                <a:lnTo>
                  <a:pt x="4595" y="492"/>
                </a:lnTo>
                <a:lnTo>
                  <a:pt x="4593" y="500"/>
                </a:lnTo>
                <a:lnTo>
                  <a:pt x="4592" y="507"/>
                </a:lnTo>
                <a:lnTo>
                  <a:pt x="4592" y="513"/>
                </a:lnTo>
                <a:lnTo>
                  <a:pt x="4592" y="520"/>
                </a:lnTo>
                <a:lnTo>
                  <a:pt x="4593" y="526"/>
                </a:lnTo>
                <a:lnTo>
                  <a:pt x="4594" y="532"/>
                </a:lnTo>
                <a:lnTo>
                  <a:pt x="4597" y="544"/>
                </a:lnTo>
                <a:lnTo>
                  <a:pt x="4602" y="556"/>
                </a:lnTo>
                <a:lnTo>
                  <a:pt x="4610" y="566"/>
                </a:lnTo>
                <a:lnTo>
                  <a:pt x="4617" y="577"/>
                </a:lnTo>
                <a:lnTo>
                  <a:pt x="4633" y="597"/>
                </a:lnTo>
                <a:lnTo>
                  <a:pt x="4651" y="617"/>
                </a:lnTo>
                <a:lnTo>
                  <a:pt x="4658" y="627"/>
                </a:lnTo>
                <a:lnTo>
                  <a:pt x="4666" y="639"/>
                </a:lnTo>
                <a:lnTo>
                  <a:pt x="4672" y="651"/>
                </a:lnTo>
                <a:lnTo>
                  <a:pt x="4677" y="662"/>
                </a:lnTo>
                <a:lnTo>
                  <a:pt x="4678" y="669"/>
                </a:lnTo>
                <a:lnTo>
                  <a:pt x="4680" y="676"/>
                </a:lnTo>
                <a:lnTo>
                  <a:pt x="4683" y="681"/>
                </a:lnTo>
                <a:lnTo>
                  <a:pt x="4687" y="686"/>
                </a:lnTo>
                <a:lnTo>
                  <a:pt x="4694" y="696"/>
                </a:lnTo>
                <a:lnTo>
                  <a:pt x="4701" y="704"/>
                </a:lnTo>
                <a:lnTo>
                  <a:pt x="4709" y="713"/>
                </a:lnTo>
                <a:lnTo>
                  <a:pt x="4715" y="721"/>
                </a:lnTo>
                <a:lnTo>
                  <a:pt x="4717" y="726"/>
                </a:lnTo>
                <a:lnTo>
                  <a:pt x="4719" y="732"/>
                </a:lnTo>
                <a:lnTo>
                  <a:pt x="4720" y="737"/>
                </a:lnTo>
                <a:lnTo>
                  <a:pt x="4721" y="743"/>
                </a:lnTo>
                <a:lnTo>
                  <a:pt x="4713" y="748"/>
                </a:lnTo>
                <a:lnTo>
                  <a:pt x="4708" y="751"/>
                </a:lnTo>
                <a:lnTo>
                  <a:pt x="4706" y="753"/>
                </a:lnTo>
                <a:lnTo>
                  <a:pt x="4704" y="755"/>
                </a:lnTo>
                <a:lnTo>
                  <a:pt x="4704" y="757"/>
                </a:lnTo>
                <a:lnTo>
                  <a:pt x="4704" y="759"/>
                </a:lnTo>
                <a:lnTo>
                  <a:pt x="4708" y="770"/>
                </a:lnTo>
                <a:lnTo>
                  <a:pt x="4714" y="781"/>
                </a:lnTo>
                <a:lnTo>
                  <a:pt x="4720" y="780"/>
                </a:lnTo>
                <a:lnTo>
                  <a:pt x="4729" y="779"/>
                </a:lnTo>
                <a:lnTo>
                  <a:pt x="4736" y="776"/>
                </a:lnTo>
                <a:lnTo>
                  <a:pt x="4744" y="773"/>
                </a:lnTo>
                <a:lnTo>
                  <a:pt x="4762" y="765"/>
                </a:lnTo>
                <a:lnTo>
                  <a:pt x="4777" y="756"/>
                </a:lnTo>
                <a:lnTo>
                  <a:pt x="4782" y="752"/>
                </a:lnTo>
                <a:lnTo>
                  <a:pt x="4788" y="748"/>
                </a:lnTo>
                <a:lnTo>
                  <a:pt x="4791" y="743"/>
                </a:lnTo>
                <a:lnTo>
                  <a:pt x="4791" y="739"/>
                </a:lnTo>
                <a:lnTo>
                  <a:pt x="4791" y="738"/>
                </a:lnTo>
                <a:lnTo>
                  <a:pt x="4790" y="736"/>
                </a:lnTo>
                <a:lnTo>
                  <a:pt x="4789" y="735"/>
                </a:lnTo>
                <a:lnTo>
                  <a:pt x="4785" y="734"/>
                </a:lnTo>
                <a:lnTo>
                  <a:pt x="4779" y="733"/>
                </a:lnTo>
                <a:lnTo>
                  <a:pt x="4770" y="732"/>
                </a:lnTo>
                <a:close/>
                <a:moveTo>
                  <a:pt x="9116" y="2943"/>
                </a:moveTo>
                <a:lnTo>
                  <a:pt x="9161" y="2918"/>
                </a:lnTo>
                <a:lnTo>
                  <a:pt x="9207" y="2896"/>
                </a:lnTo>
                <a:lnTo>
                  <a:pt x="9254" y="2875"/>
                </a:lnTo>
                <a:lnTo>
                  <a:pt x="9303" y="2856"/>
                </a:lnTo>
                <a:lnTo>
                  <a:pt x="9351" y="2838"/>
                </a:lnTo>
                <a:lnTo>
                  <a:pt x="9401" y="2822"/>
                </a:lnTo>
                <a:lnTo>
                  <a:pt x="9451" y="2808"/>
                </a:lnTo>
                <a:lnTo>
                  <a:pt x="9502" y="2795"/>
                </a:lnTo>
                <a:lnTo>
                  <a:pt x="9552" y="2786"/>
                </a:lnTo>
                <a:lnTo>
                  <a:pt x="9602" y="2777"/>
                </a:lnTo>
                <a:lnTo>
                  <a:pt x="9629" y="2773"/>
                </a:lnTo>
                <a:lnTo>
                  <a:pt x="9654" y="2771"/>
                </a:lnTo>
                <a:lnTo>
                  <a:pt x="9679" y="2769"/>
                </a:lnTo>
                <a:lnTo>
                  <a:pt x="9706" y="2767"/>
                </a:lnTo>
                <a:lnTo>
                  <a:pt x="9731" y="2765"/>
                </a:lnTo>
                <a:lnTo>
                  <a:pt x="9757" y="2764"/>
                </a:lnTo>
                <a:lnTo>
                  <a:pt x="9782" y="2765"/>
                </a:lnTo>
                <a:lnTo>
                  <a:pt x="9809" y="2765"/>
                </a:lnTo>
                <a:lnTo>
                  <a:pt x="9834" y="2767"/>
                </a:lnTo>
                <a:lnTo>
                  <a:pt x="9860" y="2769"/>
                </a:lnTo>
                <a:lnTo>
                  <a:pt x="9885" y="2772"/>
                </a:lnTo>
                <a:lnTo>
                  <a:pt x="9912" y="2775"/>
                </a:lnTo>
                <a:lnTo>
                  <a:pt x="9945" y="2780"/>
                </a:lnTo>
                <a:lnTo>
                  <a:pt x="9978" y="2788"/>
                </a:lnTo>
                <a:lnTo>
                  <a:pt x="10010" y="2797"/>
                </a:lnTo>
                <a:lnTo>
                  <a:pt x="10040" y="2808"/>
                </a:lnTo>
                <a:lnTo>
                  <a:pt x="10054" y="2814"/>
                </a:lnTo>
                <a:lnTo>
                  <a:pt x="10068" y="2820"/>
                </a:lnTo>
                <a:lnTo>
                  <a:pt x="10082" y="2828"/>
                </a:lnTo>
                <a:lnTo>
                  <a:pt x="10096" y="2834"/>
                </a:lnTo>
                <a:lnTo>
                  <a:pt x="10109" y="2842"/>
                </a:lnTo>
                <a:lnTo>
                  <a:pt x="10122" y="2851"/>
                </a:lnTo>
                <a:lnTo>
                  <a:pt x="10135" y="2859"/>
                </a:lnTo>
                <a:lnTo>
                  <a:pt x="10147" y="2868"/>
                </a:lnTo>
                <a:lnTo>
                  <a:pt x="10159" y="2877"/>
                </a:lnTo>
                <a:lnTo>
                  <a:pt x="10170" y="2888"/>
                </a:lnTo>
                <a:lnTo>
                  <a:pt x="10182" y="2898"/>
                </a:lnTo>
                <a:lnTo>
                  <a:pt x="10193" y="2909"/>
                </a:lnTo>
                <a:lnTo>
                  <a:pt x="10203" y="2920"/>
                </a:lnTo>
                <a:lnTo>
                  <a:pt x="10214" y="2932"/>
                </a:lnTo>
                <a:lnTo>
                  <a:pt x="10223" y="2944"/>
                </a:lnTo>
                <a:lnTo>
                  <a:pt x="10232" y="2956"/>
                </a:lnTo>
                <a:lnTo>
                  <a:pt x="10242" y="2970"/>
                </a:lnTo>
                <a:lnTo>
                  <a:pt x="10250" y="2983"/>
                </a:lnTo>
                <a:lnTo>
                  <a:pt x="10259" y="2997"/>
                </a:lnTo>
                <a:lnTo>
                  <a:pt x="10267" y="3011"/>
                </a:lnTo>
                <a:lnTo>
                  <a:pt x="10283" y="3042"/>
                </a:lnTo>
                <a:lnTo>
                  <a:pt x="10297" y="3073"/>
                </a:lnTo>
                <a:lnTo>
                  <a:pt x="10334" y="3046"/>
                </a:lnTo>
                <a:lnTo>
                  <a:pt x="10373" y="3019"/>
                </a:lnTo>
                <a:lnTo>
                  <a:pt x="10413" y="2993"/>
                </a:lnTo>
                <a:lnTo>
                  <a:pt x="10453" y="2969"/>
                </a:lnTo>
                <a:lnTo>
                  <a:pt x="10495" y="2946"/>
                </a:lnTo>
                <a:lnTo>
                  <a:pt x="10536" y="2924"/>
                </a:lnTo>
                <a:lnTo>
                  <a:pt x="10580" y="2903"/>
                </a:lnTo>
                <a:lnTo>
                  <a:pt x="10623" y="2884"/>
                </a:lnTo>
                <a:lnTo>
                  <a:pt x="10666" y="2866"/>
                </a:lnTo>
                <a:lnTo>
                  <a:pt x="10710" y="2849"/>
                </a:lnTo>
                <a:lnTo>
                  <a:pt x="10755" y="2834"/>
                </a:lnTo>
                <a:lnTo>
                  <a:pt x="10800" y="2820"/>
                </a:lnTo>
                <a:lnTo>
                  <a:pt x="10846" y="2808"/>
                </a:lnTo>
                <a:lnTo>
                  <a:pt x="10892" y="2797"/>
                </a:lnTo>
                <a:lnTo>
                  <a:pt x="10938" y="2788"/>
                </a:lnTo>
                <a:lnTo>
                  <a:pt x="10984" y="2780"/>
                </a:lnTo>
                <a:lnTo>
                  <a:pt x="11013" y="2776"/>
                </a:lnTo>
                <a:lnTo>
                  <a:pt x="11041" y="2773"/>
                </a:lnTo>
                <a:lnTo>
                  <a:pt x="11071" y="2771"/>
                </a:lnTo>
                <a:lnTo>
                  <a:pt x="11099" y="2769"/>
                </a:lnTo>
                <a:lnTo>
                  <a:pt x="11128" y="2768"/>
                </a:lnTo>
                <a:lnTo>
                  <a:pt x="11157" y="2767"/>
                </a:lnTo>
                <a:lnTo>
                  <a:pt x="11185" y="2767"/>
                </a:lnTo>
                <a:lnTo>
                  <a:pt x="11215" y="2769"/>
                </a:lnTo>
                <a:lnTo>
                  <a:pt x="11243" y="2771"/>
                </a:lnTo>
                <a:lnTo>
                  <a:pt x="11272" y="2774"/>
                </a:lnTo>
                <a:lnTo>
                  <a:pt x="11300" y="2777"/>
                </a:lnTo>
                <a:lnTo>
                  <a:pt x="11328" y="2782"/>
                </a:lnTo>
                <a:lnTo>
                  <a:pt x="11357" y="2789"/>
                </a:lnTo>
                <a:lnTo>
                  <a:pt x="11384" y="2797"/>
                </a:lnTo>
                <a:lnTo>
                  <a:pt x="11411" y="2806"/>
                </a:lnTo>
                <a:lnTo>
                  <a:pt x="11439" y="2816"/>
                </a:lnTo>
                <a:lnTo>
                  <a:pt x="11470" y="2831"/>
                </a:lnTo>
                <a:lnTo>
                  <a:pt x="11500" y="2847"/>
                </a:lnTo>
                <a:lnTo>
                  <a:pt x="11527" y="2865"/>
                </a:lnTo>
                <a:lnTo>
                  <a:pt x="11552" y="2884"/>
                </a:lnTo>
                <a:lnTo>
                  <a:pt x="11577" y="2903"/>
                </a:lnTo>
                <a:lnTo>
                  <a:pt x="11598" y="2924"/>
                </a:lnTo>
                <a:lnTo>
                  <a:pt x="11618" y="2946"/>
                </a:lnTo>
                <a:lnTo>
                  <a:pt x="11636" y="2968"/>
                </a:lnTo>
                <a:lnTo>
                  <a:pt x="11652" y="2991"/>
                </a:lnTo>
                <a:lnTo>
                  <a:pt x="11667" y="3016"/>
                </a:lnTo>
                <a:lnTo>
                  <a:pt x="11680" y="3041"/>
                </a:lnTo>
                <a:lnTo>
                  <a:pt x="11690" y="3067"/>
                </a:lnTo>
                <a:lnTo>
                  <a:pt x="11701" y="3093"/>
                </a:lnTo>
                <a:lnTo>
                  <a:pt x="11708" y="3121"/>
                </a:lnTo>
                <a:lnTo>
                  <a:pt x="11714" y="3148"/>
                </a:lnTo>
                <a:lnTo>
                  <a:pt x="11720" y="3176"/>
                </a:lnTo>
                <a:lnTo>
                  <a:pt x="11723" y="3204"/>
                </a:lnTo>
                <a:lnTo>
                  <a:pt x="11726" y="3234"/>
                </a:lnTo>
                <a:lnTo>
                  <a:pt x="11726" y="3262"/>
                </a:lnTo>
                <a:lnTo>
                  <a:pt x="11726" y="3292"/>
                </a:lnTo>
                <a:lnTo>
                  <a:pt x="11724" y="3321"/>
                </a:lnTo>
                <a:lnTo>
                  <a:pt x="11721" y="3351"/>
                </a:lnTo>
                <a:lnTo>
                  <a:pt x="11716" y="3381"/>
                </a:lnTo>
                <a:lnTo>
                  <a:pt x="11711" y="3411"/>
                </a:lnTo>
                <a:lnTo>
                  <a:pt x="11704" y="3440"/>
                </a:lnTo>
                <a:lnTo>
                  <a:pt x="11697" y="3471"/>
                </a:lnTo>
                <a:lnTo>
                  <a:pt x="11687" y="3500"/>
                </a:lnTo>
                <a:lnTo>
                  <a:pt x="11678" y="3529"/>
                </a:lnTo>
                <a:lnTo>
                  <a:pt x="11667" y="3558"/>
                </a:lnTo>
                <a:lnTo>
                  <a:pt x="11655" y="3587"/>
                </a:lnTo>
                <a:lnTo>
                  <a:pt x="11643" y="3615"/>
                </a:lnTo>
                <a:lnTo>
                  <a:pt x="11629" y="3644"/>
                </a:lnTo>
                <a:lnTo>
                  <a:pt x="10762" y="5326"/>
                </a:lnTo>
                <a:lnTo>
                  <a:pt x="10212" y="5326"/>
                </a:lnTo>
                <a:lnTo>
                  <a:pt x="11033" y="3732"/>
                </a:lnTo>
                <a:lnTo>
                  <a:pt x="11049" y="3701"/>
                </a:lnTo>
                <a:lnTo>
                  <a:pt x="11063" y="3668"/>
                </a:lnTo>
                <a:lnTo>
                  <a:pt x="11078" y="3633"/>
                </a:lnTo>
                <a:lnTo>
                  <a:pt x="11091" y="3598"/>
                </a:lnTo>
                <a:lnTo>
                  <a:pt x="11096" y="3580"/>
                </a:lnTo>
                <a:lnTo>
                  <a:pt x="11101" y="3563"/>
                </a:lnTo>
                <a:lnTo>
                  <a:pt x="11105" y="3545"/>
                </a:lnTo>
                <a:lnTo>
                  <a:pt x="11110" y="3528"/>
                </a:lnTo>
                <a:lnTo>
                  <a:pt x="11113" y="3510"/>
                </a:lnTo>
                <a:lnTo>
                  <a:pt x="11115" y="3493"/>
                </a:lnTo>
                <a:lnTo>
                  <a:pt x="11117" y="3476"/>
                </a:lnTo>
                <a:lnTo>
                  <a:pt x="11117" y="3459"/>
                </a:lnTo>
                <a:lnTo>
                  <a:pt x="11117" y="3443"/>
                </a:lnTo>
                <a:lnTo>
                  <a:pt x="11115" y="3428"/>
                </a:lnTo>
                <a:lnTo>
                  <a:pt x="11113" y="3412"/>
                </a:lnTo>
                <a:lnTo>
                  <a:pt x="11109" y="3397"/>
                </a:lnTo>
                <a:lnTo>
                  <a:pt x="11103" y="3383"/>
                </a:lnTo>
                <a:lnTo>
                  <a:pt x="11097" y="3371"/>
                </a:lnTo>
                <a:lnTo>
                  <a:pt x="11090" y="3358"/>
                </a:lnTo>
                <a:lnTo>
                  <a:pt x="11080" y="3346"/>
                </a:lnTo>
                <a:lnTo>
                  <a:pt x="11069" y="3336"/>
                </a:lnTo>
                <a:lnTo>
                  <a:pt x="11056" y="3325"/>
                </a:lnTo>
                <a:lnTo>
                  <a:pt x="11042" y="3317"/>
                </a:lnTo>
                <a:lnTo>
                  <a:pt x="11025" y="3310"/>
                </a:lnTo>
                <a:lnTo>
                  <a:pt x="11009" y="3303"/>
                </a:lnTo>
                <a:lnTo>
                  <a:pt x="10989" y="3298"/>
                </a:lnTo>
                <a:lnTo>
                  <a:pt x="10967" y="3294"/>
                </a:lnTo>
                <a:lnTo>
                  <a:pt x="10943" y="3291"/>
                </a:lnTo>
                <a:lnTo>
                  <a:pt x="10913" y="3291"/>
                </a:lnTo>
                <a:lnTo>
                  <a:pt x="10884" y="3292"/>
                </a:lnTo>
                <a:lnTo>
                  <a:pt x="10854" y="3295"/>
                </a:lnTo>
                <a:lnTo>
                  <a:pt x="10826" y="3298"/>
                </a:lnTo>
                <a:lnTo>
                  <a:pt x="10797" y="3303"/>
                </a:lnTo>
                <a:lnTo>
                  <a:pt x="10770" y="3310"/>
                </a:lnTo>
                <a:lnTo>
                  <a:pt x="10743" y="3317"/>
                </a:lnTo>
                <a:lnTo>
                  <a:pt x="10715" y="3324"/>
                </a:lnTo>
                <a:lnTo>
                  <a:pt x="10689" y="3334"/>
                </a:lnTo>
                <a:lnTo>
                  <a:pt x="10664" y="3344"/>
                </a:lnTo>
                <a:lnTo>
                  <a:pt x="10638" y="3356"/>
                </a:lnTo>
                <a:lnTo>
                  <a:pt x="10614" y="3369"/>
                </a:lnTo>
                <a:lnTo>
                  <a:pt x="10590" y="3382"/>
                </a:lnTo>
                <a:lnTo>
                  <a:pt x="10566" y="3397"/>
                </a:lnTo>
                <a:lnTo>
                  <a:pt x="10543" y="3412"/>
                </a:lnTo>
                <a:lnTo>
                  <a:pt x="10521" y="3428"/>
                </a:lnTo>
                <a:lnTo>
                  <a:pt x="10499" y="3446"/>
                </a:lnTo>
                <a:lnTo>
                  <a:pt x="10476" y="3462"/>
                </a:lnTo>
                <a:lnTo>
                  <a:pt x="10455" y="3481"/>
                </a:lnTo>
                <a:lnTo>
                  <a:pt x="10435" y="3500"/>
                </a:lnTo>
                <a:lnTo>
                  <a:pt x="10415" y="3520"/>
                </a:lnTo>
                <a:lnTo>
                  <a:pt x="10395" y="3541"/>
                </a:lnTo>
                <a:lnTo>
                  <a:pt x="10377" y="3563"/>
                </a:lnTo>
                <a:lnTo>
                  <a:pt x="10359" y="3585"/>
                </a:lnTo>
                <a:lnTo>
                  <a:pt x="10341" y="3608"/>
                </a:lnTo>
                <a:lnTo>
                  <a:pt x="10323" y="3631"/>
                </a:lnTo>
                <a:lnTo>
                  <a:pt x="10306" y="3654"/>
                </a:lnTo>
                <a:lnTo>
                  <a:pt x="10290" y="3679"/>
                </a:lnTo>
                <a:lnTo>
                  <a:pt x="10275" y="3703"/>
                </a:lnTo>
                <a:lnTo>
                  <a:pt x="10260" y="3728"/>
                </a:lnTo>
                <a:lnTo>
                  <a:pt x="10245" y="3753"/>
                </a:lnTo>
                <a:lnTo>
                  <a:pt x="10230" y="3780"/>
                </a:lnTo>
                <a:lnTo>
                  <a:pt x="9434" y="5326"/>
                </a:lnTo>
                <a:lnTo>
                  <a:pt x="8874" y="5326"/>
                </a:lnTo>
                <a:lnTo>
                  <a:pt x="9680" y="3763"/>
                </a:lnTo>
                <a:lnTo>
                  <a:pt x="9696" y="3729"/>
                </a:lnTo>
                <a:lnTo>
                  <a:pt x="9712" y="3694"/>
                </a:lnTo>
                <a:lnTo>
                  <a:pt x="9728" y="3657"/>
                </a:lnTo>
                <a:lnTo>
                  <a:pt x="9741" y="3619"/>
                </a:lnTo>
                <a:lnTo>
                  <a:pt x="9748" y="3601"/>
                </a:lnTo>
                <a:lnTo>
                  <a:pt x="9753" y="3582"/>
                </a:lnTo>
                <a:lnTo>
                  <a:pt x="9758" y="3563"/>
                </a:lnTo>
                <a:lnTo>
                  <a:pt x="9762" y="3544"/>
                </a:lnTo>
                <a:lnTo>
                  <a:pt x="9767" y="3525"/>
                </a:lnTo>
                <a:lnTo>
                  <a:pt x="9769" y="3506"/>
                </a:lnTo>
                <a:lnTo>
                  <a:pt x="9771" y="3488"/>
                </a:lnTo>
                <a:lnTo>
                  <a:pt x="9772" y="3470"/>
                </a:lnTo>
                <a:lnTo>
                  <a:pt x="9772" y="3453"/>
                </a:lnTo>
                <a:lnTo>
                  <a:pt x="9770" y="3436"/>
                </a:lnTo>
                <a:lnTo>
                  <a:pt x="9768" y="3419"/>
                </a:lnTo>
                <a:lnTo>
                  <a:pt x="9763" y="3403"/>
                </a:lnTo>
                <a:lnTo>
                  <a:pt x="9758" y="3389"/>
                </a:lnTo>
                <a:lnTo>
                  <a:pt x="9752" y="3375"/>
                </a:lnTo>
                <a:lnTo>
                  <a:pt x="9743" y="3361"/>
                </a:lnTo>
                <a:lnTo>
                  <a:pt x="9734" y="3349"/>
                </a:lnTo>
                <a:lnTo>
                  <a:pt x="9722" y="3338"/>
                </a:lnTo>
                <a:lnTo>
                  <a:pt x="9709" y="3327"/>
                </a:lnTo>
                <a:lnTo>
                  <a:pt x="9694" y="3318"/>
                </a:lnTo>
                <a:lnTo>
                  <a:pt x="9677" y="3310"/>
                </a:lnTo>
                <a:lnTo>
                  <a:pt x="9658" y="3303"/>
                </a:lnTo>
                <a:lnTo>
                  <a:pt x="9637" y="3298"/>
                </a:lnTo>
                <a:lnTo>
                  <a:pt x="9614" y="3294"/>
                </a:lnTo>
                <a:lnTo>
                  <a:pt x="9589" y="3291"/>
                </a:lnTo>
                <a:lnTo>
                  <a:pt x="9556" y="3291"/>
                </a:lnTo>
                <a:lnTo>
                  <a:pt x="9525" y="3293"/>
                </a:lnTo>
                <a:lnTo>
                  <a:pt x="9493" y="3296"/>
                </a:lnTo>
                <a:lnTo>
                  <a:pt x="9463" y="3300"/>
                </a:lnTo>
                <a:lnTo>
                  <a:pt x="9433" y="3306"/>
                </a:lnTo>
                <a:lnTo>
                  <a:pt x="9404" y="3313"/>
                </a:lnTo>
                <a:lnTo>
                  <a:pt x="9375" y="3322"/>
                </a:lnTo>
                <a:lnTo>
                  <a:pt x="9348" y="3332"/>
                </a:lnTo>
                <a:lnTo>
                  <a:pt x="9322" y="3343"/>
                </a:lnTo>
                <a:lnTo>
                  <a:pt x="9295" y="3355"/>
                </a:lnTo>
                <a:lnTo>
                  <a:pt x="9270" y="3369"/>
                </a:lnTo>
                <a:lnTo>
                  <a:pt x="9246" y="3383"/>
                </a:lnTo>
                <a:lnTo>
                  <a:pt x="9222" y="3399"/>
                </a:lnTo>
                <a:lnTo>
                  <a:pt x="9198" y="3415"/>
                </a:lnTo>
                <a:lnTo>
                  <a:pt x="9175" y="3433"/>
                </a:lnTo>
                <a:lnTo>
                  <a:pt x="9153" y="3452"/>
                </a:lnTo>
                <a:lnTo>
                  <a:pt x="9131" y="3471"/>
                </a:lnTo>
                <a:lnTo>
                  <a:pt x="9110" y="3491"/>
                </a:lnTo>
                <a:lnTo>
                  <a:pt x="9090" y="3512"/>
                </a:lnTo>
                <a:lnTo>
                  <a:pt x="9070" y="3534"/>
                </a:lnTo>
                <a:lnTo>
                  <a:pt x="9050" y="3556"/>
                </a:lnTo>
                <a:lnTo>
                  <a:pt x="9031" y="3579"/>
                </a:lnTo>
                <a:lnTo>
                  <a:pt x="9013" y="3604"/>
                </a:lnTo>
                <a:lnTo>
                  <a:pt x="8996" y="3628"/>
                </a:lnTo>
                <a:lnTo>
                  <a:pt x="8978" y="3653"/>
                </a:lnTo>
                <a:lnTo>
                  <a:pt x="8961" y="3679"/>
                </a:lnTo>
                <a:lnTo>
                  <a:pt x="8944" y="3705"/>
                </a:lnTo>
                <a:lnTo>
                  <a:pt x="8928" y="3731"/>
                </a:lnTo>
                <a:lnTo>
                  <a:pt x="8897" y="3785"/>
                </a:lnTo>
                <a:lnTo>
                  <a:pt x="8867" y="3840"/>
                </a:lnTo>
                <a:lnTo>
                  <a:pt x="8101" y="5326"/>
                </a:lnTo>
                <a:lnTo>
                  <a:pt x="7552" y="5326"/>
                </a:lnTo>
                <a:lnTo>
                  <a:pt x="8442" y="3596"/>
                </a:lnTo>
                <a:lnTo>
                  <a:pt x="8457" y="3570"/>
                </a:lnTo>
                <a:lnTo>
                  <a:pt x="8472" y="3544"/>
                </a:lnTo>
                <a:lnTo>
                  <a:pt x="8488" y="3518"/>
                </a:lnTo>
                <a:lnTo>
                  <a:pt x="8503" y="3493"/>
                </a:lnTo>
                <a:lnTo>
                  <a:pt x="8520" y="3468"/>
                </a:lnTo>
                <a:lnTo>
                  <a:pt x="8537" y="3443"/>
                </a:lnTo>
                <a:lnTo>
                  <a:pt x="8554" y="3419"/>
                </a:lnTo>
                <a:lnTo>
                  <a:pt x="8572" y="3395"/>
                </a:lnTo>
                <a:lnTo>
                  <a:pt x="8591" y="3372"/>
                </a:lnTo>
                <a:lnTo>
                  <a:pt x="8609" y="3349"/>
                </a:lnTo>
                <a:lnTo>
                  <a:pt x="8629" y="3326"/>
                </a:lnTo>
                <a:lnTo>
                  <a:pt x="8647" y="3304"/>
                </a:lnTo>
                <a:lnTo>
                  <a:pt x="8667" y="3282"/>
                </a:lnTo>
                <a:lnTo>
                  <a:pt x="8689" y="3261"/>
                </a:lnTo>
                <a:lnTo>
                  <a:pt x="8710" y="3240"/>
                </a:lnTo>
                <a:lnTo>
                  <a:pt x="8731" y="3219"/>
                </a:lnTo>
                <a:lnTo>
                  <a:pt x="8752" y="3199"/>
                </a:lnTo>
                <a:lnTo>
                  <a:pt x="8774" y="3179"/>
                </a:lnTo>
                <a:lnTo>
                  <a:pt x="8797" y="3160"/>
                </a:lnTo>
                <a:lnTo>
                  <a:pt x="8819" y="3141"/>
                </a:lnTo>
                <a:lnTo>
                  <a:pt x="8865" y="3104"/>
                </a:lnTo>
                <a:lnTo>
                  <a:pt x="8914" y="3068"/>
                </a:lnTo>
                <a:lnTo>
                  <a:pt x="8962" y="3034"/>
                </a:lnTo>
                <a:lnTo>
                  <a:pt x="9012" y="3003"/>
                </a:lnTo>
                <a:lnTo>
                  <a:pt x="9063" y="2971"/>
                </a:lnTo>
                <a:lnTo>
                  <a:pt x="9116" y="2943"/>
                </a:lnTo>
                <a:close/>
                <a:moveTo>
                  <a:pt x="12444" y="2791"/>
                </a:moveTo>
                <a:lnTo>
                  <a:pt x="13824" y="2791"/>
                </a:lnTo>
                <a:lnTo>
                  <a:pt x="13857" y="2791"/>
                </a:lnTo>
                <a:lnTo>
                  <a:pt x="13890" y="2794"/>
                </a:lnTo>
                <a:lnTo>
                  <a:pt x="13924" y="2797"/>
                </a:lnTo>
                <a:lnTo>
                  <a:pt x="13958" y="2802"/>
                </a:lnTo>
                <a:lnTo>
                  <a:pt x="13974" y="2806"/>
                </a:lnTo>
                <a:lnTo>
                  <a:pt x="13989" y="2810"/>
                </a:lnTo>
                <a:lnTo>
                  <a:pt x="14005" y="2814"/>
                </a:lnTo>
                <a:lnTo>
                  <a:pt x="14021" y="2818"/>
                </a:lnTo>
                <a:lnTo>
                  <a:pt x="14036" y="2823"/>
                </a:lnTo>
                <a:lnTo>
                  <a:pt x="14050" y="2830"/>
                </a:lnTo>
                <a:lnTo>
                  <a:pt x="14064" y="2836"/>
                </a:lnTo>
                <a:lnTo>
                  <a:pt x="14078" y="2844"/>
                </a:lnTo>
                <a:lnTo>
                  <a:pt x="14091" y="2851"/>
                </a:lnTo>
                <a:lnTo>
                  <a:pt x="14103" y="2859"/>
                </a:lnTo>
                <a:lnTo>
                  <a:pt x="14116" y="2869"/>
                </a:lnTo>
                <a:lnTo>
                  <a:pt x="14126" y="2878"/>
                </a:lnTo>
                <a:lnTo>
                  <a:pt x="14137" y="2890"/>
                </a:lnTo>
                <a:lnTo>
                  <a:pt x="14146" y="2900"/>
                </a:lnTo>
                <a:lnTo>
                  <a:pt x="14154" y="2913"/>
                </a:lnTo>
                <a:lnTo>
                  <a:pt x="14162" y="2926"/>
                </a:lnTo>
                <a:lnTo>
                  <a:pt x="14168" y="2939"/>
                </a:lnTo>
                <a:lnTo>
                  <a:pt x="14174" y="2954"/>
                </a:lnTo>
                <a:lnTo>
                  <a:pt x="14179" y="2970"/>
                </a:lnTo>
                <a:lnTo>
                  <a:pt x="14182" y="2987"/>
                </a:lnTo>
                <a:lnTo>
                  <a:pt x="14184" y="3004"/>
                </a:lnTo>
                <a:lnTo>
                  <a:pt x="14186" y="3022"/>
                </a:lnTo>
                <a:lnTo>
                  <a:pt x="14185" y="3042"/>
                </a:lnTo>
                <a:lnTo>
                  <a:pt x="14184" y="3062"/>
                </a:lnTo>
                <a:lnTo>
                  <a:pt x="14181" y="3079"/>
                </a:lnTo>
                <a:lnTo>
                  <a:pt x="14177" y="3095"/>
                </a:lnTo>
                <a:lnTo>
                  <a:pt x="14172" y="3112"/>
                </a:lnTo>
                <a:lnTo>
                  <a:pt x="14167" y="3129"/>
                </a:lnTo>
                <a:lnTo>
                  <a:pt x="14162" y="3145"/>
                </a:lnTo>
                <a:lnTo>
                  <a:pt x="14156" y="3162"/>
                </a:lnTo>
                <a:lnTo>
                  <a:pt x="14149" y="3178"/>
                </a:lnTo>
                <a:lnTo>
                  <a:pt x="14142" y="3194"/>
                </a:lnTo>
                <a:lnTo>
                  <a:pt x="14126" y="3224"/>
                </a:lnTo>
                <a:lnTo>
                  <a:pt x="14108" y="3254"/>
                </a:lnTo>
                <a:lnTo>
                  <a:pt x="14088" y="3283"/>
                </a:lnTo>
                <a:lnTo>
                  <a:pt x="14067" y="3312"/>
                </a:lnTo>
                <a:lnTo>
                  <a:pt x="14045" y="3339"/>
                </a:lnTo>
                <a:lnTo>
                  <a:pt x="14022" y="3365"/>
                </a:lnTo>
                <a:lnTo>
                  <a:pt x="13998" y="3391"/>
                </a:lnTo>
                <a:lnTo>
                  <a:pt x="13972" y="3416"/>
                </a:lnTo>
                <a:lnTo>
                  <a:pt x="13947" y="3440"/>
                </a:lnTo>
                <a:lnTo>
                  <a:pt x="13921" y="3463"/>
                </a:lnTo>
                <a:lnTo>
                  <a:pt x="13895" y="3485"/>
                </a:lnTo>
                <a:lnTo>
                  <a:pt x="13869" y="3507"/>
                </a:lnTo>
                <a:lnTo>
                  <a:pt x="12161" y="4798"/>
                </a:lnTo>
                <a:lnTo>
                  <a:pt x="13471" y="4798"/>
                </a:lnTo>
                <a:lnTo>
                  <a:pt x="13198" y="5326"/>
                </a:lnTo>
                <a:lnTo>
                  <a:pt x="11599" y="5326"/>
                </a:lnTo>
                <a:lnTo>
                  <a:pt x="11582" y="5326"/>
                </a:lnTo>
                <a:lnTo>
                  <a:pt x="11565" y="5325"/>
                </a:lnTo>
                <a:lnTo>
                  <a:pt x="11549" y="5323"/>
                </a:lnTo>
                <a:lnTo>
                  <a:pt x="11533" y="5320"/>
                </a:lnTo>
                <a:lnTo>
                  <a:pt x="11518" y="5317"/>
                </a:lnTo>
                <a:lnTo>
                  <a:pt x="11502" y="5314"/>
                </a:lnTo>
                <a:lnTo>
                  <a:pt x="11487" y="5309"/>
                </a:lnTo>
                <a:lnTo>
                  <a:pt x="11472" y="5303"/>
                </a:lnTo>
                <a:lnTo>
                  <a:pt x="11459" y="5297"/>
                </a:lnTo>
                <a:lnTo>
                  <a:pt x="11445" y="5290"/>
                </a:lnTo>
                <a:lnTo>
                  <a:pt x="11433" y="5281"/>
                </a:lnTo>
                <a:lnTo>
                  <a:pt x="11420" y="5272"/>
                </a:lnTo>
                <a:lnTo>
                  <a:pt x="11407" y="5261"/>
                </a:lnTo>
                <a:lnTo>
                  <a:pt x="11396" y="5249"/>
                </a:lnTo>
                <a:lnTo>
                  <a:pt x="11385" y="5237"/>
                </a:lnTo>
                <a:lnTo>
                  <a:pt x="11375" y="5223"/>
                </a:lnTo>
                <a:lnTo>
                  <a:pt x="11367" y="5209"/>
                </a:lnTo>
                <a:lnTo>
                  <a:pt x="11361" y="5197"/>
                </a:lnTo>
                <a:lnTo>
                  <a:pt x="11356" y="5183"/>
                </a:lnTo>
                <a:lnTo>
                  <a:pt x="11352" y="5170"/>
                </a:lnTo>
                <a:lnTo>
                  <a:pt x="11348" y="5157"/>
                </a:lnTo>
                <a:lnTo>
                  <a:pt x="11345" y="5143"/>
                </a:lnTo>
                <a:lnTo>
                  <a:pt x="11344" y="5130"/>
                </a:lnTo>
                <a:lnTo>
                  <a:pt x="11344" y="5117"/>
                </a:lnTo>
                <a:lnTo>
                  <a:pt x="11344" y="5103"/>
                </a:lnTo>
                <a:lnTo>
                  <a:pt x="11345" y="5090"/>
                </a:lnTo>
                <a:lnTo>
                  <a:pt x="11346" y="5077"/>
                </a:lnTo>
                <a:lnTo>
                  <a:pt x="11348" y="5063"/>
                </a:lnTo>
                <a:lnTo>
                  <a:pt x="11356" y="5035"/>
                </a:lnTo>
                <a:lnTo>
                  <a:pt x="11364" y="5007"/>
                </a:lnTo>
                <a:lnTo>
                  <a:pt x="11379" y="4974"/>
                </a:lnTo>
                <a:lnTo>
                  <a:pt x="11395" y="4942"/>
                </a:lnTo>
                <a:lnTo>
                  <a:pt x="11414" y="4909"/>
                </a:lnTo>
                <a:lnTo>
                  <a:pt x="11434" y="4877"/>
                </a:lnTo>
                <a:lnTo>
                  <a:pt x="11456" y="4846"/>
                </a:lnTo>
                <a:lnTo>
                  <a:pt x="11479" y="4815"/>
                </a:lnTo>
                <a:lnTo>
                  <a:pt x="11503" y="4786"/>
                </a:lnTo>
                <a:lnTo>
                  <a:pt x="11529" y="4756"/>
                </a:lnTo>
                <a:lnTo>
                  <a:pt x="11556" y="4728"/>
                </a:lnTo>
                <a:lnTo>
                  <a:pt x="11583" y="4700"/>
                </a:lnTo>
                <a:lnTo>
                  <a:pt x="11610" y="4674"/>
                </a:lnTo>
                <a:lnTo>
                  <a:pt x="11639" y="4649"/>
                </a:lnTo>
                <a:lnTo>
                  <a:pt x="11668" y="4624"/>
                </a:lnTo>
                <a:lnTo>
                  <a:pt x="11697" y="4600"/>
                </a:lnTo>
                <a:lnTo>
                  <a:pt x="11725" y="4578"/>
                </a:lnTo>
                <a:lnTo>
                  <a:pt x="11753" y="4557"/>
                </a:lnTo>
                <a:lnTo>
                  <a:pt x="13396" y="3319"/>
                </a:lnTo>
                <a:lnTo>
                  <a:pt x="12172" y="3319"/>
                </a:lnTo>
                <a:lnTo>
                  <a:pt x="12444" y="2791"/>
                </a:lnTo>
                <a:close/>
                <a:moveTo>
                  <a:pt x="15417" y="5325"/>
                </a:moveTo>
                <a:lnTo>
                  <a:pt x="16162" y="3867"/>
                </a:lnTo>
                <a:lnTo>
                  <a:pt x="16175" y="3843"/>
                </a:lnTo>
                <a:lnTo>
                  <a:pt x="16186" y="3818"/>
                </a:lnTo>
                <a:lnTo>
                  <a:pt x="16197" y="3791"/>
                </a:lnTo>
                <a:lnTo>
                  <a:pt x="16206" y="3766"/>
                </a:lnTo>
                <a:lnTo>
                  <a:pt x="16215" y="3740"/>
                </a:lnTo>
                <a:lnTo>
                  <a:pt x="16222" y="3713"/>
                </a:lnTo>
                <a:lnTo>
                  <a:pt x="16229" y="3686"/>
                </a:lnTo>
                <a:lnTo>
                  <a:pt x="16234" y="3659"/>
                </a:lnTo>
                <a:lnTo>
                  <a:pt x="16235" y="3637"/>
                </a:lnTo>
                <a:lnTo>
                  <a:pt x="16236" y="3618"/>
                </a:lnTo>
                <a:lnTo>
                  <a:pt x="16235" y="3599"/>
                </a:lnTo>
                <a:lnTo>
                  <a:pt x="16234" y="3580"/>
                </a:lnTo>
                <a:lnTo>
                  <a:pt x="16232" y="3563"/>
                </a:lnTo>
                <a:lnTo>
                  <a:pt x="16227" y="3546"/>
                </a:lnTo>
                <a:lnTo>
                  <a:pt x="16223" y="3529"/>
                </a:lnTo>
                <a:lnTo>
                  <a:pt x="16218" y="3513"/>
                </a:lnTo>
                <a:lnTo>
                  <a:pt x="16213" y="3498"/>
                </a:lnTo>
                <a:lnTo>
                  <a:pt x="16205" y="3483"/>
                </a:lnTo>
                <a:lnTo>
                  <a:pt x="16198" y="3470"/>
                </a:lnTo>
                <a:lnTo>
                  <a:pt x="16189" y="3456"/>
                </a:lnTo>
                <a:lnTo>
                  <a:pt x="16180" y="3443"/>
                </a:lnTo>
                <a:lnTo>
                  <a:pt x="16170" y="3432"/>
                </a:lnTo>
                <a:lnTo>
                  <a:pt x="16159" y="3420"/>
                </a:lnTo>
                <a:lnTo>
                  <a:pt x="16148" y="3410"/>
                </a:lnTo>
                <a:lnTo>
                  <a:pt x="16136" y="3399"/>
                </a:lnTo>
                <a:lnTo>
                  <a:pt x="16123" y="3389"/>
                </a:lnTo>
                <a:lnTo>
                  <a:pt x="16110" y="3380"/>
                </a:lnTo>
                <a:lnTo>
                  <a:pt x="16096" y="3371"/>
                </a:lnTo>
                <a:lnTo>
                  <a:pt x="16081" y="3362"/>
                </a:lnTo>
                <a:lnTo>
                  <a:pt x="16067" y="3355"/>
                </a:lnTo>
                <a:lnTo>
                  <a:pt x="16052" y="3347"/>
                </a:lnTo>
                <a:lnTo>
                  <a:pt x="16036" y="3341"/>
                </a:lnTo>
                <a:lnTo>
                  <a:pt x="16019" y="3335"/>
                </a:lnTo>
                <a:lnTo>
                  <a:pt x="16002" y="3330"/>
                </a:lnTo>
                <a:lnTo>
                  <a:pt x="15986" y="3324"/>
                </a:lnTo>
                <a:lnTo>
                  <a:pt x="15969" y="3320"/>
                </a:lnTo>
                <a:lnTo>
                  <a:pt x="15933" y="3312"/>
                </a:lnTo>
                <a:lnTo>
                  <a:pt x="15897" y="3305"/>
                </a:lnTo>
                <a:lnTo>
                  <a:pt x="15864" y="3302"/>
                </a:lnTo>
                <a:lnTo>
                  <a:pt x="15831" y="3300"/>
                </a:lnTo>
                <a:lnTo>
                  <a:pt x="15798" y="3298"/>
                </a:lnTo>
                <a:lnTo>
                  <a:pt x="15766" y="3298"/>
                </a:lnTo>
                <a:lnTo>
                  <a:pt x="15733" y="3299"/>
                </a:lnTo>
                <a:lnTo>
                  <a:pt x="15701" y="3300"/>
                </a:lnTo>
                <a:lnTo>
                  <a:pt x="15668" y="3303"/>
                </a:lnTo>
                <a:lnTo>
                  <a:pt x="15636" y="3306"/>
                </a:lnTo>
                <a:lnTo>
                  <a:pt x="15605" y="3312"/>
                </a:lnTo>
                <a:lnTo>
                  <a:pt x="15572" y="3317"/>
                </a:lnTo>
                <a:lnTo>
                  <a:pt x="15541" y="3324"/>
                </a:lnTo>
                <a:lnTo>
                  <a:pt x="15509" y="3332"/>
                </a:lnTo>
                <a:lnTo>
                  <a:pt x="15478" y="3340"/>
                </a:lnTo>
                <a:lnTo>
                  <a:pt x="15446" y="3350"/>
                </a:lnTo>
                <a:lnTo>
                  <a:pt x="15414" y="3360"/>
                </a:lnTo>
                <a:lnTo>
                  <a:pt x="15383" y="3372"/>
                </a:lnTo>
                <a:lnTo>
                  <a:pt x="15336" y="3392"/>
                </a:lnTo>
                <a:lnTo>
                  <a:pt x="15289" y="3413"/>
                </a:lnTo>
                <a:lnTo>
                  <a:pt x="15243" y="3436"/>
                </a:lnTo>
                <a:lnTo>
                  <a:pt x="15199" y="3460"/>
                </a:lnTo>
                <a:lnTo>
                  <a:pt x="15155" y="3486"/>
                </a:lnTo>
                <a:lnTo>
                  <a:pt x="15113" y="3513"/>
                </a:lnTo>
                <a:lnTo>
                  <a:pt x="15072" y="3541"/>
                </a:lnTo>
                <a:lnTo>
                  <a:pt x="15031" y="3571"/>
                </a:lnTo>
                <a:lnTo>
                  <a:pt x="14992" y="3603"/>
                </a:lnTo>
                <a:lnTo>
                  <a:pt x="14953" y="3635"/>
                </a:lnTo>
                <a:lnTo>
                  <a:pt x="14916" y="3669"/>
                </a:lnTo>
                <a:lnTo>
                  <a:pt x="14879" y="3705"/>
                </a:lnTo>
                <a:lnTo>
                  <a:pt x="14844" y="3742"/>
                </a:lnTo>
                <a:lnTo>
                  <a:pt x="14811" y="3781"/>
                </a:lnTo>
                <a:lnTo>
                  <a:pt x="14778" y="3820"/>
                </a:lnTo>
                <a:lnTo>
                  <a:pt x="14747" y="3861"/>
                </a:lnTo>
                <a:lnTo>
                  <a:pt x="14721" y="3897"/>
                </a:lnTo>
                <a:lnTo>
                  <a:pt x="14696" y="3935"/>
                </a:lnTo>
                <a:lnTo>
                  <a:pt x="14671" y="3974"/>
                </a:lnTo>
                <a:lnTo>
                  <a:pt x="14647" y="4014"/>
                </a:lnTo>
                <a:lnTo>
                  <a:pt x="14622" y="4055"/>
                </a:lnTo>
                <a:lnTo>
                  <a:pt x="14600" y="4097"/>
                </a:lnTo>
                <a:lnTo>
                  <a:pt x="14579" y="4141"/>
                </a:lnTo>
                <a:lnTo>
                  <a:pt x="14559" y="4185"/>
                </a:lnTo>
                <a:lnTo>
                  <a:pt x="14551" y="4207"/>
                </a:lnTo>
                <a:lnTo>
                  <a:pt x="14543" y="4230"/>
                </a:lnTo>
                <a:lnTo>
                  <a:pt x="14534" y="4252"/>
                </a:lnTo>
                <a:lnTo>
                  <a:pt x="14527" y="4274"/>
                </a:lnTo>
                <a:lnTo>
                  <a:pt x="14520" y="4297"/>
                </a:lnTo>
                <a:lnTo>
                  <a:pt x="14514" y="4321"/>
                </a:lnTo>
                <a:lnTo>
                  <a:pt x="14509" y="4343"/>
                </a:lnTo>
                <a:lnTo>
                  <a:pt x="14504" y="4366"/>
                </a:lnTo>
                <a:lnTo>
                  <a:pt x="14499" y="4389"/>
                </a:lnTo>
                <a:lnTo>
                  <a:pt x="14496" y="4412"/>
                </a:lnTo>
                <a:lnTo>
                  <a:pt x="14494" y="4434"/>
                </a:lnTo>
                <a:lnTo>
                  <a:pt x="14493" y="4458"/>
                </a:lnTo>
                <a:lnTo>
                  <a:pt x="14492" y="4481"/>
                </a:lnTo>
                <a:lnTo>
                  <a:pt x="14492" y="4503"/>
                </a:lnTo>
                <a:lnTo>
                  <a:pt x="14493" y="4526"/>
                </a:lnTo>
                <a:lnTo>
                  <a:pt x="14496" y="4549"/>
                </a:lnTo>
                <a:lnTo>
                  <a:pt x="14499" y="4568"/>
                </a:lnTo>
                <a:lnTo>
                  <a:pt x="14504" y="4587"/>
                </a:lnTo>
                <a:lnTo>
                  <a:pt x="14508" y="4605"/>
                </a:lnTo>
                <a:lnTo>
                  <a:pt x="14514" y="4622"/>
                </a:lnTo>
                <a:lnTo>
                  <a:pt x="14520" y="4639"/>
                </a:lnTo>
                <a:lnTo>
                  <a:pt x="14527" y="4655"/>
                </a:lnTo>
                <a:lnTo>
                  <a:pt x="14534" y="4670"/>
                </a:lnTo>
                <a:lnTo>
                  <a:pt x="14543" y="4684"/>
                </a:lnTo>
                <a:lnTo>
                  <a:pt x="14551" y="4698"/>
                </a:lnTo>
                <a:lnTo>
                  <a:pt x="14560" y="4712"/>
                </a:lnTo>
                <a:lnTo>
                  <a:pt x="14571" y="4724"/>
                </a:lnTo>
                <a:lnTo>
                  <a:pt x="14581" y="4736"/>
                </a:lnTo>
                <a:lnTo>
                  <a:pt x="14592" y="4748"/>
                </a:lnTo>
                <a:lnTo>
                  <a:pt x="14604" y="4758"/>
                </a:lnTo>
                <a:lnTo>
                  <a:pt x="14616" y="4769"/>
                </a:lnTo>
                <a:lnTo>
                  <a:pt x="14629" y="4778"/>
                </a:lnTo>
                <a:lnTo>
                  <a:pt x="14641" y="4787"/>
                </a:lnTo>
                <a:lnTo>
                  <a:pt x="14655" y="4795"/>
                </a:lnTo>
                <a:lnTo>
                  <a:pt x="14670" y="4804"/>
                </a:lnTo>
                <a:lnTo>
                  <a:pt x="14683" y="4810"/>
                </a:lnTo>
                <a:lnTo>
                  <a:pt x="14698" y="4817"/>
                </a:lnTo>
                <a:lnTo>
                  <a:pt x="14714" y="4822"/>
                </a:lnTo>
                <a:lnTo>
                  <a:pt x="14730" y="4828"/>
                </a:lnTo>
                <a:lnTo>
                  <a:pt x="14746" y="4833"/>
                </a:lnTo>
                <a:lnTo>
                  <a:pt x="14762" y="4837"/>
                </a:lnTo>
                <a:lnTo>
                  <a:pt x="14779" y="4841"/>
                </a:lnTo>
                <a:lnTo>
                  <a:pt x="14796" y="4845"/>
                </a:lnTo>
                <a:lnTo>
                  <a:pt x="14814" y="4848"/>
                </a:lnTo>
                <a:lnTo>
                  <a:pt x="14850" y="4852"/>
                </a:lnTo>
                <a:lnTo>
                  <a:pt x="14886" y="4854"/>
                </a:lnTo>
                <a:lnTo>
                  <a:pt x="14914" y="4854"/>
                </a:lnTo>
                <a:lnTo>
                  <a:pt x="14941" y="4853"/>
                </a:lnTo>
                <a:lnTo>
                  <a:pt x="14967" y="4851"/>
                </a:lnTo>
                <a:lnTo>
                  <a:pt x="14995" y="4848"/>
                </a:lnTo>
                <a:lnTo>
                  <a:pt x="15021" y="4845"/>
                </a:lnTo>
                <a:lnTo>
                  <a:pt x="15046" y="4839"/>
                </a:lnTo>
                <a:lnTo>
                  <a:pt x="15073" y="4834"/>
                </a:lnTo>
                <a:lnTo>
                  <a:pt x="15099" y="4828"/>
                </a:lnTo>
                <a:lnTo>
                  <a:pt x="15124" y="4821"/>
                </a:lnTo>
                <a:lnTo>
                  <a:pt x="15149" y="4813"/>
                </a:lnTo>
                <a:lnTo>
                  <a:pt x="15175" y="4805"/>
                </a:lnTo>
                <a:lnTo>
                  <a:pt x="15200" y="4796"/>
                </a:lnTo>
                <a:lnTo>
                  <a:pt x="15224" y="4787"/>
                </a:lnTo>
                <a:lnTo>
                  <a:pt x="15249" y="4776"/>
                </a:lnTo>
                <a:lnTo>
                  <a:pt x="15274" y="4766"/>
                </a:lnTo>
                <a:lnTo>
                  <a:pt x="15298" y="4754"/>
                </a:lnTo>
                <a:lnTo>
                  <a:pt x="15346" y="4730"/>
                </a:lnTo>
                <a:lnTo>
                  <a:pt x="15393" y="4704"/>
                </a:lnTo>
                <a:lnTo>
                  <a:pt x="15440" y="4676"/>
                </a:lnTo>
                <a:lnTo>
                  <a:pt x="15486" y="4647"/>
                </a:lnTo>
                <a:lnTo>
                  <a:pt x="15531" y="4618"/>
                </a:lnTo>
                <a:lnTo>
                  <a:pt x="15575" y="4586"/>
                </a:lnTo>
                <a:lnTo>
                  <a:pt x="15620" y="4555"/>
                </a:lnTo>
                <a:lnTo>
                  <a:pt x="15664" y="4523"/>
                </a:lnTo>
                <a:lnTo>
                  <a:pt x="15318" y="5202"/>
                </a:lnTo>
                <a:lnTo>
                  <a:pt x="15265" y="5226"/>
                </a:lnTo>
                <a:lnTo>
                  <a:pt x="15214" y="5251"/>
                </a:lnTo>
                <a:lnTo>
                  <a:pt x="15162" y="5273"/>
                </a:lnTo>
                <a:lnTo>
                  <a:pt x="15109" y="5293"/>
                </a:lnTo>
                <a:lnTo>
                  <a:pt x="15083" y="5302"/>
                </a:lnTo>
                <a:lnTo>
                  <a:pt x="15056" y="5312"/>
                </a:lnTo>
                <a:lnTo>
                  <a:pt x="15030" y="5320"/>
                </a:lnTo>
                <a:lnTo>
                  <a:pt x="15002" y="5329"/>
                </a:lnTo>
                <a:lnTo>
                  <a:pt x="14975" y="5336"/>
                </a:lnTo>
                <a:lnTo>
                  <a:pt x="14946" y="5343"/>
                </a:lnTo>
                <a:lnTo>
                  <a:pt x="14918" y="5350"/>
                </a:lnTo>
                <a:lnTo>
                  <a:pt x="14890" y="5355"/>
                </a:lnTo>
                <a:lnTo>
                  <a:pt x="14857" y="5360"/>
                </a:lnTo>
                <a:lnTo>
                  <a:pt x="14823" y="5365"/>
                </a:lnTo>
                <a:lnTo>
                  <a:pt x="14790" y="5369"/>
                </a:lnTo>
                <a:lnTo>
                  <a:pt x="14756" y="5372"/>
                </a:lnTo>
                <a:lnTo>
                  <a:pt x="14721" y="5374"/>
                </a:lnTo>
                <a:lnTo>
                  <a:pt x="14688" y="5376"/>
                </a:lnTo>
                <a:lnTo>
                  <a:pt x="14654" y="5376"/>
                </a:lnTo>
                <a:lnTo>
                  <a:pt x="14620" y="5376"/>
                </a:lnTo>
                <a:lnTo>
                  <a:pt x="14586" y="5374"/>
                </a:lnTo>
                <a:lnTo>
                  <a:pt x="14552" y="5372"/>
                </a:lnTo>
                <a:lnTo>
                  <a:pt x="14518" y="5368"/>
                </a:lnTo>
                <a:lnTo>
                  <a:pt x="14485" y="5363"/>
                </a:lnTo>
                <a:lnTo>
                  <a:pt x="14451" y="5358"/>
                </a:lnTo>
                <a:lnTo>
                  <a:pt x="14418" y="5351"/>
                </a:lnTo>
                <a:lnTo>
                  <a:pt x="14386" y="5343"/>
                </a:lnTo>
                <a:lnTo>
                  <a:pt x="14353" y="5334"/>
                </a:lnTo>
                <a:lnTo>
                  <a:pt x="14326" y="5323"/>
                </a:lnTo>
                <a:lnTo>
                  <a:pt x="14299" y="5313"/>
                </a:lnTo>
                <a:lnTo>
                  <a:pt x="14273" y="5301"/>
                </a:lnTo>
                <a:lnTo>
                  <a:pt x="14248" y="5288"/>
                </a:lnTo>
                <a:lnTo>
                  <a:pt x="14224" y="5275"/>
                </a:lnTo>
                <a:lnTo>
                  <a:pt x="14201" y="5261"/>
                </a:lnTo>
                <a:lnTo>
                  <a:pt x="14179" y="5245"/>
                </a:lnTo>
                <a:lnTo>
                  <a:pt x="14157" y="5229"/>
                </a:lnTo>
                <a:lnTo>
                  <a:pt x="14136" y="5213"/>
                </a:lnTo>
                <a:lnTo>
                  <a:pt x="14116" y="5196"/>
                </a:lnTo>
                <a:lnTo>
                  <a:pt x="14097" y="5177"/>
                </a:lnTo>
                <a:lnTo>
                  <a:pt x="14079" y="5158"/>
                </a:lnTo>
                <a:lnTo>
                  <a:pt x="14062" y="5139"/>
                </a:lnTo>
                <a:lnTo>
                  <a:pt x="14045" y="5118"/>
                </a:lnTo>
                <a:lnTo>
                  <a:pt x="14029" y="5097"/>
                </a:lnTo>
                <a:lnTo>
                  <a:pt x="14016" y="5076"/>
                </a:lnTo>
                <a:lnTo>
                  <a:pt x="14001" y="5053"/>
                </a:lnTo>
                <a:lnTo>
                  <a:pt x="13988" y="5030"/>
                </a:lnTo>
                <a:lnTo>
                  <a:pt x="13977" y="5007"/>
                </a:lnTo>
                <a:lnTo>
                  <a:pt x="13965" y="4983"/>
                </a:lnTo>
                <a:lnTo>
                  <a:pt x="13956" y="4958"/>
                </a:lnTo>
                <a:lnTo>
                  <a:pt x="13946" y="4933"/>
                </a:lnTo>
                <a:lnTo>
                  <a:pt x="13938" y="4908"/>
                </a:lnTo>
                <a:lnTo>
                  <a:pt x="13930" y="4882"/>
                </a:lnTo>
                <a:lnTo>
                  <a:pt x="13923" y="4855"/>
                </a:lnTo>
                <a:lnTo>
                  <a:pt x="13918" y="4828"/>
                </a:lnTo>
                <a:lnTo>
                  <a:pt x="13913" y="4801"/>
                </a:lnTo>
                <a:lnTo>
                  <a:pt x="13909" y="4773"/>
                </a:lnTo>
                <a:lnTo>
                  <a:pt x="13906" y="4746"/>
                </a:lnTo>
                <a:lnTo>
                  <a:pt x="13904" y="4717"/>
                </a:lnTo>
                <a:lnTo>
                  <a:pt x="13903" y="4688"/>
                </a:lnTo>
                <a:lnTo>
                  <a:pt x="13902" y="4659"/>
                </a:lnTo>
                <a:lnTo>
                  <a:pt x="13905" y="4615"/>
                </a:lnTo>
                <a:lnTo>
                  <a:pt x="13909" y="4570"/>
                </a:lnTo>
                <a:lnTo>
                  <a:pt x="13916" y="4527"/>
                </a:lnTo>
                <a:lnTo>
                  <a:pt x="13923" y="4485"/>
                </a:lnTo>
                <a:lnTo>
                  <a:pt x="13933" y="4443"/>
                </a:lnTo>
                <a:lnTo>
                  <a:pt x="13943" y="4401"/>
                </a:lnTo>
                <a:lnTo>
                  <a:pt x="13955" y="4359"/>
                </a:lnTo>
                <a:lnTo>
                  <a:pt x="13967" y="4317"/>
                </a:lnTo>
                <a:lnTo>
                  <a:pt x="13982" y="4276"/>
                </a:lnTo>
                <a:lnTo>
                  <a:pt x="13997" y="4236"/>
                </a:lnTo>
                <a:lnTo>
                  <a:pt x="14014" y="4196"/>
                </a:lnTo>
                <a:lnTo>
                  <a:pt x="14030" y="4156"/>
                </a:lnTo>
                <a:lnTo>
                  <a:pt x="14048" y="4116"/>
                </a:lnTo>
                <a:lnTo>
                  <a:pt x="14067" y="4077"/>
                </a:lnTo>
                <a:lnTo>
                  <a:pt x="14086" y="4038"/>
                </a:lnTo>
                <a:lnTo>
                  <a:pt x="14106" y="3999"/>
                </a:lnTo>
                <a:lnTo>
                  <a:pt x="14127" y="3962"/>
                </a:lnTo>
                <a:lnTo>
                  <a:pt x="14148" y="3925"/>
                </a:lnTo>
                <a:lnTo>
                  <a:pt x="14169" y="3889"/>
                </a:lnTo>
                <a:lnTo>
                  <a:pt x="14191" y="3855"/>
                </a:lnTo>
                <a:lnTo>
                  <a:pt x="14213" y="3819"/>
                </a:lnTo>
                <a:lnTo>
                  <a:pt x="14236" y="3785"/>
                </a:lnTo>
                <a:lnTo>
                  <a:pt x="14260" y="3750"/>
                </a:lnTo>
                <a:lnTo>
                  <a:pt x="14284" y="3716"/>
                </a:lnTo>
                <a:lnTo>
                  <a:pt x="14308" y="3683"/>
                </a:lnTo>
                <a:lnTo>
                  <a:pt x="14333" y="3650"/>
                </a:lnTo>
                <a:lnTo>
                  <a:pt x="14360" y="3617"/>
                </a:lnTo>
                <a:lnTo>
                  <a:pt x="14386" y="3585"/>
                </a:lnTo>
                <a:lnTo>
                  <a:pt x="14412" y="3553"/>
                </a:lnTo>
                <a:lnTo>
                  <a:pt x="14439" y="3521"/>
                </a:lnTo>
                <a:lnTo>
                  <a:pt x="14467" y="3491"/>
                </a:lnTo>
                <a:lnTo>
                  <a:pt x="14495" y="3460"/>
                </a:lnTo>
                <a:lnTo>
                  <a:pt x="14539" y="3416"/>
                </a:lnTo>
                <a:lnTo>
                  <a:pt x="14585" y="3373"/>
                </a:lnTo>
                <a:lnTo>
                  <a:pt x="14631" y="3332"/>
                </a:lnTo>
                <a:lnTo>
                  <a:pt x="14677" y="3291"/>
                </a:lnTo>
                <a:lnTo>
                  <a:pt x="14726" y="3252"/>
                </a:lnTo>
                <a:lnTo>
                  <a:pt x="14774" y="3214"/>
                </a:lnTo>
                <a:lnTo>
                  <a:pt x="14823" y="3177"/>
                </a:lnTo>
                <a:lnTo>
                  <a:pt x="14874" y="3141"/>
                </a:lnTo>
                <a:lnTo>
                  <a:pt x="14925" y="3107"/>
                </a:lnTo>
                <a:lnTo>
                  <a:pt x="14978" y="3074"/>
                </a:lnTo>
                <a:lnTo>
                  <a:pt x="15031" y="3043"/>
                </a:lnTo>
                <a:lnTo>
                  <a:pt x="15085" y="3013"/>
                </a:lnTo>
                <a:lnTo>
                  <a:pt x="15140" y="2985"/>
                </a:lnTo>
                <a:lnTo>
                  <a:pt x="15196" y="2957"/>
                </a:lnTo>
                <a:lnTo>
                  <a:pt x="15251" y="2932"/>
                </a:lnTo>
                <a:lnTo>
                  <a:pt x="15309" y="2908"/>
                </a:lnTo>
                <a:lnTo>
                  <a:pt x="15363" y="2888"/>
                </a:lnTo>
                <a:lnTo>
                  <a:pt x="15418" y="2870"/>
                </a:lnTo>
                <a:lnTo>
                  <a:pt x="15473" y="2853"/>
                </a:lnTo>
                <a:lnTo>
                  <a:pt x="15529" y="2838"/>
                </a:lnTo>
                <a:lnTo>
                  <a:pt x="15585" y="2825"/>
                </a:lnTo>
                <a:lnTo>
                  <a:pt x="15641" y="2812"/>
                </a:lnTo>
                <a:lnTo>
                  <a:pt x="15696" y="2802"/>
                </a:lnTo>
                <a:lnTo>
                  <a:pt x="15753" y="2793"/>
                </a:lnTo>
                <a:lnTo>
                  <a:pt x="15810" y="2787"/>
                </a:lnTo>
                <a:lnTo>
                  <a:pt x="15868" y="2781"/>
                </a:lnTo>
                <a:lnTo>
                  <a:pt x="15925" y="2778"/>
                </a:lnTo>
                <a:lnTo>
                  <a:pt x="15981" y="2776"/>
                </a:lnTo>
                <a:lnTo>
                  <a:pt x="16039" y="2776"/>
                </a:lnTo>
                <a:lnTo>
                  <a:pt x="16097" y="2778"/>
                </a:lnTo>
                <a:lnTo>
                  <a:pt x="16154" y="2782"/>
                </a:lnTo>
                <a:lnTo>
                  <a:pt x="16212" y="2788"/>
                </a:lnTo>
                <a:lnTo>
                  <a:pt x="16254" y="2795"/>
                </a:lnTo>
                <a:lnTo>
                  <a:pt x="16296" y="2803"/>
                </a:lnTo>
                <a:lnTo>
                  <a:pt x="16335" y="2813"/>
                </a:lnTo>
                <a:lnTo>
                  <a:pt x="16374" y="2825"/>
                </a:lnTo>
                <a:lnTo>
                  <a:pt x="16410" y="2837"/>
                </a:lnTo>
                <a:lnTo>
                  <a:pt x="16446" y="2851"/>
                </a:lnTo>
                <a:lnTo>
                  <a:pt x="16481" y="2867"/>
                </a:lnTo>
                <a:lnTo>
                  <a:pt x="16514" y="2884"/>
                </a:lnTo>
                <a:lnTo>
                  <a:pt x="16545" y="2902"/>
                </a:lnTo>
                <a:lnTo>
                  <a:pt x="16575" y="2922"/>
                </a:lnTo>
                <a:lnTo>
                  <a:pt x="16603" y="2943"/>
                </a:lnTo>
                <a:lnTo>
                  <a:pt x="16630" y="2965"/>
                </a:lnTo>
                <a:lnTo>
                  <a:pt x="16656" y="2988"/>
                </a:lnTo>
                <a:lnTo>
                  <a:pt x="16679" y="3012"/>
                </a:lnTo>
                <a:lnTo>
                  <a:pt x="16701" y="3039"/>
                </a:lnTo>
                <a:lnTo>
                  <a:pt x="16721" y="3065"/>
                </a:lnTo>
                <a:lnTo>
                  <a:pt x="16740" y="3093"/>
                </a:lnTo>
                <a:lnTo>
                  <a:pt x="16756" y="3123"/>
                </a:lnTo>
                <a:lnTo>
                  <a:pt x="16772" y="3153"/>
                </a:lnTo>
                <a:lnTo>
                  <a:pt x="16786" y="3185"/>
                </a:lnTo>
                <a:lnTo>
                  <a:pt x="16797" y="3218"/>
                </a:lnTo>
                <a:lnTo>
                  <a:pt x="16807" y="3250"/>
                </a:lnTo>
                <a:lnTo>
                  <a:pt x="16815" y="3285"/>
                </a:lnTo>
                <a:lnTo>
                  <a:pt x="16821" y="3321"/>
                </a:lnTo>
                <a:lnTo>
                  <a:pt x="16825" y="3358"/>
                </a:lnTo>
                <a:lnTo>
                  <a:pt x="16828" y="3396"/>
                </a:lnTo>
                <a:lnTo>
                  <a:pt x="16828" y="3434"/>
                </a:lnTo>
                <a:lnTo>
                  <a:pt x="16826" y="3474"/>
                </a:lnTo>
                <a:lnTo>
                  <a:pt x="16823" y="3514"/>
                </a:lnTo>
                <a:lnTo>
                  <a:pt x="16817" y="3556"/>
                </a:lnTo>
                <a:lnTo>
                  <a:pt x="16809" y="3598"/>
                </a:lnTo>
                <a:lnTo>
                  <a:pt x="16800" y="3641"/>
                </a:lnTo>
                <a:lnTo>
                  <a:pt x="16788" y="3682"/>
                </a:lnTo>
                <a:lnTo>
                  <a:pt x="16775" y="3721"/>
                </a:lnTo>
                <a:lnTo>
                  <a:pt x="16762" y="3760"/>
                </a:lnTo>
                <a:lnTo>
                  <a:pt x="16747" y="3799"/>
                </a:lnTo>
                <a:lnTo>
                  <a:pt x="16731" y="3837"/>
                </a:lnTo>
                <a:lnTo>
                  <a:pt x="16714" y="3875"/>
                </a:lnTo>
                <a:lnTo>
                  <a:pt x="16697" y="3912"/>
                </a:lnTo>
                <a:lnTo>
                  <a:pt x="16678" y="3949"/>
                </a:lnTo>
                <a:lnTo>
                  <a:pt x="15969" y="5325"/>
                </a:lnTo>
                <a:lnTo>
                  <a:pt x="15417" y="5325"/>
                </a:lnTo>
                <a:close/>
                <a:moveTo>
                  <a:pt x="1294" y="2791"/>
                </a:moveTo>
                <a:lnTo>
                  <a:pt x="0" y="5326"/>
                </a:lnTo>
                <a:lnTo>
                  <a:pt x="408" y="5326"/>
                </a:lnTo>
                <a:lnTo>
                  <a:pt x="1701" y="2791"/>
                </a:lnTo>
                <a:lnTo>
                  <a:pt x="1294" y="2791"/>
                </a:lnTo>
                <a:close/>
                <a:moveTo>
                  <a:pt x="1911" y="2791"/>
                </a:moveTo>
                <a:lnTo>
                  <a:pt x="617" y="5326"/>
                </a:lnTo>
                <a:lnTo>
                  <a:pt x="1466" y="5326"/>
                </a:lnTo>
                <a:lnTo>
                  <a:pt x="2759" y="2791"/>
                </a:lnTo>
                <a:lnTo>
                  <a:pt x="1911" y="2791"/>
                </a:lnTo>
                <a:close/>
                <a:moveTo>
                  <a:pt x="5017" y="713"/>
                </a:moveTo>
                <a:lnTo>
                  <a:pt x="5015" y="704"/>
                </a:lnTo>
                <a:lnTo>
                  <a:pt x="5011" y="695"/>
                </a:lnTo>
                <a:lnTo>
                  <a:pt x="5006" y="686"/>
                </a:lnTo>
                <a:lnTo>
                  <a:pt x="5002" y="677"/>
                </a:lnTo>
                <a:lnTo>
                  <a:pt x="5001" y="674"/>
                </a:lnTo>
                <a:lnTo>
                  <a:pt x="5000" y="669"/>
                </a:lnTo>
                <a:lnTo>
                  <a:pt x="5000" y="666"/>
                </a:lnTo>
                <a:lnTo>
                  <a:pt x="5001" y="664"/>
                </a:lnTo>
                <a:lnTo>
                  <a:pt x="5003" y="662"/>
                </a:lnTo>
                <a:lnTo>
                  <a:pt x="5006" y="660"/>
                </a:lnTo>
                <a:lnTo>
                  <a:pt x="5011" y="659"/>
                </a:lnTo>
                <a:lnTo>
                  <a:pt x="5017" y="659"/>
                </a:lnTo>
                <a:lnTo>
                  <a:pt x="5019" y="652"/>
                </a:lnTo>
                <a:lnTo>
                  <a:pt x="5021" y="646"/>
                </a:lnTo>
                <a:lnTo>
                  <a:pt x="5024" y="644"/>
                </a:lnTo>
                <a:lnTo>
                  <a:pt x="5028" y="642"/>
                </a:lnTo>
                <a:lnTo>
                  <a:pt x="5032" y="642"/>
                </a:lnTo>
                <a:lnTo>
                  <a:pt x="5036" y="643"/>
                </a:lnTo>
                <a:lnTo>
                  <a:pt x="5040" y="644"/>
                </a:lnTo>
                <a:lnTo>
                  <a:pt x="5044" y="646"/>
                </a:lnTo>
                <a:lnTo>
                  <a:pt x="5048" y="647"/>
                </a:lnTo>
                <a:lnTo>
                  <a:pt x="5053" y="649"/>
                </a:lnTo>
                <a:lnTo>
                  <a:pt x="5056" y="649"/>
                </a:lnTo>
                <a:lnTo>
                  <a:pt x="5059" y="649"/>
                </a:lnTo>
                <a:lnTo>
                  <a:pt x="5062" y="647"/>
                </a:lnTo>
                <a:lnTo>
                  <a:pt x="5064" y="644"/>
                </a:lnTo>
                <a:lnTo>
                  <a:pt x="5065" y="640"/>
                </a:lnTo>
                <a:lnTo>
                  <a:pt x="5065" y="633"/>
                </a:lnTo>
                <a:lnTo>
                  <a:pt x="5061" y="632"/>
                </a:lnTo>
                <a:lnTo>
                  <a:pt x="5057" y="632"/>
                </a:lnTo>
                <a:lnTo>
                  <a:pt x="5053" y="629"/>
                </a:lnTo>
                <a:lnTo>
                  <a:pt x="5049" y="627"/>
                </a:lnTo>
                <a:lnTo>
                  <a:pt x="5047" y="625"/>
                </a:lnTo>
                <a:lnTo>
                  <a:pt x="5045" y="622"/>
                </a:lnTo>
                <a:lnTo>
                  <a:pt x="5043" y="618"/>
                </a:lnTo>
                <a:lnTo>
                  <a:pt x="5041" y="615"/>
                </a:lnTo>
                <a:lnTo>
                  <a:pt x="5040" y="606"/>
                </a:lnTo>
                <a:lnTo>
                  <a:pt x="5039" y="596"/>
                </a:lnTo>
                <a:lnTo>
                  <a:pt x="5039" y="585"/>
                </a:lnTo>
                <a:lnTo>
                  <a:pt x="5040" y="575"/>
                </a:lnTo>
                <a:lnTo>
                  <a:pt x="5043" y="552"/>
                </a:lnTo>
                <a:lnTo>
                  <a:pt x="5046" y="533"/>
                </a:lnTo>
                <a:lnTo>
                  <a:pt x="5047" y="525"/>
                </a:lnTo>
                <a:lnTo>
                  <a:pt x="5047" y="519"/>
                </a:lnTo>
                <a:lnTo>
                  <a:pt x="5046" y="513"/>
                </a:lnTo>
                <a:lnTo>
                  <a:pt x="5043" y="511"/>
                </a:lnTo>
                <a:lnTo>
                  <a:pt x="5036" y="511"/>
                </a:lnTo>
                <a:lnTo>
                  <a:pt x="5018" y="512"/>
                </a:lnTo>
                <a:lnTo>
                  <a:pt x="4993" y="512"/>
                </a:lnTo>
                <a:lnTo>
                  <a:pt x="4964" y="512"/>
                </a:lnTo>
                <a:lnTo>
                  <a:pt x="4936" y="512"/>
                </a:lnTo>
                <a:lnTo>
                  <a:pt x="4911" y="510"/>
                </a:lnTo>
                <a:lnTo>
                  <a:pt x="4900" y="509"/>
                </a:lnTo>
                <a:lnTo>
                  <a:pt x="4892" y="507"/>
                </a:lnTo>
                <a:lnTo>
                  <a:pt x="4886" y="505"/>
                </a:lnTo>
                <a:lnTo>
                  <a:pt x="4883" y="502"/>
                </a:lnTo>
                <a:lnTo>
                  <a:pt x="4866" y="499"/>
                </a:lnTo>
                <a:lnTo>
                  <a:pt x="4853" y="497"/>
                </a:lnTo>
                <a:lnTo>
                  <a:pt x="4843" y="497"/>
                </a:lnTo>
                <a:lnTo>
                  <a:pt x="4837" y="499"/>
                </a:lnTo>
                <a:lnTo>
                  <a:pt x="4835" y="500"/>
                </a:lnTo>
                <a:lnTo>
                  <a:pt x="4834" y="502"/>
                </a:lnTo>
                <a:lnTo>
                  <a:pt x="4834" y="503"/>
                </a:lnTo>
                <a:lnTo>
                  <a:pt x="4833" y="506"/>
                </a:lnTo>
                <a:lnTo>
                  <a:pt x="4835" y="511"/>
                </a:lnTo>
                <a:lnTo>
                  <a:pt x="4837" y="517"/>
                </a:lnTo>
                <a:lnTo>
                  <a:pt x="4846" y="530"/>
                </a:lnTo>
                <a:lnTo>
                  <a:pt x="4858" y="545"/>
                </a:lnTo>
                <a:lnTo>
                  <a:pt x="4869" y="559"/>
                </a:lnTo>
                <a:lnTo>
                  <a:pt x="4875" y="569"/>
                </a:lnTo>
                <a:lnTo>
                  <a:pt x="4879" y="570"/>
                </a:lnTo>
                <a:lnTo>
                  <a:pt x="4882" y="572"/>
                </a:lnTo>
                <a:lnTo>
                  <a:pt x="4884" y="575"/>
                </a:lnTo>
                <a:lnTo>
                  <a:pt x="4886" y="579"/>
                </a:lnTo>
                <a:lnTo>
                  <a:pt x="4887" y="582"/>
                </a:lnTo>
                <a:lnTo>
                  <a:pt x="4889" y="587"/>
                </a:lnTo>
                <a:lnTo>
                  <a:pt x="4889" y="593"/>
                </a:lnTo>
                <a:lnTo>
                  <a:pt x="4889" y="597"/>
                </a:lnTo>
                <a:lnTo>
                  <a:pt x="4886" y="607"/>
                </a:lnTo>
                <a:lnTo>
                  <a:pt x="4883" y="616"/>
                </a:lnTo>
                <a:lnTo>
                  <a:pt x="4882" y="619"/>
                </a:lnTo>
                <a:lnTo>
                  <a:pt x="4880" y="622"/>
                </a:lnTo>
                <a:lnTo>
                  <a:pt x="4878" y="624"/>
                </a:lnTo>
                <a:lnTo>
                  <a:pt x="4875" y="624"/>
                </a:lnTo>
                <a:lnTo>
                  <a:pt x="4876" y="634"/>
                </a:lnTo>
                <a:lnTo>
                  <a:pt x="4877" y="642"/>
                </a:lnTo>
                <a:lnTo>
                  <a:pt x="4879" y="649"/>
                </a:lnTo>
                <a:lnTo>
                  <a:pt x="4883" y="657"/>
                </a:lnTo>
                <a:lnTo>
                  <a:pt x="4887" y="662"/>
                </a:lnTo>
                <a:lnTo>
                  <a:pt x="4894" y="666"/>
                </a:lnTo>
                <a:lnTo>
                  <a:pt x="4901" y="668"/>
                </a:lnTo>
                <a:lnTo>
                  <a:pt x="4911" y="669"/>
                </a:lnTo>
                <a:lnTo>
                  <a:pt x="4911" y="676"/>
                </a:lnTo>
                <a:lnTo>
                  <a:pt x="4909" y="681"/>
                </a:lnTo>
                <a:lnTo>
                  <a:pt x="4906" y="684"/>
                </a:lnTo>
                <a:lnTo>
                  <a:pt x="4903" y="687"/>
                </a:lnTo>
                <a:lnTo>
                  <a:pt x="4901" y="691"/>
                </a:lnTo>
                <a:lnTo>
                  <a:pt x="4899" y="694"/>
                </a:lnTo>
                <a:lnTo>
                  <a:pt x="4897" y="699"/>
                </a:lnTo>
                <a:lnTo>
                  <a:pt x="4897" y="706"/>
                </a:lnTo>
                <a:lnTo>
                  <a:pt x="4899" y="706"/>
                </a:lnTo>
                <a:lnTo>
                  <a:pt x="4900" y="707"/>
                </a:lnTo>
                <a:lnTo>
                  <a:pt x="4899" y="707"/>
                </a:lnTo>
                <a:lnTo>
                  <a:pt x="4898" y="709"/>
                </a:lnTo>
                <a:lnTo>
                  <a:pt x="4892" y="711"/>
                </a:lnTo>
                <a:lnTo>
                  <a:pt x="4882" y="714"/>
                </a:lnTo>
                <a:lnTo>
                  <a:pt x="4863" y="719"/>
                </a:lnTo>
                <a:lnTo>
                  <a:pt x="4853" y="721"/>
                </a:lnTo>
                <a:lnTo>
                  <a:pt x="4854" y="730"/>
                </a:lnTo>
                <a:lnTo>
                  <a:pt x="4856" y="735"/>
                </a:lnTo>
                <a:lnTo>
                  <a:pt x="4859" y="739"/>
                </a:lnTo>
                <a:lnTo>
                  <a:pt x="4863" y="741"/>
                </a:lnTo>
                <a:lnTo>
                  <a:pt x="4870" y="744"/>
                </a:lnTo>
                <a:lnTo>
                  <a:pt x="4873" y="748"/>
                </a:lnTo>
                <a:lnTo>
                  <a:pt x="4887" y="746"/>
                </a:lnTo>
                <a:lnTo>
                  <a:pt x="4903" y="743"/>
                </a:lnTo>
                <a:lnTo>
                  <a:pt x="4904" y="740"/>
                </a:lnTo>
                <a:lnTo>
                  <a:pt x="4906" y="738"/>
                </a:lnTo>
                <a:lnTo>
                  <a:pt x="4909" y="736"/>
                </a:lnTo>
                <a:lnTo>
                  <a:pt x="4912" y="734"/>
                </a:lnTo>
                <a:lnTo>
                  <a:pt x="4920" y="731"/>
                </a:lnTo>
                <a:lnTo>
                  <a:pt x="4930" y="729"/>
                </a:lnTo>
                <a:lnTo>
                  <a:pt x="4941" y="727"/>
                </a:lnTo>
                <a:lnTo>
                  <a:pt x="4954" y="726"/>
                </a:lnTo>
                <a:lnTo>
                  <a:pt x="4966" y="727"/>
                </a:lnTo>
                <a:lnTo>
                  <a:pt x="4980" y="729"/>
                </a:lnTo>
                <a:lnTo>
                  <a:pt x="5008" y="732"/>
                </a:lnTo>
                <a:lnTo>
                  <a:pt x="5034" y="735"/>
                </a:lnTo>
                <a:lnTo>
                  <a:pt x="5056" y="738"/>
                </a:lnTo>
                <a:lnTo>
                  <a:pt x="5070" y="739"/>
                </a:lnTo>
                <a:lnTo>
                  <a:pt x="5076" y="734"/>
                </a:lnTo>
                <a:lnTo>
                  <a:pt x="5079" y="729"/>
                </a:lnTo>
                <a:lnTo>
                  <a:pt x="5080" y="724"/>
                </a:lnTo>
                <a:lnTo>
                  <a:pt x="5080" y="721"/>
                </a:lnTo>
                <a:lnTo>
                  <a:pt x="5078" y="719"/>
                </a:lnTo>
                <a:lnTo>
                  <a:pt x="5075" y="717"/>
                </a:lnTo>
                <a:lnTo>
                  <a:pt x="5070" y="715"/>
                </a:lnTo>
                <a:lnTo>
                  <a:pt x="5065" y="714"/>
                </a:lnTo>
                <a:lnTo>
                  <a:pt x="5040" y="713"/>
                </a:lnTo>
                <a:lnTo>
                  <a:pt x="5017" y="713"/>
                </a:lnTo>
                <a:close/>
                <a:moveTo>
                  <a:pt x="4911" y="491"/>
                </a:moveTo>
                <a:lnTo>
                  <a:pt x="4915" y="491"/>
                </a:lnTo>
                <a:lnTo>
                  <a:pt x="4919" y="490"/>
                </a:lnTo>
                <a:lnTo>
                  <a:pt x="4922" y="489"/>
                </a:lnTo>
                <a:lnTo>
                  <a:pt x="4924" y="488"/>
                </a:lnTo>
                <a:lnTo>
                  <a:pt x="4925" y="486"/>
                </a:lnTo>
                <a:lnTo>
                  <a:pt x="4926" y="485"/>
                </a:lnTo>
                <a:lnTo>
                  <a:pt x="4926" y="482"/>
                </a:lnTo>
                <a:lnTo>
                  <a:pt x="4926" y="480"/>
                </a:lnTo>
                <a:lnTo>
                  <a:pt x="4924" y="474"/>
                </a:lnTo>
                <a:lnTo>
                  <a:pt x="4920" y="468"/>
                </a:lnTo>
                <a:lnTo>
                  <a:pt x="4914" y="462"/>
                </a:lnTo>
                <a:lnTo>
                  <a:pt x="4907" y="455"/>
                </a:lnTo>
                <a:lnTo>
                  <a:pt x="4899" y="448"/>
                </a:lnTo>
                <a:lnTo>
                  <a:pt x="4891" y="442"/>
                </a:lnTo>
                <a:lnTo>
                  <a:pt x="4882" y="436"/>
                </a:lnTo>
                <a:lnTo>
                  <a:pt x="4873" y="432"/>
                </a:lnTo>
                <a:lnTo>
                  <a:pt x="4864" y="428"/>
                </a:lnTo>
                <a:lnTo>
                  <a:pt x="4856" y="426"/>
                </a:lnTo>
                <a:lnTo>
                  <a:pt x="4848" y="425"/>
                </a:lnTo>
                <a:lnTo>
                  <a:pt x="4841" y="425"/>
                </a:lnTo>
                <a:lnTo>
                  <a:pt x="4842" y="431"/>
                </a:lnTo>
                <a:lnTo>
                  <a:pt x="4844" y="438"/>
                </a:lnTo>
                <a:lnTo>
                  <a:pt x="4848" y="443"/>
                </a:lnTo>
                <a:lnTo>
                  <a:pt x="4853" y="449"/>
                </a:lnTo>
                <a:lnTo>
                  <a:pt x="4863" y="460"/>
                </a:lnTo>
                <a:lnTo>
                  <a:pt x="4876" y="468"/>
                </a:lnTo>
                <a:lnTo>
                  <a:pt x="4900" y="483"/>
                </a:lnTo>
                <a:lnTo>
                  <a:pt x="4911" y="491"/>
                </a:lnTo>
                <a:close/>
                <a:moveTo>
                  <a:pt x="5285" y="2367"/>
                </a:moveTo>
                <a:lnTo>
                  <a:pt x="5281" y="2366"/>
                </a:lnTo>
                <a:lnTo>
                  <a:pt x="5277" y="2364"/>
                </a:lnTo>
                <a:lnTo>
                  <a:pt x="5272" y="2364"/>
                </a:lnTo>
                <a:lnTo>
                  <a:pt x="5267" y="2364"/>
                </a:lnTo>
                <a:lnTo>
                  <a:pt x="5263" y="2365"/>
                </a:lnTo>
                <a:lnTo>
                  <a:pt x="5260" y="2366"/>
                </a:lnTo>
                <a:lnTo>
                  <a:pt x="5256" y="2369"/>
                </a:lnTo>
                <a:lnTo>
                  <a:pt x="5252" y="2371"/>
                </a:lnTo>
                <a:lnTo>
                  <a:pt x="5244" y="2382"/>
                </a:lnTo>
                <a:lnTo>
                  <a:pt x="5238" y="2391"/>
                </a:lnTo>
                <a:lnTo>
                  <a:pt x="5234" y="2400"/>
                </a:lnTo>
                <a:lnTo>
                  <a:pt x="5229" y="2408"/>
                </a:lnTo>
                <a:lnTo>
                  <a:pt x="5223" y="2424"/>
                </a:lnTo>
                <a:lnTo>
                  <a:pt x="5218" y="2439"/>
                </a:lnTo>
                <a:lnTo>
                  <a:pt x="5211" y="2454"/>
                </a:lnTo>
                <a:lnTo>
                  <a:pt x="5205" y="2471"/>
                </a:lnTo>
                <a:lnTo>
                  <a:pt x="5200" y="2487"/>
                </a:lnTo>
                <a:lnTo>
                  <a:pt x="5194" y="2503"/>
                </a:lnTo>
                <a:lnTo>
                  <a:pt x="5189" y="2511"/>
                </a:lnTo>
                <a:lnTo>
                  <a:pt x="5185" y="2520"/>
                </a:lnTo>
                <a:lnTo>
                  <a:pt x="5180" y="2528"/>
                </a:lnTo>
                <a:lnTo>
                  <a:pt x="5176" y="2537"/>
                </a:lnTo>
                <a:lnTo>
                  <a:pt x="5241" y="2537"/>
                </a:lnTo>
                <a:lnTo>
                  <a:pt x="5251" y="2500"/>
                </a:lnTo>
                <a:lnTo>
                  <a:pt x="5263" y="2464"/>
                </a:lnTo>
                <a:lnTo>
                  <a:pt x="5278" y="2427"/>
                </a:lnTo>
                <a:lnTo>
                  <a:pt x="5295" y="2389"/>
                </a:lnTo>
                <a:lnTo>
                  <a:pt x="5295" y="2386"/>
                </a:lnTo>
                <a:lnTo>
                  <a:pt x="5295" y="2383"/>
                </a:lnTo>
                <a:lnTo>
                  <a:pt x="5295" y="2380"/>
                </a:lnTo>
                <a:lnTo>
                  <a:pt x="5293" y="2376"/>
                </a:lnTo>
                <a:lnTo>
                  <a:pt x="5291" y="2373"/>
                </a:lnTo>
                <a:lnTo>
                  <a:pt x="5290" y="2370"/>
                </a:lnTo>
                <a:lnTo>
                  <a:pt x="5288" y="2368"/>
                </a:lnTo>
                <a:lnTo>
                  <a:pt x="5285" y="2367"/>
                </a:lnTo>
                <a:close/>
                <a:moveTo>
                  <a:pt x="5281" y="491"/>
                </a:moveTo>
                <a:lnTo>
                  <a:pt x="5288" y="490"/>
                </a:lnTo>
                <a:lnTo>
                  <a:pt x="5297" y="488"/>
                </a:lnTo>
                <a:lnTo>
                  <a:pt x="5305" y="485"/>
                </a:lnTo>
                <a:lnTo>
                  <a:pt x="5316" y="480"/>
                </a:lnTo>
                <a:lnTo>
                  <a:pt x="5325" y="474"/>
                </a:lnTo>
                <a:lnTo>
                  <a:pt x="5334" y="468"/>
                </a:lnTo>
                <a:lnTo>
                  <a:pt x="5343" y="462"/>
                </a:lnTo>
                <a:lnTo>
                  <a:pt x="5351" y="455"/>
                </a:lnTo>
                <a:lnTo>
                  <a:pt x="5358" y="449"/>
                </a:lnTo>
                <a:lnTo>
                  <a:pt x="5362" y="443"/>
                </a:lnTo>
                <a:lnTo>
                  <a:pt x="5364" y="441"/>
                </a:lnTo>
                <a:lnTo>
                  <a:pt x="5365" y="438"/>
                </a:lnTo>
                <a:lnTo>
                  <a:pt x="5365" y="435"/>
                </a:lnTo>
                <a:lnTo>
                  <a:pt x="5365" y="433"/>
                </a:lnTo>
                <a:lnTo>
                  <a:pt x="5364" y="432"/>
                </a:lnTo>
                <a:lnTo>
                  <a:pt x="5362" y="431"/>
                </a:lnTo>
                <a:lnTo>
                  <a:pt x="5359" y="430"/>
                </a:lnTo>
                <a:lnTo>
                  <a:pt x="5356" y="429"/>
                </a:lnTo>
                <a:lnTo>
                  <a:pt x="5346" y="429"/>
                </a:lnTo>
                <a:lnTo>
                  <a:pt x="5331" y="431"/>
                </a:lnTo>
                <a:lnTo>
                  <a:pt x="5331" y="434"/>
                </a:lnTo>
                <a:lnTo>
                  <a:pt x="5329" y="438"/>
                </a:lnTo>
                <a:lnTo>
                  <a:pt x="5326" y="440"/>
                </a:lnTo>
                <a:lnTo>
                  <a:pt x="5323" y="442"/>
                </a:lnTo>
                <a:lnTo>
                  <a:pt x="5313" y="447"/>
                </a:lnTo>
                <a:lnTo>
                  <a:pt x="5303" y="452"/>
                </a:lnTo>
                <a:lnTo>
                  <a:pt x="5292" y="459"/>
                </a:lnTo>
                <a:lnTo>
                  <a:pt x="5283" y="465"/>
                </a:lnTo>
                <a:lnTo>
                  <a:pt x="5280" y="469"/>
                </a:lnTo>
                <a:lnTo>
                  <a:pt x="5277" y="473"/>
                </a:lnTo>
                <a:lnTo>
                  <a:pt x="5275" y="479"/>
                </a:lnTo>
                <a:lnTo>
                  <a:pt x="5275" y="484"/>
                </a:lnTo>
                <a:lnTo>
                  <a:pt x="5277" y="485"/>
                </a:lnTo>
                <a:lnTo>
                  <a:pt x="5279" y="487"/>
                </a:lnTo>
                <a:lnTo>
                  <a:pt x="5280" y="489"/>
                </a:lnTo>
                <a:lnTo>
                  <a:pt x="5281" y="491"/>
                </a:lnTo>
                <a:close/>
                <a:moveTo>
                  <a:pt x="8803" y="0"/>
                </a:moveTo>
                <a:lnTo>
                  <a:pt x="7509" y="2537"/>
                </a:lnTo>
                <a:lnTo>
                  <a:pt x="8358" y="2537"/>
                </a:lnTo>
                <a:lnTo>
                  <a:pt x="9651" y="0"/>
                </a:lnTo>
                <a:lnTo>
                  <a:pt x="8803" y="0"/>
                </a:lnTo>
                <a:close/>
                <a:moveTo>
                  <a:pt x="4471" y="0"/>
                </a:moveTo>
                <a:lnTo>
                  <a:pt x="4428" y="1"/>
                </a:lnTo>
                <a:lnTo>
                  <a:pt x="4384" y="4"/>
                </a:lnTo>
                <a:lnTo>
                  <a:pt x="4340" y="9"/>
                </a:lnTo>
                <a:lnTo>
                  <a:pt x="4294" y="17"/>
                </a:lnTo>
                <a:lnTo>
                  <a:pt x="4250" y="26"/>
                </a:lnTo>
                <a:lnTo>
                  <a:pt x="4204" y="38"/>
                </a:lnTo>
                <a:lnTo>
                  <a:pt x="4159" y="52"/>
                </a:lnTo>
                <a:lnTo>
                  <a:pt x="4113" y="66"/>
                </a:lnTo>
                <a:lnTo>
                  <a:pt x="4067" y="83"/>
                </a:lnTo>
                <a:lnTo>
                  <a:pt x="4022" y="102"/>
                </a:lnTo>
                <a:lnTo>
                  <a:pt x="3977" y="123"/>
                </a:lnTo>
                <a:lnTo>
                  <a:pt x="3931" y="144"/>
                </a:lnTo>
                <a:lnTo>
                  <a:pt x="3886" y="169"/>
                </a:lnTo>
                <a:lnTo>
                  <a:pt x="3842" y="194"/>
                </a:lnTo>
                <a:lnTo>
                  <a:pt x="3798" y="220"/>
                </a:lnTo>
                <a:lnTo>
                  <a:pt x="3755" y="249"/>
                </a:lnTo>
                <a:lnTo>
                  <a:pt x="3713" y="277"/>
                </a:lnTo>
                <a:lnTo>
                  <a:pt x="3671" y="309"/>
                </a:lnTo>
                <a:lnTo>
                  <a:pt x="3629" y="341"/>
                </a:lnTo>
                <a:lnTo>
                  <a:pt x="3589" y="373"/>
                </a:lnTo>
                <a:lnTo>
                  <a:pt x="3550" y="408"/>
                </a:lnTo>
                <a:lnTo>
                  <a:pt x="3512" y="444"/>
                </a:lnTo>
                <a:lnTo>
                  <a:pt x="3474" y="480"/>
                </a:lnTo>
                <a:lnTo>
                  <a:pt x="3438" y="518"/>
                </a:lnTo>
                <a:lnTo>
                  <a:pt x="3403" y="556"/>
                </a:lnTo>
                <a:lnTo>
                  <a:pt x="3371" y="595"/>
                </a:lnTo>
                <a:lnTo>
                  <a:pt x="3339" y="635"/>
                </a:lnTo>
                <a:lnTo>
                  <a:pt x="3309" y="676"/>
                </a:lnTo>
                <a:lnTo>
                  <a:pt x="3280" y="717"/>
                </a:lnTo>
                <a:lnTo>
                  <a:pt x="3253" y="759"/>
                </a:lnTo>
                <a:lnTo>
                  <a:pt x="3228" y="802"/>
                </a:lnTo>
                <a:lnTo>
                  <a:pt x="3205" y="846"/>
                </a:lnTo>
                <a:lnTo>
                  <a:pt x="2343" y="2537"/>
                </a:lnTo>
                <a:lnTo>
                  <a:pt x="4520" y="2537"/>
                </a:lnTo>
                <a:lnTo>
                  <a:pt x="4524" y="2518"/>
                </a:lnTo>
                <a:lnTo>
                  <a:pt x="4526" y="2502"/>
                </a:lnTo>
                <a:lnTo>
                  <a:pt x="4528" y="2490"/>
                </a:lnTo>
                <a:lnTo>
                  <a:pt x="4529" y="2482"/>
                </a:lnTo>
                <a:lnTo>
                  <a:pt x="4523" y="2480"/>
                </a:lnTo>
                <a:lnTo>
                  <a:pt x="4517" y="2478"/>
                </a:lnTo>
                <a:lnTo>
                  <a:pt x="4512" y="2473"/>
                </a:lnTo>
                <a:lnTo>
                  <a:pt x="4508" y="2469"/>
                </a:lnTo>
                <a:lnTo>
                  <a:pt x="4499" y="2459"/>
                </a:lnTo>
                <a:lnTo>
                  <a:pt x="4493" y="2449"/>
                </a:lnTo>
                <a:lnTo>
                  <a:pt x="4486" y="2435"/>
                </a:lnTo>
                <a:lnTo>
                  <a:pt x="4479" y="2423"/>
                </a:lnTo>
                <a:lnTo>
                  <a:pt x="4474" y="2409"/>
                </a:lnTo>
                <a:lnTo>
                  <a:pt x="4469" y="2395"/>
                </a:lnTo>
                <a:lnTo>
                  <a:pt x="4466" y="2391"/>
                </a:lnTo>
                <a:lnTo>
                  <a:pt x="4465" y="2387"/>
                </a:lnTo>
                <a:lnTo>
                  <a:pt x="4466" y="2383"/>
                </a:lnTo>
                <a:lnTo>
                  <a:pt x="4469" y="2378"/>
                </a:lnTo>
                <a:lnTo>
                  <a:pt x="4485" y="2344"/>
                </a:lnTo>
                <a:lnTo>
                  <a:pt x="4496" y="2327"/>
                </a:lnTo>
                <a:lnTo>
                  <a:pt x="4509" y="2311"/>
                </a:lnTo>
                <a:lnTo>
                  <a:pt x="4521" y="2296"/>
                </a:lnTo>
                <a:lnTo>
                  <a:pt x="4534" y="2281"/>
                </a:lnTo>
                <a:lnTo>
                  <a:pt x="4535" y="2276"/>
                </a:lnTo>
                <a:lnTo>
                  <a:pt x="4536" y="2270"/>
                </a:lnTo>
                <a:lnTo>
                  <a:pt x="4535" y="2264"/>
                </a:lnTo>
                <a:lnTo>
                  <a:pt x="4534" y="2258"/>
                </a:lnTo>
                <a:lnTo>
                  <a:pt x="4533" y="2255"/>
                </a:lnTo>
                <a:lnTo>
                  <a:pt x="4532" y="2253"/>
                </a:lnTo>
                <a:lnTo>
                  <a:pt x="4531" y="2250"/>
                </a:lnTo>
                <a:lnTo>
                  <a:pt x="4528" y="2246"/>
                </a:lnTo>
                <a:lnTo>
                  <a:pt x="4521" y="2239"/>
                </a:lnTo>
                <a:lnTo>
                  <a:pt x="4512" y="2231"/>
                </a:lnTo>
                <a:lnTo>
                  <a:pt x="4498" y="2218"/>
                </a:lnTo>
                <a:lnTo>
                  <a:pt x="4479" y="2204"/>
                </a:lnTo>
                <a:lnTo>
                  <a:pt x="4465" y="2195"/>
                </a:lnTo>
                <a:lnTo>
                  <a:pt x="4451" y="2187"/>
                </a:lnTo>
                <a:lnTo>
                  <a:pt x="4422" y="2174"/>
                </a:lnTo>
                <a:lnTo>
                  <a:pt x="4392" y="2161"/>
                </a:lnTo>
                <a:lnTo>
                  <a:pt x="4364" y="2150"/>
                </a:lnTo>
                <a:lnTo>
                  <a:pt x="4334" y="2137"/>
                </a:lnTo>
                <a:lnTo>
                  <a:pt x="4318" y="2129"/>
                </a:lnTo>
                <a:lnTo>
                  <a:pt x="4305" y="2121"/>
                </a:lnTo>
                <a:lnTo>
                  <a:pt x="4291" y="2115"/>
                </a:lnTo>
                <a:lnTo>
                  <a:pt x="4277" y="2107"/>
                </a:lnTo>
                <a:lnTo>
                  <a:pt x="4260" y="2097"/>
                </a:lnTo>
                <a:lnTo>
                  <a:pt x="4238" y="2084"/>
                </a:lnTo>
                <a:lnTo>
                  <a:pt x="4208" y="2066"/>
                </a:lnTo>
                <a:lnTo>
                  <a:pt x="4169" y="2044"/>
                </a:lnTo>
                <a:lnTo>
                  <a:pt x="4154" y="2038"/>
                </a:lnTo>
                <a:lnTo>
                  <a:pt x="4140" y="2033"/>
                </a:lnTo>
                <a:lnTo>
                  <a:pt x="4102" y="2012"/>
                </a:lnTo>
                <a:lnTo>
                  <a:pt x="4071" y="1997"/>
                </a:lnTo>
                <a:lnTo>
                  <a:pt x="4046" y="1983"/>
                </a:lnTo>
                <a:lnTo>
                  <a:pt x="4022" y="1969"/>
                </a:lnTo>
                <a:lnTo>
                  <a:pt x="4010" y="1958"/>
                </a:lnTo>
                <a:lnTo>
                  <a:pt x="4000" y="1946"/>
                </a:lnTo>
                <a:lnTo>
                  <a:pt x="3991" y="1937"/>
                </a:lnTo>
                <a:lnTo>
                  <a:pt x="3985" y="1926"/>
                </a:lnTo>
                <a:lnTo>
                  <a:pt x="3981" y="1916"/>
                </a:lnTo>
                <a:lnTo>
                  <a:pt x="3978" y="1903"/>
                </a:lnTo>
                <a:lnTo>
                  <a:pt x="3976" y="1889"/>
                </a:lnTo>
                <a:lnTo>
                  <a:pt x="3976" y="1874"/>
                </a:lnTo>
                <a:lnTo>
                  <a:pt x="3979" y="1864"/>
                </a:lnTo>
                <a:lnTo>
                  <a:pt x="3985" y="1849"/>
                </a:lnTo>
                <a:lnTo>
                  <a:pt x="4001" y="1816"/>
                </a:lnTo>
                <a:lnTo>
                  <a:pt x="4030" y="1752"/>
                </a:lnTo>
                <a:lnTo>
                  <a:pt x="4043" y="1730"/>
                </a:lnTo>
                <a:lnTo>
                  <a:pt x="4056" y="1708"/>
                </a:lnTo>
                <a:lnTo>
                  <a:pt x="4068" y="1686"/>
                </a:lnTo>
                <a:lnTo>
                  <a:pt x="4081" y="1665"/>
                </a:lnTo>
                <a:lnTo>
                  <a:pt x="4102" y="1635"/>
                </a:lnTo>
                <a:lnTo>
                  <a:pt x="4124" y="1606"/>
                </a:lnTo>
                <a:lnTo>
                  <a:pt x="4145" y="1576"/>
                </a:lnTo>
                <a:lnTo>
                  <a:pt x="4166" y="1547"/>
                </a:lnTo>
                <a:lnTo>
                  <a:pt x="4169" y="1544"/>
                </a:lnTo>
                <a:lnTo>
                  <a:pt x="4174" y="1538"/>
                </a:lnTo>
                <a:lnTo>
                  <a:pt x="4183" y="1528"/>
                </a:lnTo>
                <a:lnTo>
                  <a:pt x="4194" y="1513"/>
                </a:lnTo>
                <a:lnTo>
                  <a:pt x="4212" y="1493"/>
                </a:lnTo>
                <a:lnTo>
                  <a:pt x="4235" y="1466"/>
                </a:lnTo>
                <a:lnTo>
                  <a:pt x="4265" y="1431"/>
                </a:lnTo>
                <a:lnTo>
                  <a:pt x="4304" y="1386"/>
                </a:lnTo>
                <a:lnTo>
                  <a:pt x="4323" y="1366"/>
                </a:lnTo>
                <a:lnTo>
                  <a:pt x="4342" y="1346"/>
                </a:lnTo>
                <a:lnTo>
                  <a:pt x="4361" y="1326"/>
                </a:lnTo>
                <a:lnTo>
                  <a:pt x="4381" y="1306"/>
                </a:lnTo>
                <a:lnTo>
                  <a:pt x="4384" y="1302"/>
                </a:lnTo>
                <a:lnTo>
                  <a:pt x="4386" y="1298"/>
                </a:lnTo>
                <a:lnTo>
                  <a:pt x="4387" y="1294"/>
                </a:lnTo>
                <a:lnTo>
                  <a:pt x="4388" y="1289"/>
                </a:lnTo>
                <a:lnTo>
                  <a:pt x="4388" y="1212"/>
                </a:lnTo>
                <a:lnTo>
                  <a:pt x="4379" y="1197"/>
                </a:lnTo>
                <a:lnTo>
                  <a:pt x="4373" y="1182"/>
                </a:lnTo>
                <a:lnTo>
                  <a:pt x="4373" y="1169"/>
                </a:lnTo>
                <a:lnTo>
                  <a:pt x="4374" y="1159"/>
                </a:lnTo>
                <a:lnTo>
                  <a:pt x="4377" y="1151"/>
                </a:lnTo>
                <a:lnTo>
                  <a:pt x="4382" y="1145"/>
                </a:lnTo>
                <a:lnTo>
                  <a:pt x="4387" y="1140"/>
                </a:lnTo>
                <a:lnTo>
                  <a:pt x="4394" y="1134"/>
                </a:lnTo>
                <a:lnTo>
                  <a:pt x="4405" y="1128"/>
                </a:lnTo>
                <a:lnTo>
                  <a:pt x="4416" y="1121"/>
                </a:lnTo>
                <a:lnTo>
                  <a:pt x="4433" y="1118"/>
                </a:lnTo>
                <a:lnTo>
                  <a:pt x="4443" y="1115"/>
                </a:lnTo>
                <a:lnTo>
                  <a:pt x="4450" y="1112"/>
                </a:lnTo>
                <a:lnTo>
                  <a:pt x="4459" y="1109"/>
                </a:lnTo>
                <a:lnTo>
                  <a:pt x="4484" y="1108"/>
                </a:lnTo>
                <a:lnTo>
                  <a:pt x="4505" y="1107"/>
                </a:lnTo>
                <a:lnTo>
                  <a:pt x="4532" y="1106"/>
                </a:lnTo>
                <a:lnTo>
                  <a:pt x="4572" y="1106"/>
                </a:lnTo>
                <a:lnTo>
                  <a:pt x="4578" y="1108"/>
                </a:lnTo>
                <a:lnTo>
                  <a:pt x="4582" y="1109"/>
                </a:lnTo>
                <a:lnTo>
                  <a:pt x="4589" y="1113"/>
                </a:lnTo>
                <a:lnTo>
                  <a:pt x="4598" y="1119"/>
                </a:lnTo>
                <a:lnTo>
                  <a:pt x="4607" y="1120"/>
                </a:lnTo>
                <a:lnTo>
                  <a:pt x="4615" y="1121"/>
                </a:lnTo>
                <a:lnTo>
                  <a:pt x="4623" y="1126"/>
                </a:lnTo>
                <a:lnTo>
                  <a:pt x="4630" y="1130"/>
                </a:lnTo>
                <a:lnTo>
                  <a:pt x="4637" y="1141"/>
                </a:lnTo>
                <a:lnTo>
                  <a:pt x="4641" y="1147"/>
                </a:lnTo>
                <a:lnTo>
                  <a:pt x="4647" y="1151"/>
                </a:lnTo>
                <a:lnTo>
                  <a:pt x="4653" y="1158"/>
                </a:lnTo>
                <a:lnTo>
                  <a:pt x="4659" y="1157"/>
                </a:lnTo>
                <a:lnTo>
                  <a:pt x="4666" y="1156"/>
                </a:lnTo>
                <a:lnTo>
                  <a:pt x="4676" y="1154"/>
                </a:lnTo>
                <a:lnTo>
                  <a:pt x="4692" y="1154"/>
                </a:lnTo>
                <a:lnTo>
                  <a:pt x="4696" y="1147"/>
                </a:lnTo>
                <a:lnTo>
                  <a:pt x="4698" y="1141"/>
                </a:lnTo>
                <a:lnTo>
                  <a:pt x="4698" y="1120"/>
                </a:lnTo>
                <a:lnTo>
                  <a:pt x="4693" y="1110"/>
                </a:lnTo>
                <a:lnTo>
                  <a:pt x="4688" y="1102"/>
                </a:lnTo>
                <a:lnTo>
                  <a:pt x="4686" y="1093"/>
                </a:lnTo>
                <a:lnTo>
                  <a:pt x="4684" y="1086"/>
                </a:lnTo>
                <a:lnTo>
                  <a:pt x="4693" y="1074"/>
                </a:lnTo>
                <a:lnTo>
                  <a:pt x="4698" y="1068"/>
                </a:lnTo>
                <a:lnTo>
                  <a:pt x="4704" y="1063"/>
                </a:lnTo>
                <a:lnTo>
                  <a:pt x="4713" y="1055"/>
                </a:lnTo>
                <a:lnTo>
                  <a:pt x="4737" y="1055"/>
                </a:lnTo>
                <a:lnTo>
                  <a:pt x="4752" y="1071"/>
                </a:lnTo>
                <a:lnTo>
                  <a:pt x="4767" y="1086"/>
                </a:lnTo>
                <a:lnTo>
                  <a:pt x="4767" y="1092"/>
                </a:lnTo>
                <a:lnTo>
                  <a:pt x="4758" y="1105"/>
                </a:lnTo>
                <a:lnTo>
                  <a:pt x="4751" y="1118"/>
                </a:lnTo>
                <a:lnTo>
                  <a:pt x="4751" y="1147"/>
                </a:lnTo>
                <a:lnTo>
                  <a:pt x="4753" y="1153"/>
                </a:lnTo>
                <a:lnTo>
                  <a:pt x="4755" y="1157"/>
                </a:lnTo>
                <a:lnTo>
                  <a:pt x="4756" y="1159"/>
                </a:lnTo>
                <a:lnTo>
                  <a:pt x="4759" y="1162"/>
                </a:lnTo>
                <a:lnTo>
                  <a:pt x="4823" y="1158"/>
                </a:lnTo>
                <a:lnTo>
                  <a:pt x="4886" y="1154"/>
                </a:lnTo>
                <a:lnTo>
                  <a:pt x="4948" y="1152"/>
                </a:lnTo>
                <a:lnTo>
                  <a:pt x="5009" y="1150"/>
                </a:lnTo>
                <a:lnTo>
                  <a:pt x="5069" y="1149"/>
                </a:lnTo>
                <a:lnTo>
                  <a:pt x="5128" y="1148"/>
                </a:lnTo>
                <a:lnTo>
                  <a:pt x="5187" y="1149"/>
                </a:lnTo>
                <a:lnTo>
                  <a:pt x="5245" y="1151"/>
                </a:lnTo>
                <a:lnTo>
                  <a:pt x="5303" y="1153"/>
                </a:lnTo>
                <a:lnTo>
                  <a:pt x="5361" y="1158"/>
                </a:lnTo>
                <a:lnTo>
                  <a:pt x="5419" y="1163"/>
                </a:lnTo>
                <a:lnTo>
                  <a:pt x="5476" y="1169"/>
                </a:lnTo>
                <a:lnTo>
                  <a:pt x="5534" y="1177"/>
                </a:lnTo>
                <a:lnTo>
                  <a:pt x="5593" y="1186"/>
                </a:lnTo>
                <a:lnTo>
                  <a:pt x="5652" y="1198"/>
                </a:lnTo>
                <a:lnTo>
                  <a:pt x="5712" y="1210"/>
                </a:lnTo>
                <a:lnTo>
                  <a:pt x="5746" y="1219"/>
                </a:lnTo>
                <a:lnTo>
                  <a:pt x="5779" y="1228"/>
                </a:lnTo>
                <a:lnTo>
                  <a:pt x="5812" y="1238"/>
                </a:lnTo>
                <a:lnTo>
                  <a:pt x="5845" y="1249"/>
                </a:lnTo>
                <a:lnTo>
                  <a:pt x="5876" y="1262"/>
                </a:lnTo>
                <a:lnTo>
                  <a:pt x="5908" y="1275"/>
                </a:lnTo>
                <a:lnTo>
                  <a:pt x="5938" y="1289"/>
                </a:lnTo>
                <a:lnTo>
                  <a:pt x="5969" y="1305"/>
                </a:lnTo>
                <a:lnTo>
                  <a:pt x="5998" y="1321"/>
                </a:lnTo>
                <a:lnTo>
                  <a:pt x="6027" y="1339"/>
                </a:lnTo>
                <a:lnTo>
                  <a:pt x="6055" y="1358"/>
                </a:lnTo>
                <a:lnTo>
                  <a:pt x="6082" y="1379"/>
                </a:lnTo>
                <a:lnTo>
                  <a:pt x="6110" y="1400"/>
                </a:lnTo>
                <a:lnTo>
                  <a:pt x="6136" y="1423"/>
                </a:lnTo>
                <a:lnTo>
                  <a:pt x="6162" y="1448"/>
                </a:lnTo>
                <a:lnTo>
                  <a:pt x="6186" y="1473"/>
                </a:lnTo>
                <a:lnTo>
                  <a:pt x="6202" y="1490"/>
                </a:lnTo>
                <a:lnTo>
                  <a:pt x="6214" y="1506"/>
                </a:lnTo>
                <a:lnTo>
                  <a:pt x="6219" y="1514"/>
                </a:lnTo>
                <a:lnTo>
                  <a:pt x="6224" y="1522"/>
                </a:lnTo>
                <a:lnTo>
                  <a:pt x="6228" y="1531"/>
                </a:lnTo>
                <a:lnTo>
                  <a:pt x="6232" y="1539"/>
                </a:lnTo>
                <a:lnTo>
                  <a:pt x="6235" y="1548"/>
                </a:lnTo>
                <a:lnTo>
                  <a:pt x="6237" y="1557"/>
                </a:lnTo>
                <a:lnTo>
                  <a:pt x="6239" y="1567"/>
                </a:lnTo>
                <a:lnTo>
                  <a:pt x="6241" y="1576"/>
                </a:lnTo>
                <a:lnTo>
                  <a:pt x="6243" y="1597"/>
                </a:lnTo>
                <a:lnTo>
                  <a:pt x="6243" y="1620"/>
                </a:lnTo>
                <a:lnTo>
                  <a:pt x="6243" y="1623"/>
                </a:lnTo>
                <a:lnTo>
                  <a:pt x="6242" y="1624"/>
                </a:lnTo>
                <a:lnTo>
                  <a:pt x="6240" y="1625"/>
                </a:lnTo>
                <a:lnTo>
                  <a:pt x="6238" y="1626"/>
                </a:lnTo>
                <a:lnTo>
                  <a:pt x="6233" y="1626"/>
                </a:lnTo>
                <a:lnTo>
                  <a:pt x="6225" y="1624"/>
                </a:lnTo>
                <a:lnTo>
                  <a:pt x="6217" y="1620"/>
                </a:lnTo>
                <a:lnTo>
                  <a:pt x="6207" y="1615"/>
                </a:lnTo>
                <a:lnTo>
                  <a:pt x="6197" y="1608"/>
                </a:lnTo>
                <a:lnTo>
                  <a:pt x="6186" y="1599"/>
                </a:lnTo>
                <a:lnTo>
                  <a:pt x="6159" y="1574"/>
                </a:lnTo>
                <a:lnTo>
                  <a:pt x="6131" y="1550"/>
                </a:lnTo>
                <a:lnTo>
                  <a:pt x="6103" y="1526"/>
                </a:lnTo>
                <a:lnTo>
                  <a:pt x="6075" y="1503"/>
                </a:lnTo>
                <a:lnTo>
                  <a:pt x="6045" y="1482"/>
                </a:lnTo>
                <a:lnTo>
                  <a:pt x="6017" y="1462"/>
                </a:lnTo>
                <a:lnTo>
                  <a:pt x="5988" y="1442"/>
                </a:lnTo>
                <a:lnTo>
                  <a:pt x="5957" y="1424"/>
                </a:lnTo>
                <a:lnTo>
                  <a:pt x="5927" y="1406"/>
                </a:lnTo>
                <a:lnTo>
                  <a:pt x="5895" y="1390"/>
                </a:lnTo>
                <a:lnTo>
                  <a:pt x="5864" y="1374"/>
                </a:lnTo>
                <a:lnTo>
                  <a:pt x="5830" y="1359"/>
                </a:lnTo>
                <a:lnTo>
                  <a:pt x="5796" y="1344"/>
                </a:lnTo>
                <a:lnTo>
                  <a:pt x="5760" y="1332"/>
                </a:lnTo>
                <a:lnTo>
                  <a:pt x="5725" y="1318"/>
                </a:lnTo>
                <a:lnTo>
                  <a:pt x="5687" y="1306"/>
                </a:lnTo>
                <a:lnTo>
                  <a:pt x="5624" y="1293"/>
                </a:lnTo>
                <a:lnTo>
                  <a:pt x="5563" y="1281"/>
                </a:lnTo>
                <a:lnTo>
                  <a:pt x="5503" y="1273"/>
                </a:lnTo>
                <a:lnTo>
                  <a:pt x="5446" y="1264"/>
                </a:lnTo>
                <a:lnTo>
                  <a:pt x="5389" y="1259"/>
                </a:lnTo>
                <a:lnTo>
                  <a:pt x="5333" y="1255"/>
                </a:lnTo>
                <a:lnTo>
                  <a:pt x="5279" y="1251"/>
                </a:lnTo>
                <a:lnTo>
                  <a:pt x="5223" y="1249"/>
                </a:lnTo>
                <a:lnTo>
                  <a:pt x="5168" y="1249"/>
                </a:lnTo>
                <a:lnTo>
                  <a:pt x="5114" y="1249"/>
                </a:lnTo>
                <a:lnTo>
                  <a:pt x="5057" y="1251"/>
                </a:lnTo>
                <a:lnTo>
                  <a:pt x="5000" y="1254"/>
                </a:lnTo>
                <a:lnTo>
                  <a:pt x="4942" y="1257"/>
                </a:lnTo>
                <a:lnTo>
                  <a:pt x="4882" y="1260"/>
                </a:lnTo>
                <a:lnTo>
                  <a:pt x="4820" y="1264"/>
                </a:lnTo>
                <a:lnTo>
                  <a:pt x="4755" y="1269"/>
                </a:lnTo>
                <a:lnTo>
                  <a:pt x="4751" y="1273"/>
                </a:lnTo>
                <a:lnTo>
                  <a:pt x="4747" y="1276"/>
                </a:lnTo>
                <a:lnTo>
                  <a:pt x="4745" y="1288"/>
                </a:lnTo>
                <a:lnTo>
                  <a:pt x="4745" y="1301"/>
                </a:lnTo>
                <a:lnTo>
                  <a:pt x="4744" y="1314"/>
                </a:lnTo>
                <a:lnTo>
                  <a:pt x="4744" y="1326"/>
                </a:lnTo>
                <a:lnTo>
                  <a:pt x="4750" y="1338"/>
                </a:lnTo>
                <a:lnTo>
                  <a:pt x="4754" y="1348"/>
                </a:lnTo>
                <a:lnTo>
                  <a:pt x="4753" y="1358"/>
                </a:lnTo>
                <a:lnTo>
                  <a:pt x="4753" y="1367"/>
                </a:lnTo>
                <a:lnTo>
                  <a:pt x="4743" y="1376"/>
                </a:lnTo>
                <a:lnTo>
                  <a:pt x="4735" y="1383"/>
                </a:lnTo>
                <a:lnTo>
                  <a:pt x="4727" y="1391"/>
                </a:lnTo>
                <a:lnTo>
                  <a:pt x="4719" y="1399"/>
                </a:lnTo>
                <a:lnTo>
                  <a:pt x="4713" y="1398"/>
                </a:lnTo>
                <a:lnTo>
                  <a:pt x="4709" y="1398"/>
                </a:lnTo>
                <a:lnTo>
                  <a:pt x="4701" y="1390"/>
                </a:lnTo>
                <a:lnTo>
                  <a:pt x="4694" y="1381"/>
                </a:lnTo>
                <a:lnTo>
                  <a:pt x="4687" y="1373"/>
                </a:lnTo>
                <a:lnTo>
                  <a:pt x="4678" y="1365"/>
                </a:lnTo>
                <a:lnTo>
                  <a:pt x="4678" y="1358"/>
                </a:lnTo>
                <a:lnTo>
                  <a:pt x="4677" y="1352"/>
                </a:lnTo>
                <a:lnTo>
                  <a:pt x="4686" y="1338"/>
                </a:lnTo>
                <a:lnTo>
                  <a:pt x="4693" y="1323"/>
                </a:lnTo>
                <a:lnTo>
                  <a:pt x="4693" y="1313"/>
                </a:lnTo>
                <a:lnTo>
                  <a:pt x="4693" y="1301"/>
                </a:lnTo>
                <a:lnTo>
                  <a:pt x="4692" y="1290"/>
                </a:lnTo>
                <a:lnTo>
                  <a:pt x="4692" y="1279"/>
                </a:lnTo>
                <a:lnTo>
                  <a:pt x="4690" y="1277"/>
                </a:lnTo>
                <a:lnTo>
                  <a:pt x="4687" y="1274"/>
                </a:lnTo>
                <a:lnTo>
                  <a:pt x="4648" y="1274"/>
                </a:lnTo>
                <a:lnTo>
                  <a:pt x="4643" y="1276"/>
                </a:lnTo>
                <a:lnTo>
                  <a:pt x="4640" y="1278"/>
                </a:lnTo>
                <a:lnTo>
                  <a:pt x="4635" y="1285"/>
                </a:lnTo>
                <a:lnTo>
                  <a:pt x="4631" y="1293"/>
                </a:lnTo>
                <a:lnTo>
                  <a:pt x="4607" y="1317"/>
                </a:lnTo>
                <a:lnTo>
                  <a:pt x="4595" y="1323"/>
                </a:lnTo>
                <a:lnTo>
                  <a:pt x="4578" y="1328"/>
                </a:lnTo>
                <a:lnTo>
                  <a:pt x="4558" y="1335"/>
                </a:lnTo>
                <a:lnTo>
                  <a:pt x="4536" y="1343"/>
                </a:lnTo>
                <a:lnTo>
                  <a:pt x="4527" y="1350"/>
                </a:lnTo>
                <a:lnTo>
                  <a:pt x="4515" y="1360"/>
                </a:lnTo>
                <a:lnTo>
                  <a:pt x="4492" y="1383"/>
                </a:lnTo>
                <a:lnTo>
                  <a:pt x="4450" y="1427"/>
                </a:lnTo>
                <a:lnTo>
                  <a:pt x="4442" y="1438"/>
                </a:lnTo>
                <a:lnTo>
                  <a:pt x="4433" y="1449"/>
                </a:lnTo>
                <a:lnTo>
                  <a:pt x="4425" y="1459"/>
                </a:lnTo>
                <a:lnTo>
                  <a:pt x="4416" y="1470"/>
                </a:lnTo>
                <a:lnTo>
                  <a:pt x="4397" y="1500"/>
                </a:lnTo>
                <a:lnTo>
                  <a:pt x="4385" y="1521"/>
                </a:lnTo>
                <a:lnTo>
                  <a:pt x="4372" y="1544"/>
                </a:lnTo>
                <a:lnTo>
                  <a:pt x="4354" y="1576"/>
                </a:lnTo>
                <a:lnTo>
                  <a:pt x="4348" y="1592"/>
                </a:lnTo>
                <a:lnTo>
                  <a:pt x="4342" y="1607"/>
                </a:lnTo>
                <a:lnTo>
                  <a:pt x="4336" y="1622"/>
                </a:lnTo>
                <a:lnTo>
                  <a:pt x="4330" y="1636"/>
                </a:lnTo>
                <a:lnTo>
                  <a:pt x="4321" y="1669"/>
                </a:lnTo>
                <a:lnTo>
                  <a:pt x="4311" y="1702"/>
                </a:lnTo>
                <a:lnTo>
                  <a:pt x="4302" y="1733"/>
                </a:lnTo>
                <a:lnTo>
                  <a:pt x="4293" y="1766"/>
                </a:lnTo>
                <a:lnTo>
                  <a:pt x="4283" y="1784"/>
                </a:lnTo>
                <a:lnTo>
                  <a:pt x="4273" y="1803"/>
                </a:lnTo>
                <a:lnTo>
                  <a:pt x="4264" y="1822"/>
                </a:lnTo>
                <a:lnTo>
                  <a:pt x="4254" y="1840"/>
                </a:lnTo>
                <a:lnTo>
                  <a:pt x="4254" y="1845"/>
                </a:lnTo>
                <a:lnTo>
                  <a:pt x="4254" y="1849"/>
                </a:lnTo>
                <a:lnTo>
                  <a:pt x="4263" y="1856"/>
                </a:lnTo>
                <a:lnTo>
                  <a:pt x="4270" y="1861"/>
                </a:lnTo>
                <a:lnTo>
                  <a:pt x="4280" y="1866"/>
                </a:lnTo>
                <a:lnTo>
                  <a:pt x="4295" y="1875"/>
                </a:lnTo>
                <a:lnTo>
                  <a:pt x="4309" y="1879"/>
                </a:lnTo>
                <a:lnTo>
                  <a:pt x="4318" y="1881"/>
                </a:lnTo>
                <a:lnTo>
                  <a:pt x="4326" y="1883"/>
                </a:lnTo>
                <a:lnTo>
                  <a:pt x="4334" y="1887"/>
                </a:lnTo>
                <a:lnTo>
                  <a:pt x="4350" y="1890"/>
                </a:lnTo>
                <a:lnTo>
                  <a:pt x="4366" y="1894"/>
                </a:lnTo>
                <a:lnTo>
                  <a:pt x="4381" y="1897"/>
                </a:lnTo>
                <a:lnTo>
                  <a:pt x="4395" y="1899"/>
                </a:lnTo>
                <a:lnTo>
                  <a:pt x="4409" y="1904"/>
                </a:lnTo>
                <a:lnTo>
                  <a:pt x="4422" y="1908"/>
                </a:lnTo>
                <a:lnTo>
                  <a:pt x="4435" y="1914"/>
                </a:lnTo>
                <a:lnTo>
                  <a:pt x="4448" y="1918"/>
                </a:lnTo>
                <a:lnTo>
                  <a:pt x="4480" y="1933"/>
                </a:lnTo>
                <a:lnTo>
                  <a:pt x="4499" y="1942"/>
                </a:lnTo>
                <a:lnTo>
                  <a:pt x="4514" y="1949"/>
                </a:lnTo>
                <a:lnTo>
                  <a:pt x="4531" y="1959"/>
                </a:lnTo>
                <a:lnTo>
                  <a:pt x="4540" y="1963"/>
                </a:lnTo>
                <a:lnTo>
                  <a:pt x="4549" y="1966"/>
                </a:lnTo>
                <a:lnTo>
                  <a:pt x="4558" y="1969"/>
                </a:lnTo>
                <a:lnTo>
                  <a:pt x="4567" y="1974"/>
                </a:lnTo>
                <a:lnTo>
                  <a:pt x="4597" y="1978"/>
                </a:lnTo>
                <a:lnTo>
                  <a:pt x="4628" y="1983"/>
                </a:lnTo>
                <a:lnTo>
                  <a:pt x="4658" y="1987"/>
                </a:lnTo>
                <a:lnTo>
                  <a:pt x="4689" y="1992"/>
                </a:lnTo>
                <a:lnTo>
                  <a:pt x="4702" y="1995"/>
                </a:lnTo>
                <a:lnTo>
                  <a:pt x="4716" y="1999"/>
                </a:lnTo>
                <a:lnTo>
                  <a:pt x="4730" y="2002"/>
                </a:lnTo>
                <a:lnTo>
                  <a:pt x="4743" y="2004"/>
                </a:lnTo>
                <a:lnTo>
                  <a:pt x="4752" y="2005"/>
                </a:lnTo>
                <a:lnTo>
                  <a:pt x="4759" y="2005"/>
                </a:lnTo>
                <a:lnTo>
                  <a:pt x="4767" y="2005"/>
                </a:lnTo>
                <a:lnTo>
                  <a:pt x="4775" y="2004"/>
                </a:lnTo>
                <a:lnTo>
                  <a:pt x="4779" y="2000"/>
                </a:lnTo>
                <a:lnTo>
                  <a:pt x="4782" y="1997"/>
                </a:lnTo>
                <a:lnTo>
                  <a:pt x="4783" y="1993"/>
                </a:lnTo>
                <a:lnTo>
                  <a:pt x="4784" y="1988"/>
                </a:lnTo>
                <a:lnTo>
                  <a:pt x="4784" y="1933"/>
                </a:lnTo>
                <a:lnTo>
                  <a:pt x="4778" y="1923"/>
                </a:lnTo>
                <a:lnTo>
                  <a:pt x="4772" y="1917"/>
                </a:lnTo>
                <a:lnTo>
                  <a:pt x="4767" y="1914"/>
                </a:lnTo>
                <a:lnTo>
                  <a:pt x="4760" y="1911"/>
                </a:lnTo>
                <a:lnTo>
                  <a:pt x="4754" y="1911"/>
                </a:lnTo>
                <a:lnTo>
                  <a:pt x="4745" y="1913"/>
                </a:lnTo>
                <a:lnTo>
                  <a:pt x="4735" y="1915"/>
                </a:lnTo>
                <a:lnTo>
                  <a:pt x="4722" y="1918"/>
                </a:lnTo>
                <a:lnTo>
                  <a:pt x="4709" y="1919"/>
                </a:lnTo>
                <a:lnTo>
                  <a:pt x="4695" y="1918"/>
                </a:lnTo>
                <a:lnTo>
                  <a:pt x="4688" y="1915"/>
                </a:lnTo>
                <a:lnTo>
                  <a:pt x="4681" y="1913"/>
                </a:lnTo>
                <a:lnTo>
                  <a:pt x="4676" y="1909"/>
                </a:lnTo>
                <a:lnTo>
                  <a:pt x="4672" y="1905"/>
                </a:lnTo>
                <a:lnTo>
                  <a:pt x="4669" y="1902"/>
                </a:lnTo>
                <a:lnTo>
                  <a:pt x="4666" y="1898"/>
                </a:lnTo>
                <a:lnTo>
                  <a:pt x="4665" y="1893"/>
                </a:lnTo>
                <a:lnTo>
                  <a:pt x="4663" y="1888"/>
                </a:lnTo>
                <a:lnTo>
                  <a:pt x="4662" y="1878"/>
                </a:lnTo>
                <a:lnTo>
                  <a:pt x="4663" y="1867"/>
                </a:lnTo>
                <a:lnTo>
                  <a:pt x="4666" y="1856"/>
                </a:lnTo>
                <a:lnTo>
                  <a:pt x="4669" y="1843"/>
                </a:lnTo>
                <a:lnTo>
                  <a:pt x="4666" y="1840"/>
                </a:lnTo>
                <a:lnTo>
                  <a:pt x="4665" y="1837"/>
                </a:lnTo>
                <a:lnTo>
                  <a:pt x="4662" y="1833"/>
                </a:lnTo>
                <a:lnTo>
                  <a:pt x="4662" y="1830"/>
                </a:lnTo>
                <a:lnTo>
                  <a:pt x="4659" y="1808"/>
                </a:lnTo>
                <a:lnTo>
                  <a:pt x="4657" y="1793"/>
                </a:lnTo>
                <a:lnTo>
                  <a:pt x="4656" y="1779"/>
                </a:lnTo>
                <a:lnTo>
                  <a:pt x="4655" y="1758"/>
                </a:lnTo>
                <a:lnTo>
                  <a:pt x="4650" y="1754"/>
                </a:lnTo>
                <a:lnTo>
                  <a:pt x="4646" y="1752"/>
                </a:lnTo>
                <a:lnTo>
                  <a:pt x="4642" y="1751"/>
                </a:lnTo>
                <a:lnTo>
                  <a:pt x="4640" y="1749"/>
                </a:lnTo>
                <a:lnTo>
                  <a:pt x="4638" y="1746"/>
                </a:lnTo>
                <a:lnTo>
                  <a:pt x="4635" y="1742"/>
                </a:lnTo>
                <a:lnTo>
                  <a:pt x="4633" y="1735"/>
                </a:lnTo>
                <a:lnTo>
                  <a:pt x="4633" y="1729"/>
                </a:lnTo>
                <a:lnTo>
                  <a:pt x="4633" y="1723"/>
                </a:lnTo>
                <a:lnTo>
                  <a:pt x="4635" y="1716"/>
                </a:lnTo>
                <a:lnTo>
                  <a:pt x="4643" y="1701"/>
                </a:lnTo>
                <a:lnTo>
                  <a:pt x="4655" y="1681"/>
                </a:lnTo>
                <a:lnTo>
                  <a:pt x="4669" y="1658"/>
                </a:lnTo>
                <a:lnTo>
                  <a:pt x="4680" y="1636"/>
                </a:lnTo>
                <a:lnTo>
                  <a:pt x="4680" y="1586"/>
                </a:lnTo>
                <a:lnTo>
                  <a:pt x="4688" y="1571"/>
                </a:lnTo>
                <a:lnTo>
                  <a:pt x="4695" y="1555"/>
                </a:lnTo>
                <a:lnTo>
                  <a:pt x="4702" y="1540"/>
                </a:lnTo>
                <a:lnTo>
                  <a:pt x="4710" y="1526"/>
                </a:lnTo>
                <a:lnTo>
                  <a:pt x="4741" y="1482"/>
                </a:lnTo>
                <a:lnTo>
                  <a:pt x="4764" y="1452"/>
                </a:lnTo>
                <a:lnTo>
                  <a:pt x="4771" y="1445"/>
                </a:lnTo>
                <a:lnTo>
                  <a:pt x="4777" y="1439"/>
                </a:lnTo>
                <a:lnTo>
                  <a:pt x="4784" y="1434"/>
                </a:lnTo>
                <a:lnTo>
                  <a:pt x="4793" y="1429"/>
                </a:lnTo>
                <a:lnTo>
                  <a:pt x="4803" y="1423"/>
                </a:lnTo>
                <a:lnTo>
                  <a:pt x="4814" y="1418"/>
                </a:lnTo>
                <a:lnTo>
                  <a:pt x="4826" y="1413"/>
                </a:lnTo>
                <a:lnTo>
                  <a:pt x="4841" y="1408"/>
                </a:lnTo>
                <a:lnTo>
                  <a:pt x="4871" y="1402"/>
                </a:lnTo>
                <a:lnTo>
                  <a:pt x="4898" y="1398"/>
                </a:lnTo>
                <a:lnTo>
                  <a:pt x="4911" y="1397"/>
                </a:lnTo>
                <a:lnTo>
                  <a:pt x="4923" y="1397"/>
                </a:lnTo>
                <a:lnTo>
                  <a:pt x="4936" y="1397"/>
                </a:lnTo>
                <a:lnTo>
                  <a:pt x="4948" y="1397"/>
                </a:lnTo>
                <a:lnTo>
                  <a:pt x="4960" y="1398"/>
                </a:lnTo>
                <a:lnTo>
                  <a:pt x="4973" y="1400"/>
                </a:lnTo>
                <a:lnTo>
                  <a:pt x="4985" y="1402"/>
                </a:lnTo>
                <a:lnTo>
                  <a:pt x="4998" y="1405"/>
                </a:lnTo>
                <a:lnTo>
                  <a:pt x="5011" y="1409"/>
                </a:lnTo>
                <a:lnTo>
                  <a:pt x="5023" y="1414"/>
                </a:lnTo>
                <a:lnTo>
                  <a:pt x="5037" y="1419"/>
                </a:lnTo>
                <a:lnTo>
                  <a:pt x="5051" y="1424"/>
                </a:lnTo>
                <a:lnTo>
                  <a:pt x="5080" y="1448"/>
                </a:lnTo>
                <a:lnTo>
                  <a:pt x="5103" y="1469"/>
                </a:lnTo>
                <a:lnTo>
                  <a:pt x="5114" y="1478"/>
                </a:lnTo>
                <a:lnTo>
                  <a:pt x="5122" y="1489"/>
                </a:lnTo>
                <a:lnTo>
                  <a:pt x="5130" y="1498"/>
                </a:lnTo>
                <a:lnTo>
                  <a:pt x="5138" y="1509"/>
                </a:lnTo>
                <a:lnTo>
                  <a:pt x="5144" y="1519"/>
                </a:lnTo>
                <a:lnTo>
                  <a:pt x="5150" y="1531"/>
                </a:lnTo>
                <a:lnTo>
                  <a:pt x="5156" y="1542"/>
                </a:lnTo>
                <a:lnTo>
                  <a:pt x="5161" y="1555"/>
                </a:lnTo>
                <a:lnTo>
                  <a:pt x="5171" y="1585"/>
                </a:lnTo>
                <a:lnTo>
                  <a:pt x="5182" y="1620"/>
                </a:lnTo>
                <a:lnTo>
                  <a:pt x="5184" y="1623"/>
                </a:lnTo>
                <a:lnTo>
                  <a:pt x="5186" y="1625"/>
                </a:lnTo>
                <a:lnTo>
                  <a:pt x="5200" y="1626"/>
                </a:lnTo>
                <a:lnTo>
                  <a:pt x="5211" y="1627"/>
                </a:lnTo>
                <a:lnTo>
                  <a:pt x="5221" y="1629"/>
                </a:lnTo>
                <a:lnTo>
                  <a:pt x="5227" y="1633"/>
                </a:lnTo>
                <a:lnTo>
                  <a:pt x="5234" y="1637"/>
                </a:lnTo>
                <a:lnTo>
                  <a:pt x="5239" y="1645"/>
                </a:lnTo>
                <a:lnTo>
                  <a:pt x="5244" y="1654"/>
                </a:lnTo>
                <a:lnTo>
                  <a:pt x="5249" y="1668"/>
                </a:lnTo>
                <a:lnTo>
                  <a:pt x="5256" y="1672"/>
                </a:lnTo>
                <a:lnTo>
                  <a:pt x="5261" y="1676"/>
                </a:lnTo>
                <a:lnTo>
                  <a:pt x="5264" y="1682"/>
                </a:lnTo>
                <a:lnTo>
                  <a:pt x="5267" y="1688"/>
                </a:lnTo>
                <a:lnTo>
                  <a:pt x="5266" y="1703"/>
                </a:lnTo>
                <a:lnTo>
                  <a:pt x="5265" y="1713"/>
                </a:lnTo>
                <a:lnTo>
                  <a:pt x="5264" y="1724"/>
                </a:lnTo>
                <a:lnTo>
                  <a:pt x="5263" y="1734"/>
                </a:lnTo>
                <a:lnTo>
                  <a:pt x="5270" y="1743"/>
                </a:lnTo>
                <a:lnTo>
                  <a:pt x="5275" y="1749"/>
                </a:lnTo>
                <a:lnTo>
                  <a:pt x="5278" y="1757"/>
                </a:lnTo>
                <a:lnTo>
                  <a:pt x="5279" y="1763"/>
                </a:lnTo>
                <a:lnTo>
                  <a:pt x="5278" y="1769"/>
                </a:lnTo>
                <a:lnTo>
                  <a:pt x="5276" y="1775"/>
                </a:lnTo>
                <a:lnTo>
                  <a:pt x="5272" y="1784"/>
                </a:lnTo>
                <a:lnTo>
                  <a:pt x="5267" y="1793"/>
                </a:lnTo>
                <a:lnTo>
                  <a:pt x="5267" y="1814"/>
                </a:lnTo>
                <a:lnTo>
                  <a:pt x="5259" y="1827"/>
                </a:lnTo>
                <a:lnTo>
                  <a:pt x="5246" y="1844"/>
                </a:lnTo>
                <a:lnTo>
                  <a:pt x="5231" y="1861"/>
                </a:lnTo>
                <a:lnTo>
                  <a:pt x="5218" y="1876"/>
                </a:lnTo>
                <a:lnTo>
                  <a:pt x="5209" y="1880"/>
                </a:lnTo>
                <a:lnTo>
                  <a:pt x="5201" y="1884"/>
                </a:lnTo>
                <a:lnTo>
                  <a:pt x="5186" y="1887"/>
                </a:lnTo>
                <a:lnTo>
                  <a:pt x="5170" y="1889"/>
                </a:lnTo>
                <a:lnTo>
                  <a:pt x="5156" y="1897"/>
                </a:lnTo>
                <a:lnTo>
                  <a:pt x="5141" y="1903"/>
                </a:lnTo>
                <a:lnTo>
                  <a:pt x="5094" y="1903"/>
                </a:lnTo>
                <a:lnTo>
                  <a:pt x="5069" y="1904"/>
                </a:lnTo>
                <a:lnTo>
                  <a:pt x="5060" y="1904"/>
                </a:lnTo>
                <a:lnTo>
                  <a:pt x="5058" y="1905"/>
                </a:lnTo>
                <a:lnTo>
                  <a:pt x="5057" y="1925"/>
                </a:lnTo>
                <a:lnTo>
                  <a:pt x="5057" y="1944"/>
                </a:lnTo>
                <a:lnTo>
                  <a:pt x="5057" y="1963"/>
                </a:lnTo>
                <a:lnTo>
                  <a:pt x="5057" y="1981"/>
                </a:lnTo>
                <a:lnTo>
                  <a:pt x="5060" y="1992"/>
                </a:lnTo>
                <a:lnTo>
                  <a:pt x="5063" y="2000"/>
                </a:lnTo>
                <a:lnTo>
                  <a:pt x="5065" y="2010"/>
                </a:lnTo>
                <a:lnTo>
                  <a:pt x="5068" y="2019"/>
                </a:lnTo>
                <a:lnTo>
                  <a:pt x="5075" y="2027"/>
                </a:lnTo>
                <a:lnTo>
                  <a:pt x="5079" y="2035"/>
                </a:lnTo>
                <a:lnTo>
                  <a:pt x="5085" y="2041"/>
                </a:lnTo>
                <a:lnTo>
                  <a:pt x="5095" y="2051"/>
                </a:lnTo>
                <a:lnTo>
                  <a:pt x="5106" y="2058"/>
                </a:lnTo>
                <a:lnTo>
                  <a:pt x="5117" y="2065"/>
                </a:lnTo>
                <a:lnTo>
                  <a:pt x="5126" y="2072"/>
                </a:lnTo>
                <a:lnTo>
                  <a:pt x="5137" y="2079"/>
                </a:lnTo>
                <a:lnTo>
                  <a:pt x="5165" y="2092"/>
                </a:lnTo>
                <a:lnTo>
                  <a:pt x="5194" y="2103"/>
                </a:lnTo>
                <a:lnTo>
                  <a:pt x="5222" y="2116"/>
                </a:lnTo>
                <a:lnTo>
                  <a:pt x="5250" y="2129"/>
                </a:lnTo>
                <a:lnTo>
                  <a:pt x="5279" y="2140"/>
                </a:lnTo>
                <a:lnTo>
                  <a:pt x="5307" y="2153"/>
                </a:lnTo>
                <a:lnTo>
                  <a:pt x="5334" y="2165"/>
                </a:lnTo>
                <a:lnTo>
                  <a:pt x="5363" y="2177"/>
                </a:lnTo>
                <a:lnTo>
                  <a:pt x="5377" y="2184"/>
                </a:lnTo>
                <a:lnTo>
                  <a:pt x="5390" y="2191"/>
                </a:lnTo>
                <a:lnTo>
                  <a:pt x="5404" y="2198"/>
                </a:lnTo>
                <a:lnTo>
                  <a:pt x="5418" y="2205"/>
                </a:lnTo>
                <a:lnTo>
                  <a:pt x="5430" y="2205"/>
                </a:lnTo>
                <a:lnTo>
                  <a:pt x="5456" y="2185"/>
                </a:lnTo>
                <a:lnTo>
                  <a:pt x="5483" y="2166"/>
                </a:lnTo>
                <a:lnTo>
                  <a:pt x="5509" y="2148"/>
                </a:lnTo>
                <a:lnTo>
                  <a:pt x="5535" y="2131"/>
                </a:lnTo>
                <a:lnTo>
                  <a:pt x="5562" y="2115"/>
                </a:lnTo>
                <a:lnTo>
                  <a:pt x="5588" y="2101"/>
                </a:lnTo>
                <a:lnTo>
                  <a:pt x="5615" y="2089"/>
                </a:lnTo>
                <a:lnTo>
                  <a:pt x="5643" y="2078"/>
                </a:lnTo>
                <a:lnTo>
                  <a:pt x="5670" y="2068"/>
                </a:lnTo>
                <a:lnTo>
                  <a:pt x="5698" y="2060"/>
                </a:lnTo>
                <a:lnTo>
                  <a:pt x="5727" y="2053"/>
                </a:lnTo>
                <a:lnTo>
                  <a:pt x="5756" y="2049"/>
                </a:lnTo>
                <a:lnTo>
                  <a:pt x="5787" y="2044"/>
                </a:lnTo>
                <a:lnTo>
                  <a:pt x="5817" y="2043"/>
                </a:lnTo>
                <a:lnTo>
                  <a:pt x="5850" y="2043"/>
                </a:lnTo>
                <a:lnTo>
                  <a:pt x="5882" y="2044"/>
                </a:lnTo>
                <a:lnTo>
                  <a:pt x="5910" y="2047"/>
                </a:lnTo>
                <a:lnTo>
                  <a:pt x="5936" y="2051"/>
                </a:lnTo>
                <a:lnTo>
                  <a:pt x="5963" y="2056"/>
                </a:lnTo>
                <a:lnTo>
                  <a:pt x="5989" y="2061"/>
                </a:lnTo>
                <a:lnTo>
                  <a:pt x="6014" y="2068"/>
                </a:lnTo>
                <a:lnTo>
                  <a:pt x="6039" y="2075"/>
                </a:lnTo>
                <a:lnTo>
                  <a:pt x="6063" y="2083"/>
                </a:lnTo>
                <a:lnTo>
                  <a:pt x="6088" y="2093"/>
                </a:lnTo>
                <a:lnTo>
                  <a:pt x="6111" y="2103"/>
                </a:lnTo>
                <a:lnTo>
                  <a:pt x="6133" y="2114"/>
                </a:lnTo>
                <a:lnTo>
                  <a:pt x="6155" y="2126"/>
                </a:lnTo>
                <a:lnTo>
                  <a:pt x="6176" y="2139"/>
                </a:lnTo>
                <a:lnTo>
                  <a:pt x="6197" y="2152"/>
                </a:lnTo>
                <a:lnTo>
                  <a:pt x="6217" y="2167"/>
                </a:lnTo>
                <a:lnTo>
                  <a:pt x="6236" y="2181"/>
                </a:lnTo>
                <a:lnTo>
                  <a:pt x="6255" y="2197"/>
                </a:lnTo>
                <a:lnTo>
                  <a:pt x="6272" y="2214"/>
                </a:lnTo>
                <a:lnTo>
                  <a:pt x="6288" y="2231"/>
                </a:lnTo>
                <a:lnTo>
                  <a:pt x="6305" y="2249"/>
                </a:lnTo>
                <a:lnTo>
                  <a:pt x="6320" y="2268"/>
                </a:lnTo>
                <a:lnTo>
                  <a:pt x="6335" y="2287"/>
                </a:lnTo>
                <a:lnTo>
                  <a:pt x="6348" y="2307"/>
                </a:lnTo>
                <a:lnTo>
                  <a:pt x="6361" y="2327"/>
                </a:lnTo>
                <a:lnTo>
                  <a:pt x="6373" y="2348"/>
                </a:lnTo>
                <a:lnTo>
                  <a:pt x="6384" y="2370"/>
                </a:lnTo>
                <a:lnTo>
                  <a:pt x="6394" y="2392"/>
                </a:lnTo>
                <a:lnTo>
                  <a:pt x="6403" y="2415"/>
                </a:lnTo>
                <a:lnTo>
                  <a:pt x="6411" y="2439"/>
                </a:lnTo>
                <a:lnTo>
                  <a:pt x="6418" y="2462"/>
                </a:lnTo>
                <a:lnTo>
                  <a:pt x="6424" y="2486"/>
                </a:lnTo>
                <a:lnTo>
                  <a:pt x="6429" y="2511"/>
                </a:lnTo>
                <a:lnTo>
                  <a:pt x="6434" y="2537"/>
                </a:lnTo>
                <a:lnTo>
                  <a:pt x="7297" y="2537"/>
                </a:lnTo>
                <a:lnTo>
                  <a:pt x="8591" y="0"/>
                </a:lnTo>
                <a:lnTo>
                  <a:pt x="4471" y="0"/>
                </a:lnTo>
                <a:close/>
                <a:moveTo>
                  <a:pt x="9861" y="0"/>
                </a:moveTo>
                <a:lnTo>
                  <a:pt x="8568" y="2537"/>
                </a:lnTo>
                <a:lnTo>
                  <a:pt x="8976" y="2537"/>
                </a:lnTo>
                <a:lnTo>
                  <a:pt x="10268" y="0"/>
                </a:lnTo>
                <a:lnTo>
                  <a:pt x="9861" y="0"/>
                </a:lnTo>
                <a:close/>
                <a:moveTo>
                  <a:pt x="5313" y="506"/>
                </a:moveTo>
                <a:lnTo>
                  <a:pt x="5307" y="508"/>
                </a:lnTo>
                <a:lnTo>
                  <a:pt x="5291" y="509"/>
                </a:lnTo>
                <a:lnTo>
                  <a:pt x="5269" y="509"/>
                </a:lnTo>
                <a:lnTo>
                  <a:pt x="5245" y="509"/>
                </a:lnTo>
                <a:lnTo>
                  <a:pt x="5199" y="507"/>
                </a:lnTo>
                <a:lnTo>
                  <a:pt x="5179" y="506"/>
                </a:lnTo>
                <a:lnTo>
                  <a:pt x="5168" y="507"/>
                </a:lnTo>
                <a:lnTo>
                  <a:pt x="5162" y="509"/>
                </a:lnTo>
                <a:lnTo>
                  <a:pt x="5161" y="510"/>
                </a:lnTo>
                <a:lnTo>
                  <a:pt x="5159" y="512"/>
                </a:lnTo>
                <a:lnTo>
                  <a:pt x="5158" y="515"/>
                </a:lnTo>
                <a:lnTo>
                  <a:pt x="5158" y="518"/>
                </a:lnTo>
                <a:lnTo>
                  <a:pt x="5159" y="529"/>
                </a:lnTo>
                <a:lnTo>
                  <a:pt x="5160" y="543"/>
                </a:lnTo>
                <a:lnTo>
                  <a:pt x="5163" y="544"/>
                </a:lnTo>
                <a:lnTo>
                  <a:pt x="5165" y="546"/>
                </a:lnTo>
                <a:lnTo>
                  <a:pt x="5167" y="550"/>
                </a:lnTo>
                <a:lnTo>
                  <a:pt x="5169" y="556"/>
                </a:lnTo>
                <a:lnTo>
                  <a:pt x="5171" y="567"/>
                </a:lnTo>
                <a:lnTo>
                  <a:pt x="5174" y="582"/>
                </a:lnTo>
                <a:lnTo>
                  <a:pt x="5173" y="589"/>
                </a:lnTo>
                <a:lnTo>
                  <a:pt x="5173" y="596"/>
                </a:lnTo>
                <a:lnTo>
                  <a:pt x="5171" y="602"/>
                </a:lnTo>
                <a:lnTo>
                  <a:pt x="5170" y="608"/>
                </a:lnTo>
                <a:lnTo>
                  <a:pt x="5167" y="614"/>
                </a:lnTo>
                <a:lnTo>
                  <a:pt x="5165" y="617"/>
                </a:lnTo>
                <a:lnTo>
                  <a:pt x="5161" y="620"/>
                </a:lnTo>
                <a:lnTo>
                  <a:pt x="5158" y="620"/>
                </a:lnTo>
                <a:lnTo>
                  <a:pt x="5156" y="632"/>
                </a:lnTo>
                <a:lnTo>
                  <a:pt x="5156" y="639"/>
                </a:lnTo>
                <a:lnTo>
                  <a:pt x="5156" y="644"/>
                </a:lnTo>
                <a:lnTo>
                  <a:pt x="5158" y="647"/>
                </a:lnTo>
                <a:lnTo>
                  <a:pt x="5160" y="649"/>
                </a:lnTo>
                <a:lnTo>
                  <a:pt x="5163" y="649"/>
                </a:lnTo>
                <a:lnTo>
                  <a:pt x="5167" y="648"/>
                </a:lnTo>
                <a:lnTo>
                  <a:pt x="5170" y="646"/>
                </a:lnTo>
                <a:lnTo>
                  <a:pt x="5175" y="644"/>
                </a:lnTo>
                <a:lnTo>
                  <a:pt x="5179" y="643"/>
                </a:lnTo>
                <a:lnTo>
                  <a:pt x="5182" y="642"/>
                </a:lnTo>
                <a:lnTo>
                  <a:pt x="5185" y="642"/>
                </a:lnTo>
                <a:lnTo>
                  <a:pt x="5188" y="644"/>
                </a:lnTo>
                <a:lnTo>
                  <a:pt x="5190" y="647"/>
                </a:lnTo>
                <a:lnTo>
                  <a:pt x="5192" y="653"/>
                </a:lnTo>
                <a:lnTo>
                  <a:pt x="5192" y="661"/>
                </a:lnTo>
                <a:lnTo>
                  <a:pt x="5198" y="662"/>
                </a:lnTo>
                <a:lnTo>
                  <a:pt x="5203" y="662"/>
                </a:lnTo>
                <a:lnTo>
                  <a:pt x="5206" y="664"/>
                </a:lnTo>
                <a:lnTo>
                  <a:pt x="5208" y="665"/>
                </a:lnTo>
                <a:lnTo>
                  <a:pt x="5210" y="667"/>
                </a:lnTo>
                <a:lnTo>
                  <a:pt x="5210" y="669"/>
                </a:lnTo>
                <a:lnTo>
                  <a:pt x="5210" y="673"/>
                </a:lnTo>
                <a:lnTo>
                  <a:pt x="5210" y="675"/>
                </a:lnTo>
                <a:lnTo>
                  <a:pt x="5208" y="680"/>
                </a:lnTo>
                <a:lnTo>
                  <a:pt x="5204" y="684"/>
                </a:lnTo>
                <a:lnTo>
                  <a:pt x="5200" y="686"/>
                </a:lnTo>
                <a:lnTo>
                  <a:pt x="5197" y="688"/>
                </a:lnTo>
                <a:lnTo>
                  <a:pt x="5196" y="696"/>
                </a:lnTo>
                <a:lnTo>
                  <a:pt x="5192" y="703"/>
                </a:lnTo>
                <a:lnTo>
                  <a:pt x="5188" y="709"/>
                </a:lnTo>
                <a:lnTo>
                  <a:pt x="5184" y="714"/>
                </a:lnTo>
                <a:lnTo>
                  <a:pt x="5180" y="716"/>
                </a:lnTo>
                <a:lnTo>
                  <a:pt x="5176" y="718"/>
                </a:lnTo>
                <a:lnTo>
                  <a:pt x="5174" y="717"/>
                </a:lnTo>
                <a:lnTo>
                  <a:pt x="5173" y="717"/>
                </a:lnTo>
                <a:lnTo>
                  <a:pt x="5173" y="715"/>
                </a:lnTo>
                <a:lnTo>
                  <a:pt x="5171" y="713"/>
                </a:lnTo>
                <a:lnTo>
                  <a:pt x="5159" y="714"/>
                </a:lnTo>
                <a:lnTo>
                  <a:pt x="5148" y="714"/>
                </a:lnTo>
                <a:lnTo>
                  <a:pt x="5140" y="716"/>
                </a:lnTo>
                <a:lnTo>
                  <a:pt x="5134" y="717"/>
                </a:lnTo>
                <a:lnTo>
                  <a:pt x="5129" y="719"/>
                </a:lnTo>
                <a:lnTo>
                  <a:pt x="5126" y="721"/>
                </a:lnTo>
                <a:lnTo>
                  <a:pt x="5125" y="724"/>
                </a:lnTo>
                <a:lnTo>
                  <a:pt x="5125" y="726"/>
                </a:lnTo>
                <a:lnTo>
                  <a:pt x="5127" y="729"/>
                </a:lnTo>
                <a:lnTo>
                  <a:pt x="5131" y="732"/>
                </a:lnTo>
                <a:lnTo>
                  <a:pt x="5137" y="734"/>
                </a:lnTo>
                <a:lnTo>
                  <a:pt x="5143" y="736"/>
                </a:lnTo>
                <a:lnTo>
                  <a:pt x="5151" y="737"/>
                </a:lnTo>
                <a:lnTo>
                  <a:pt x="5160" y="739"/>
                </a:lnTo>
                <a:lnTo>
                  <a:pt x="5170" y="739"/>
                </a:lnTo>
                <a:lnTo>
                  <a:pt x="5182" y="740"/>
                </a:lnTo>
                <a:lnTo>
                  <a:pt x="5183" y="738"/>
                </a:lnTo>
                <a:lnTo>
                  <a:pt x="5185" y="736"/>
                </a:lnTo>
                <a:lnTo>
                  <a:pt x="5187" y="734"/>
                </a:lnTo>
                <a:lnTo>
                  <a:pt x="5190" y="733"/>
                </a:lnTo>
                <a:lnTo>
                  <a:pt x="5198" y="731"/>
                </a:lnTo>
                <a:lnTo>
                  <a:pt x="5207" y="729"/>
                </a:lnTo>
                <a:lnTo>
                  <a:pt x="5218" y="729"/>
                </a:lnTo>
                <a:lnTo>
                  <a:pt x="5230" y="729"/>
                </a:lnTo>
                <a:lnTo>
                  <a:pt x="5242" y="730"/>
                </a:lnTo>
                <a:lnTo>
                  <a:pt x="5255" y="731"/>
                </a:lnTo>
                <a:lnTo>
                  <a:pt x="5280" y="734"/>
                </a:lnTo>
                <a:lnTo>
                  <a:pt x="5301" y="739"/>
                </a:lnTo>
                <a:lnTo>
                  <a:pt x="5309" y="741"/>
                </a:lnTo>
                <a:lnTo>
                  <a:pt x="5316" y="743"/>
                </a:lnTo>
                <a:lnTo>
                  <a:pt x="5320" y="745"/>
                </a:lnTo>
                <a:lnTo>
                  <a:pt x="5321" y="748"/>
                </a:lnTo>
                <a:lnTo>
                  <a:pt x="5328" y="748"/>
                </a:lnTo>
                <a:lnTo>
                  <a:pt x="5337" y="746"/>
                </a:lnTo>
                <a:lnTo>
                  <a:pt x="5341" y="745"/>
                </a:lnTo>
                <a:lnTo>
                  <a:pt x="5344" y="744"/>
                </a:lnTo>
                <a:lnTo>
                  <a:pt x="5347" y="742"/>
                </a:lnTo>
                <a:lnTo>
                  <a:pt x="5347" y="740"/>
                </a:lnTo>
                <a:lnTo>
                  <a:pt x="5351" y="739"/>
                </a:lnTo>
                <a:lnTo>
                  <a:pt x="5354" y="739"/>
                </a:lnTo>
                <a:lnTo>
                  <a:pt x="5357" y="737"/>
                </a:lnTo>
                <a:lnTo>
                  <a:pt x="5358" y="736"/>
                </a:lnTo>
                <a:lnTo>
                  <a:pt x="5358" y="732"/>
                </a:lnTo>
                <a:lnTo>
                  <a:pt x="5357" y="726"/>
                </a:lnTo>
                <a:lnTo>
                  <a:pt x="5350" y="718"/>
                </a:lnTo>
                <a:lnTo>
                  <a:pt x="5347" y="713"/>
                </a:lnTo>
                <a:lnTo>
                  <a:pt x="5336" y="713"/>
                </a:lnTo>
                <a:lnTo>
                  <a:pt x="5326" y="713"/>
                </a:lnTo>
                <a:lnTo>
                  <a:pt x="5319" y="713"/>
                </a:lnTo>
                <a:lnTo>
                  <a:pt x="5312" y="711"/>
                </a:lnTo>
                <a:lnTo>
                  <a:pt x="5310" y="709"/>
                </a:lnTo>
                <a:lnTo>
                  <a:pt x="5308" y="706"/>
                </a:lnTo>
                <a:lnTo>
                  <a:pt x="5306" y="704"/>
                </a:lnTo>
                <a:lnTo>
                  <a:pt x="5305" y="700"/>
                </a:lnTo>
                <a:lnTo>
                  <a:pt x="5303" y="692"/>
                </a:lnTo>
                <a:lnTo>
                  <a:pt x="5303" y="680"/>
                </a:lnTo>
                <a:lnTo>
                  <a:pt x="5300" y="680"/>
                </a:lnTo>
                <a:lnTo>
                  <a:pt x="5298" y="679"/>
                </a:lnTo>
                <a:lnTo>
                  <a:pt x="5297" y="678"/>
                </a:lnTo>
                <a:lnTo>
                  <a:pt x="5298" y="677"/>
                </a:lnTo>
                <a:lnTo>
                  <a:pt x="5300" y="674"/>
                </a:lnTo>
                <a:lnTo>
                  <a:pt x="5305" y="669"/>
                </a:lnTo>
                <a:lnTo>
                  <a:pt x="5316" y="662"/>
                </a:lnTo>
                <a:lnTo>
                  <a:pt x="5321" y="659"/>
                </a:lnTo>
                <a:lnTo>
                  <a:pt x="5326" y="658"/>
                </a:lnTo>
                <a:lnTo>
                  <a:pt x="5329" y="656"/>
                </a:lnTo>
                <a:lnTo>
                  <a:pt x="5331" y="653"/>
                </a:lnTo>
                <a:lnTo>
                  <a:pt x="5333" y="649"/>
                </a:lnTo>
                <a:lnTo>
                  <a:pt x="5333" y="644"/>
                </a:lnTo>
                <a:lnTo>
                  <a:pt x="5332" y="639"/>
                </a:lnTo>
                <a:lnTo>
                  <a:pt x="5331" y="634"/>
                </a:lnTo>
                <a:lnTo>
                  <a:pt x="5330" y="627"/>
                </a:lnTo>
                <a:lnTo>
                  <a:pt x="5322" y="603"/>
                </a:lnTo>
                <a:lnTo>
                  <a:pt x="5318" y="584"/>
                </a:lnTo>
                <a:lnTo>
                  <a:pt x="5320" y="584"/>
                </a:lnTo>
                <a:lnTo>
                  <a:pt x="5323" y="582"/>
                </a:lnTo>
                <a:lnTo>
                  <a:pt x="5326" y="579"/>
                </a:lnTo>
                <a:lnTo>
                  <a:pt x="5329" y="576"/>
                </a:lnTo>
                <a:lnTo>
                  <a:pt x="5337" y="566"/>
                </a:lnTo>
                <a:lnTo>
                  <a:pt x="5344" y="555"/>
                </a:lnTo>
                <a:lnTo>
                  <a:pt x="5351" y="544"/>
                </a:lnTo>
                <a:lnTo>
                  <a:pt x="5358" y="535"/>
                </a:lnTo>
                <a:lnTo>
                  <a:pt x="5361" y="530"/>
                </a:lnTo>
                <a:lnTo>
                  <a:pt x="5364" y="527"/>
                </a:lnTo>
                <a:lnTo>
                  <a:pt x="5366" y="525"/>
                </a:lnTo>
                <a:lnTo>
                  <a:pt x="5368" y="525"/>
                </a:lnTo>
                <a:lnTo>
                  <a:pt x="5371" y="516"/>
                </a:lnTo>
                <a:lnTo>
                  <a:pt x="5372" y="508"/>
                </a:lnTo>
                <a:lnTo>
                  <a:pt x="5373" y="502"/>
                </a:lnTo>
                <a:lnTo>
                  <a:pt x="5372" y="498"/>
                </a:lnTo>
                <a:lnTo>
                  <a:pt x="5371" y="494"/>
                </a:lnTo>
                <a:lnTo>
                  <a:pt x="5368" y="493"/>
                </a:lnTo>
                <a:lnTo>
                  <a:pt x="5365" y="492"/>
                </a:lnTo>
                <a:lnTo>
                  <a:pt x="5361" y="493"/>
                </a:lnTo>
                <a:lnTo>
                  <a:pt x="5340" y="500"/>
                </a:lnTo>
                <a:lnTo>
                  <a:pt x="5313" y="506"/>
                </a:lnTo>
                <a:close/>
                <a:moveTo>
                  <a:pt x="5596" y="463"/>
                </a:moveTo>
                <a:lnTo>
                  <a:pt x="5596" y="460"/>
                </a:lnTo>
                <a:lnTo>
                  <a:pt x="5595" y="457"/>
                </a:lnTo>
                <a:lnTo>
                  <a:pt x="5594" y="453"/>
                </a:lnTo>
                <a:lnTo>
                  <a:pt x="5592" y="451"/>
                </a:lnTo>
                <a:lnTo>
                  <a:pt x="5587" y="446"/>
                </a:lnTo>
                <a:lnTo>
                  <a:pt x="5581" y="442"/>
                </a:lnTo>
                <a:lnTo>
                  <a:pt x="5572" y="439"/>
                </a:lnTo>
                <a:lnTo>
                  <a:pt x="5564" y="435"/>
                </a:lnTo>
                <a:lnTo>
                  <a:pt x="5554" y="433"/>
                </a:lnTo>
                <a:lnTo>
                  <a:pt x="5545" y="431"/>
                </a:lnTo>
                <a:lnTo>
                  <a:pt x="5535" y="430"/>
                </a:lnTo>
                <a:lnTo>
                  <a:pt x="5526" y="430"/>
                </a:lnTo>
                <a:lnTo>
                  <a:pt x="5516" y="431"/>
                </a:lnTo>
                <a:lnTo>
                  <a:pt x="5509" y="432"/>
                </a:lnTo>
                <a:lnTo>
                  <a:pt x="5503" y="433"/>
                </a:lnTo>
                <a:lnTo>
                  <a:pt x="5497" y="436"/>
                </a:lnTo>
                <a:lnTo>
                  <a:pt x="5495" y="438"/>
                </a:lnTo>
                <a:lnTo>
                  <a:pt x="5494" y="440"/>
                </a:lnTo>
                <a:lnTo>
                  <a:pt x="5493" y="442"/>
                </a:lnTo>
                <a:lnTo>
                  <a:pt x="5493" y="444"/>
                </a:lnTo>
                <a:lnTo>
                  <a:pt x="5490" y="447"/>
                </a:lnTo>
                <a:lnTo>
                  <a:pt x="5488" y="452"/>
                </a:lnTo>
                <a:lnTo>
                  <a:pt x="5487" y="461"/>
                </a:lnTo>
                <a:lnTo>
                  <a:pt x="5487" y="471"/>
                </a:lnTo>
                <a:lnTo>
                  <a:pt x="5487" y="497"/>
                </a:lnTo>
                <a:lnTo>
                  <a:pt x="5489" y="526"/>
                </a:lnTo>
                <a:lnTo>
                  <a:pt x="5491" y="557"/>
                </a:lnTo>
                <a:lnTo>
                  <a:pt x="5494" y="585"/>
                </a:lnTo>
                <a:lnTo>
                  <a:pt x="5496" y="608"/>
                </a:lnTo>
                <a:lnTo>
                  <a:pt x="5496" y="624"/>
                </a:lnTo>
                <a:lnTo>
                  <a:pt x="5494" y="625"/>
                </a:lnTo>
                <a:lnTo>
                  <a:pt x="5492" y="626"/>
                </a:lnTo>
                <a:lnTo>
                  <a:pt x="5490" y="627"/>
                </a:lnTo>
                <a:lnTo>
                  <a:pt x="5488" y="630"/>
                </a:lnTo>
                <a:lnTo>
                  <a:pt x="5483" y="636"/>
                </a:lnTo>
                <a:lnTo>
                  <a:pt x="5478" y="643"/>
                </a:lnTo>
                <a:lnTo>
                  <a:pt x="5473" y="649"/>
                </a:lnTo>
                <a:lnTo>
                  <a:pt x="5469" y="656"/>
                </a:lnTo>
                <a:lnTo>
                  <a:pt x="5464" y="660"/>
                </a:lnTo>
                <a:lnTo>
                  <a:pt x="5460" y="661"/>
                </a:lnTo>
                <a:lnTo>
                  <a:pt x="5462" y="679"/>
                </a:lnTo>
                <a:lnTo>
                  <a:pt x="5465" y="705"/>
                </a:lnTo>
                <a:lnTo>
                  <a:pt x="5465" y="712"/>
                </a:lnTo>
                <a:lnTo>
                  <a:pt x="5465" y="718"/>
                </a:lnTo>
                <a:lnTo>
                  <a:pt x="5464" y="724"/>
                </a:lnTo>
                <a:lnTo>
                  <a:pt x="5463" y="730"/>
                </a:lnTo>
                <a:lnTo>
                  <a:pt x="5461" y="734"/>
                </a:lnTo>
                <a:lnTo>
                  <a:pt x="5458" y="737"/>
                </a:lnTo>
                <a:lnTo>
                  <a:pt x="5454" y="739"/>
                </a:lnTo>
                <a:lnTo>
                  <a:pt x="5450" y="740"/>
                </a:lnTo>
                <a:lnTo>
                  <a:pt x="5449" y="735"/>
                </a:lnTo>
                <a:lnTo>
                  <a:pt x="5447" y="731"/>
                </a:lnTo>
                <a:lnTo>
                  <a:pt x="5445" y="729"/>
                </a:lnTo>
                <a:lnTo>
                  <a:pt x="5442" y="727"/>
                </a:lnTo>
                <a:lnTo>
                  <a:pt x="5438" y="729"/>
                </a:lnTo>
                <a:lnTo>
                  <a:pt x="5433" y="730"/>
                </a:lnTo>
                <a:lnTo>
                  <a:pt x="5429" y="732"/>
                </a:lnTo>
                <a:lnTo>
                  <a:pt x="5426" y="735"/>
                </a:lnTo>
                <a:lnTo>
                  <a:pt x="5422" y="737"/>
                </a:lnTo>
                <a:lnTo>
                  <a:pt x="5420" y="741"/>
                </a:lnTo>
                <a:lnTo>
                  <a:pt x="5418" y="744"/>
                </a:lnTo>
                <a:lnTo>
                  <a:pt x="5417" y="748"/>
                </a:lnTo>
                <a:lnTo>
                  <a:pt x="5417" y="750"/>
                </a:lnTo>
                <a:lnTo>
                  <a:pt x="5419" y="752"/>
                </a:lnTo>
                <a:lnTo>
                  <a:pt x="5422" y="754"/>
                </a:lnTo>
                <a:lnTo>
                  <a:pt x="5427" y="754"/>
                </a:lnTo>
                <a:lnTo>
                  <a:pt x="5428" y="757"/>
                </a:lnTo>
                <a:lnTo>
                  <a:pt x="5430" y="760"/>
                </a:lnTo>
                <a:lnTo>
                  <a:pt x="5432" y="762"/>
                </a:lnTo>
                <a:lnTo>
                  <a:pt x="5436" y="763"/>
                </a:lnTo>
                <a:lnTo>
                  <a:pt x="5446" y="766"/>
                </a:lnTo>
                <a:lnTo>
                  <a:pt x="5456" y="768"/>
                </a:lnTo>
                <a:lnTo>
                  <a:pt x="5467" y="770"/>
                </a:lnTo>
                <a:lnTo>
                  <a:pt x="5476" y="772"/>
                </a:lnTo>
                <a:lnTo>
                  <a:pt x="5480" y="774"/>
                </a:lnTo>
                <a:lnTo>
                  <a:pt x="5483" y="775"/>
                </a:lnTo>
                <a:lnTo>
                  <a:pt x="5485" y="778"/>
                </a:lnTo>
                <a:lnTo>
                  <a:pt x="5485" y="781"/>
                </a:lnTo>
                <a:lnTo>
                  <a:pt x="5492" y="780"/>
                </a:lnTo>
                <a:lnTo>
                  <a:pt x="5497" y="779"/>
                </a:lnTo>
                <a:lnTo>
                  <a:pt x="5502" y="778"/>
                </a:lnTo>
                <a:lnTo>
                  <a:pt x="5505" y="775"/>
                </a:lnTo>
                <a:lnTo>
                  <a:pt x="5507" y="772"/>
                </a:lnTo>
                <a:lnTo>
                  <a:pt x="5508" y="768"/>
                </a:lnTo>
                <a:lnTo>
                  <a:pt x="5509" y="761"/>
                </a:lnTo>
                <a:lnTo>
                  <a:pt x="5509" y="754"/>
                </a:lnTo>
                <a:lnTo>
                  <a:pt x="5505" y="754"/>
                </a:lnTo>
                <a:lnTo>
                  <a:pt x="5501" y="753"/>
                </a:lnTo>
                <a:lnTo>
                  <a:pt x="5499" y="752"/>
                </a:lnTo>
                <a:lnTo>
                  <a:pt x="5496" y="751"/>
                </a:lnTo>
                <a:lnTo>
                  <a:pt x="5494" y="746"/>
                </a:lnTo>
                <a:lnTo>
                  <a:pt x="5493" y="741"/>
                </a:lnTo>
                <a:lnTo>
                  <a:pt x="5495" y="731"/>
                </a:lnTo>
                <a:lnTo>
                  <a:pt x="5496" y="721"/>
                </a:lnTo>
                <a:lnTo>
                  <a:pt x="5494" y="721"/>
                </a:lnTo>
                <a:lnTo>
                  <a:pt x="5493" y="720"/>
                </a:lnTo>
                <a:lnTo>
                  <a:pt x="5493" y="718"/>
                </a:lnTo>
                <a:lnTo>
                  <a:pt x="5494" y="717"/>
                </a:lnTo>
                <a:lnTo>
                  <a:pt x="5500" y="712"/>
                </a:lnTo>
                <a:lnTo>
                  <a:pt x="5506" y="706"/>
                </a:lnTo>
                <a:lnTo>
                  <a:pt x="5521" y="697"/>
                </a:lnTo>
                <a:lnTo>
                  <a:pt x="5529" y="692"/>
                </a:lnTo>
                <a:lnTo>
                  <a:pt x="5530" y="678"/>
                </a:lnTo>
                <a:lnTo>
                  <a:pt x="5532" y="665"/>
                </a:lnTo>
                <a:lnTo>
                  <a:pt x="5536" y="654"/>
                </a:lnTo>
                <a:lnTo>
                  <a:pt x="5541" y="643"/>
                </a:lnTo>
                <a:lnTo>
                  <a:pt x="5547" y="635"/>
                </a:lnTo>
                <a:lnTo>
                  <a:pt x="5553" y="625"/>
                </a:lnTo>
                <a:lnTo>
                  <a:pt x="5560" y="618"/>
                </a:lnTo>
                <a:lnTo>
                  <a:pt x="5566" y="610"/>
                </a:lnTo>
                <a:lnTo>
                  <a:pt x="5580" y="597"/>
                </a:lnTo>
                <a:lnTo>
                  <a:pt x="5591" y="583"/>
                </a:lnTo>
                <a:lnTo>
                  <a:pt x="5596" y="576"/>
                </a:lnTo>
                <a:lnTo>
                  <a:pt x="5600" y="568"/>
                </a:lnTo>
                <a:lnTo>
                  <a:pt x="5603" y="560"/>
                </a:lnTo>
                <a:lnTo>
                  <a:pt x="5603" y="551"/>
                </a:lnTo>
                <a:lnTo>
                  <a:pt x="5607" y="550"/>
                </a:lnTo>
                <a:lnTo>
                  <a:pt x="5610" y="547"/>
                </a:lnTo>
                <a:lnTo>
                  <a:pt x="5612" y="543"/>
                </a:lnTo>
                <a:lnTo>
                  <a:pt x="5613" y="538"/>
                </a:lnTo>
                <a:lnTo>
                  <a:pt x="5614" y="523"/>
                </a:lnTo>
                <a:lnTo>
                  <a:pt x="5613" y="507"/>
                </a:lnTo>
                <a:lnTo>
                  <a:pt x="5610" y="490"/>
                </a:lnTo>
                <a:lnTo>
                  <a:pt x="5607" y="477"/>
                </a:lnTo>
                <a:lnTo>
                  <a:pt x="5604" y="470"/>
                </a:lnTo>
                <a:lnTo>
                  <a:pt x="5602" y="466"/>
                </a:lnTo>
                <a:lnTo>
                  <a:pt x="5600" y="463"/>
                </a:lnTo>
                <a:lnTo>
                  <a:pt x="5596" y="463"/>
                </a:lnTo>
                <a:close/>
                <a:moveTo>
                  <a:pt x="6420" y="2791"/>
                </a:moveTo>
                <a:lnTo>
                  <a:pt x="6414" y="2817"/>
                </a:lnTo>
                <a:lnTo>
                  <a:pt x="6406" y="2844"/>
                </a:lnTo>
                <a:lnTo>
                  <a:pt x="6398" y="2870"/>
                </a:lnTo>
                <a:lnTo>
                  <a:pt x="6389" y="2895"/>
                </a:lnTo>
                <a:lnTo>
                  <a:pt x="6380" y="2919"/>
                </a:lnTo>
                <a:lnTo>
                  <a:pt x="6369" y="2944"/>
                </a:lnTo>
                <a:lnTo>
                  <a:pt x="6358" y="2967"/>
                </a:lnTo>
                <a:lnTo>
                  <a:pt x="6346" y="2990"/>
                </a:lnTo>
                <a:lnTo>
                  <a:pt x="6334" y="3012"/>
                </a:lnTo>
                <a:lnTo>
                  <a:pt x="6320" y="3033"/>
                </a:lnTo>
                <a:lnTo>
                  <a:pt x="6305" y="3054"/>
                </a:lnTo>
                <a:lnTo>
                  <a:pt x="6291" y="3073"/>
                </a:lnTo>
                <a:lnTo>
                  <a:pt x="6274" y="3093"/>
                </a:lnTo>
                <a:lnTo>
                  <a:pt x="6257" y="3111"/>
                </a:lnTo>
                <a:lnTo>
                  <a:pt x="6240" y="3128"/>
                </a:lnTo>
                <a:lnTo>
                  <a:pt x="6221" y="3145"/>
                </a:lnTo>
                <a:lnTo>
                  <a:pt x="6202" y="3161"/>
                </a:lnTo>
                <a:lnTo>
                  <a:pt x="6182" y="3176"/>
                </a:lnTo>
                <a:lnTo>
                  <a:pt x="6161" y="3190"/>
                </a:lnTo>
                <a:lnTo>
                  <a:pt x="6140" y="3203"/>
                </a:lnTo>
                <a:lnTo>
                  <a:pt x="6118" y="3216"/>
                </a:lnTo>
                <a:lnTo>
                  <a:pt x="6095" y="3227"/>
                </a:lnTo>
                <a:lnTo>
                  <a:pt x="6071" y="3238"/>
                </a:lnTo>
                <a:lnTo>
                  <a:pt x="6047" y="3247"/>
                </a:lnTo>
                <a:lnTo>
                  <a:pt x="6021" y="3256"/>
                </a:lnTo>
                <a:lnTo>
                  <a:pt x="5995" y="3263"/>
                </a:lnTo>
                <a:lnTo>
                  <a:pt x="5968" y="3269"/>
                </a:lnTo>
                <a:lnTo>
                  <a:pt x="5939" y="3275"/>
                </a:lnTo>
                <a:lnTo>
                  <a:pt x="5911" y="3279"/>
                </a:lnTo>
                <a:lnTo>
                  <a:pt x="5881" y="3283"/>
                </a:lnTo>
                <a:lnTo>
                  <a:pt x="5852" y="3285"/>
                </a:lnTo>
                <a:lnTo>
                  <a:pt x="5820" y="3286"/>
                </a:lnTo>
                <a:lnTo>
                  <a:pt x="5792" y="3286"/>
                </a:lnTo>
                <a:lnTo>
                  <a:pt x="5765" y="3285"/>
                </a:lnTo>
                <a:lnTo>
                  <a:pt x="5737" y="3282"/>
                </a:lnTo>
                <a:lnTo>
                  <a:pt x="5710" y="3279"/>
                </a:lnTo>
                <a:lnTo>
                  <a:pt x="5684" y="3274"/>
                </a:lnTo>
                <a:lnTo>
                  <a:pt x="5657" y="3268"/>
                </a:lnTo>
                <a:lnTo>
                  <a:pt x="5632" y="3261"/>
                </a:lnTo>
                <a:lnTo>
                  <a:pt x="5608" y="3253"/>
                </a:lnTo>
                <a:lnTo>
                  <a:pt x="5584" y="3244"/>
                </a:lnTo>
                <a:lnTo>
                  <a:pt x="5560" y="3234"/>
                </a:lnTo>
                <a:lnTo>
                  <a:pt x="5536" y="3223"/>
                </a:lnTo>
                <a:lnTo>
                  <a:pt x="5514" y="3210"/>
                </a:lnTo>
                <a:lnTo>
                  <a:pt x="5492" y="3198"/>
                </a:lnTo>
                <a:lnTo>
                  <a:pt x="5472" y="3183"/>
                </a:lnTo>
                <a:lnTo>
                  <a:pt x="5451" y="3168"/>
                </a:lnTo>
                <a:lnTo>
                  <a:pt x="5432" y="3152"/>
                </a:lnTo>
                <a:lnTo>
                  <a:pt x="5413" y="3136"/>
                </a:lnTo>
                <a:lnTo>
                  <a:pt x="5395" y="3118"/>
                </a:lnTo>
                <a:lnTo>
                  <a:pt x="5378" y="3099"/>
                </a:lnTo>
                <a:lnTo>
                  <a:pt x="5361" y="3080"/>
                </a:lnTo>
                <a:lnTo>
                  <a:pt x="5346" y="3060"/>
                </a:lnTo>
                <a:lnTo>
                  <a:pt x="5330" y="3039"/>
                </a:lnTo>
                <a:lnTo>
                  <a:pt x="5317" y="3016"/>
                </a:lnTo>
                <a:lnTo>
                  <a:pt x="5304" y="2994"/>
                </a:lnTo>
                <a:lnTo>
                  <a:pt x="5291" y="2971"/>
                </a:lnTo>
                <a:lnTo>
                  <a:pt x="5281" y="2947"/>
                </a:lnTo>
                <a:lnTo>
                  <a:pt x="5270" y="2923"/>
                </a:lnTo>
                <a:lnTo>
                  <a:pt x="5261" y="2897"/>
                </a:lnTo>
                <a:lnTo>
                  <a:pt x="5252" y="2871"/>
                </a:lnTo>
                <a:lnTo>
                  <a:pt x="5245" y="2845"/>
                </a:lnTo>
                <a:lnTo>
                  <a:pt x="5239" y="2818"/>
                </a:lnTo>
                <a:lnTo>
                  <a:pt x="5234" y="2791"/>
                </a:lnTo>
                <a:lnTo>
                  <a:pt x="5022" y="2791"/>
                </a:lnTo>
                <a:lnTo>
                  <a:pt x="5017" y="2802"/>
                </a:lnTo>
                <a:lnTo>
                  <a:pt x="5011" y="2814"/>
                </a:lnTo>
                <a:lnTo>
                  <a:pt x="5004" y="2826"/>
                </a:lnTo>
                <a:lnTo>
                  <a:pt x="4998" y="2837"/>
                </a:lnTo>
                <a:lnTo>
                  <a:pt x="4992" y="2853"/>
                </a:lnTo>
                <a:lnTo>
                  <a:pt x="4986" y="2869"/>
                </a:lnTo>
                <a:lnTo>
                  <a:pt x="4983" y="2884"/>
                </a:lnTo>
                <a:lnTo>
                  <a:pt x="4982" y="2900"/>
                </a:lnTo>
                <a:lnTo>
                  <a:pt x="4983" y="2916"/>
                </a:lnTo>
                <a:lnTo>
                  <a:pt x="4986" y="2933"/>
                </a:lnTo>
                <a:lnTo>
                  <a:pt x="4994" y="2966"/>
                </a:lnTo>
                <a:lnTo>
                  <a:pt x="4999" y="2989"/>
                </a:lnTo>
                <a:lnTo>
                  <a:pt x="5005" y="3013"/>
                </a:lnTo>
                <a:lnTo>
                  <a:pt x="5016" y="3050"/>
                </a:lnTo>
                <a:lnTo>
                  <a:pt x="5024" y="3089"/>
                </a:lnTo>
                <a:lnTo>
                  <a:pt x="5031" y="3119"/>
                </a:lnTo>
                <a:lnTo>
                  <a:pt x="5036" y="3142"/>
                </a:lnTo>
                <a:lnTo>
                  <a:pt x="5039" y="3159"/>
                </a:lnTo>
                <a:lnTo>
                  <a:pt x="5041" y="3172"/>
                </a:lnTo>
                <a:lnTo>
                  <a:pt x="5043" y="3185"/>
                </a:lnTo>
                <a:lnTo>
                  <a:pt x="5045" y="3199"/>
                </a:lnTo>
                <a:lnTo>
                  <a:pt x="5047" y="3214"/>
                </a:lnTo>
                <a:lnTo>
                  <a:pt x="5047" y="3285"/>
                </a:lnTo>
                <a:lnTo>
                  <a:pt x="5042" y="3324"/>
                </a:lnTo>
                <a:lnTo>
                  <a:pt x="5037" y="3363"/>
                </a:lnTo>
                <a:lnTo>
                  <a:pt x="5031" y="3401"/>
                </a:lnTo>
                <a:lnTo>
                  <a:pt x="5025" y="3440"/>
                </a:lnTo>
                <a:lnTo>
                  <a:pt x="5019" y="3462"/>
                </a:lnTo>
                <a:lnTo>
                  <a:pt x="5013" y="3485"/>
                </a:lnTo>
                <a:lnTo>
                  <a:pt x="5007" y="3507"/>
                </a:lnTo>
                <a:lnTo>
                  <a:pt x="5001" y="3529"/>
                </a:lnTo>
                <a:lnTo>
                  <a:pt x="4995" y="3550"/>
                </a:lnTo>
                <a:lnTo>
                  <a:pt x="4988" y="3572"/>
                </a:lnTo>
                <a:lnTo>
                  <a:pt x="4983" y="3594"/>
                </a:lnTo>
                <a:lnTo>
                  <a:pt x="4977" y="3616"/>
                </a:lnTo>
                <a:lnTo>
                  <a:pt x="4952" y="3681"/>
                </a:lnTo>
                <a:lnTo>
                  <a:pt x="4925" y="3748"/>
                </a:lnTo>
                <a:lnTo>
                  <a:pt x="4912" y="3783"/>
                </a:lnTo>
                <a:lnTo>
                  <a:pt x="4898" y="3818"/>
                </a:lnTo>
                <a:lnTo>
                  <a:pt x="4885" y="3853"/>
                </a:lnTo>
                <a:lnTo>
                  <a:pt x="4873" y="3888"/>
                </a:lnTo>
                <a:lnTo>
                  <a:pt x="4862" y="3924"/>
                </a:lnTo>
                <a:lnTo>
                  <a:pt x="4852" y="3960"/>
                </a:lnTo>
                <a:lnTo>
                  <a:pt x="4843" y="3996"/>
                </a:lnTo>
                <a:lnTo>
                  <a:pt x="4837" y="4032"/>
                </a:lnTo>
                <a:lnTo>
                  <a:pt x="4832" y="4068"/>
                </a:lnTo>
                <a:lnTo>
                  <a:pt x="4829" y="4102"/>
                </a:lnTo>
                <a:lnTo>
                  <a:pt x="4829" y="4120"/>
                </a:lnTo>
                <a:lnTo>
                  <a:pt x="4829" y="4137"/>
                </a:lnTo>
                <a:lnTo>
                  <a:pt x="4829" y="4155"/>
                </a:lnTo>
                <a:lnTo>
                  <a:pt x="4831" y="4172"/>
                </a:lnTo>
                <a:lnTo>
                  <a:pt x="4833" y="4187"/>
                </a:lnTo>
                <a:lnTo>
                  <a:pt x="4835" y="4201"/>
                </a:lnTo>
                <a:lnTo>
                  <a:pt x="4838" y="4216"/>
                </a:lnTo>
                <a:lnTo>
                  <a:pt x="4841" y="4230"/>
                </a:lnTo>
                <a:lnTo>
                  <a:pt x="4845" y="4245"/>
                </a:lnTo>
                <a:lnTo>
                  <a:pt x="4850" y="4258"/>
                </a:lnTo>
                <a:lnTo>
                  <a:pt x="4855" y="4272"/>
                </a:lnTo>
                <a:lnTo>
                  <a:pt x="4861" y="4285"/>
                </a:lnTo>
                <a:lnTo>
                  <a:pt x="4867" y="4298"/>
                </a:lnTo>
                <a:lnTo>
                  <a:pt x="4874" y="4311"/>
                </a:lnTo>
                <a:lnTo>
                  <a:pt x="4881" y="4324"/>
                </a:lnTo>
                <a:lnTo>
                  <a:pt x="4889" y="4335"/>
                </a:lnTo>
                <a:lnTo>
                  <a:pt x="4897" y="4347"/>
                </a:lnTo>
                <a:lnTo>
                  <a:pt x="4905" y="4359"/>
                </a:lnTo>
                <a:lnTo>
                  <a:pt x="4915" y="4370"/>
                </a:lnTo>
                <a:lnTo>
                  <a:pt x="4924" y="4381"/>
                </a:lnTo>
                <a:lnTo>
                  <a:pt x="4935" y="4391"/>
                </a:lnTo>
                <a:lnTo>
                  <a:pt x="4944" y="4401"/>
                </a:lnTo>
                <a:lnTo>
                  <a:pt x="4956" y="4410"/>
                </a:lnTo>
                <a:lnTo>
                  <a:pt x="4966" y="4420"/>
                </a:lnTo>
                <a:lnTo>
                  <a:pt x="4978" y="4428"/>
                </a:lnTo>
                <a:lnTo>
                  <a:pt x="4990" y="4436"/>
                </a:lnTo>
                <a:lnTo>
                  <a:pt x="5002" y="4443"/>
                </a:lnTo>
                <a:lnTo>
                  <a:pt x="5015" y="4450"/>
                </a:lnTo>
                <a:lnTo>
                  <a:pt x="5027" y="4457"/>
                </a:lnTo>
                <a:lnTo>
                  <a:pt x="5040" y="4463"/>
                </a:lnTo>
                <a:lnTo>
                  <a:pt x="5054" y="4468"/>
                </a:lnTo>
                <a:lnTo>
                  <a:pt x="5067" y="4472"/>
                </a:lnTo>
                <a:lnTo>
                  <a:pt x="5082" y="4477"/>
                </a:lnTo>
                <a:lnTo>
                  <a:pt x="5096" y="4480"/>
                </a:lnTo>
                <a:lnTo>
                  <a:pt x="5110" y="4483"/>
                </a:lnTo>
                <a:lnTo>
                  <a:pt x="5125" y="4485"/>
                </a:lnTo>
                <a:lnTo>
                  <a:pt x="5143" y="4487"/>
                </a:lnTo>
                <a:lnTo>
                  <a:pt x="5161" y="4488"/>
                </a:lnTo>
                <a:lnTo>
                  <a:pt x="5178" y="4489"/>
                </a:lnTo>
                <a:lnTo>
                  <a:pt x="5195" y="4489"/>
                </a:lnTo>
                <a:lnTo>
                  <a:pt x="5210" y="4488"/>
                </a:lnTo>
                <a:lnTo>
                  <a:pt x="5226" y="4486"/>
                </a:lnTo>
                <a:lnTo>
                  <a:pt x="5242" y="4484"/>
                </a:lnTo>
                <a:lnTo>
                  <a:pt x="5257" y="4482"/>
                </a:lnTo>
                <a:lnTo>
                  <a:pt x="5271" y="4478"/>
                </a:lnTo>
                <a:lnTo>
                  <a:pt x="5285" y="4473"/>
                </a:lnTo>
                <a:lnTo>
                  <a:pt x="5299" y="4469"/>
                </a:lnTo>
                <a:lnTo>
                  <a:pt x="5312" y="4464"/>
                </a:lnTo>
                <a:lnTo>
                  <a:pt x="5325" y="4458"/>
                </a:lnTo>
                <a:lnTo>
                  <a:pt x="5338" y="4450"/>
                </a:lnTo>
                <a:lnTo>
                  <a:pt x="5349" y="4443"/>
                </a:lnTo>
                <a:lnTo>
                  <a:pt x="5361" y="4436"/>
                </a:lnTo>
                <a:lnTo>
                  <a:pt x="5372" y="4427"/>
                </a:lnTo>
                <a:lnTo>
                  <a:pt x="5383" y="4418"/>
                </a:lnTo>
                <a:lnTo>
                  <a:pt x="5392" y="4407"/>
                </a:lnTo>
                <a:lnTo>
                  <a:pt x="5403" y="4397"/>
                </a:lnTo>
                <a:lnTo>
                  <a:pt x="5412" y="4386"/>
                </a:lnTo>
                <a:lnTo>
                  <a:pt x="5421" y="4374"/>
                </a:lnTo>
                <a:lnTo>
                  <a:pt x="5429" y="4362"/>
                </a:lnTo>
                <a:lnTo>
                  <a:pt x="5438" y="4349"/>
                </a:lnTo>
                <a:lnTo>
                  <a:pt x="5445" y="4335"/>
                </a:lnTo>
                <a:lnTo>
                  <a:pt x="5452" y="4321"/>
                </a:lnTo>
                <a:lnTo>
                  <a:pt x="5460" y="4306"/>
                </a:lnTo>
                <a:lnTo>
                  <a:pt x="5466" y="4291"/>
                </a:lnTo>
                <a:lnTo>
                  <a:pt x="5471" y="4275"/>
                </a:lnTo>
                <a:lnTo>
                  <a:pt x="5478" y="4258"/>
                </a:lnTo>
                <a:lnTo>
                  <a:pt x="5482" y="4242"/>
                </a:lnTo>
                <a:lnTo>
                  <a:pt x="5487" y="4224"/>
                </a:lnTo>
                <a:lnTo>
                  <a:pt x="5491" y="4201"/>
                </a:lnTo>
                <a:lnTo>
                  <a:pt x="5495" y="4180"/>
                </a:lnTo>
                <a:lnTo>
                  <a:pt x="5497" y="4159"/>
                </a:lnTo>
                <a:lnTo>
                  <a:pt x="5499" y="4138"/>
                </a:lnTo>
                <a:lnTo>
                  <a:pt x="5499" y="4118"/>
                </a:lnTo>
                <a:lnTo>
                  <a:pt x="5497" y="4098"/>
                </a:lnTo>
                <a:lnTo>
                  <a:pt x="5495" y="4078"/>
                </a:lnTo>
                <a:lnTo>
                  <a:pt x="5492" y="4059"/>
                </a:lnTo>
                <a:lnTo>
                  <a:pt x="5488" y="4039"/>
                </a:lnTo>
                <a:lnTo>
                  <a:pt x="5484" y="4020"/>
                </a:lnTo>
                <a:lnTo>
                  <a:pt x="5479" y="4000"/>
                </a:lnTo>
                <a:lnTo>
                  <a:pt x="5472" y="3980"/>
                </a:lnTo>
                <a:lnTo>
                  <a:pt x="5459" y="3939"/>
                </a:lnTo>
                <a:lnTo>
                  <a:pt x="5444" y="3897"/>
                </a:lnTo>
                <a:lnTo>
                  <a:pt x="5428" y="3866"/>
                </a:lnTo>
                <a:lnTo>
                  <a:pt x="5412" y="3837"/>
                </a:lnTo>
                <a:lnTo>
                  <a:pt x="5395" y="3808"/>
                </a:lnTo>
                <a:lnTo>
                  <a:pt x="5379" y="3779"/>
                </a:lnTo>
                <a:lnTo>
                  <a:pt x="5361" y="3750"/>
                </a:lnTo>
                <a:lnTo>
                  <a:pt x="5343" y="3722"/>
                </a:lnTo>
                <a:lnTo>
                  <a:pt x="5325" y="3693"/>
                </a:lnTo>
                <a:lnTo>
                  <a:pt x="5306" y="3665"/>
                </a:lnTo>
                <a:lnTo>
                  <a:pt x="5307" y="3655"/>
                </a:lnTo>
                <a:lnTo>
                  <a:pt x="5307" y="3646"/>
                </a:lnTo>
                <a:lnTo>
                  <a:pt x="5311" y="3642"/>
                </a:lnTo>
                <a:lnTo>
                  <a:pt x="5314" y="3638"/>
                </a:lnTo>
                <a:lnTo>
                  <a:pt x="5323" y="3634"/>
                </a:lnTo>
                <a:lnTo>
                  <a:pt x="5338" y="3630"/>
                </a:lnTo>
                <a:lnTo>
                  <a:pt x="5369" y="3623"/>
                </a:lnTo>
                <a:lnTo>
                  <a:pt x="5427" y="3608"/>
                </a:lnTo>
                <a:lnTo>
                  <a:pt x="5444" y="3605"/>
                </a:lnTo>
                <a:lnTo>
                  <a:pt x="5461" y="3602"/>
                </a:lnTo>
                <a:lnTo>
                  <a:pt x="5480" y="3601"/>
                </a:lnTo>
                <a:lnTo>
                  <a:pt x="5497" y="3602"/>
                </a:lnTo>
                <a:lnTo>
                  <a:pt x="5525" y="3602"/>
                </a:lnTo>
                <a:lnTo>
                  <a:pt x="5552" y="3603"/>
                </a:lnTo>
                <a:lnTo>
                  <a:pt x="5581" y="3604"/>
                </a:lnTo>
                <a:lnTo>
                  <a:pt x="5608" y="3605"/>
                </a:lnTo>
                <a:lnTo>
                  <a:pt x="5635" y="3606"/>
                </a:lnTo>
                <a:lnTo>
                  <a:pt x="5662" y="3607"/>
                </a:lnTo>
                <a:lnTo>
                  <a:pt x="5686" y="3608"/>
                </a:lnTo>
                <a:lnTo>
                  <a:pt x="5708" y="3608"/>
                </a:lnTo>
                <a:lnTo>
                  <a:pt x="5712" y="3607"/>
                </a:lnTo>
                <a:lnTo>
                  <a:pt x="5716" y="3606"/>
                </a:lnTo>
                <a:lnTo>
                  <a:pt x="5719" y="3604"/>
                </a:lnTo>
                <a:lnTo>
                  <a:pt x="5724" y="3602"/>
                </a:lnTo>
                <a:lnTo>
                  <a:pt x="5730" y="3596"/>
                </a:lnTo>
                <a:lnTo>
                  <a:pt x="5736" y="3590"/>
                </a:lnTo>
                <a:lnTo>
                  <a:pt x="5756" y="3579"/>
                </a:lnTo>
                <a:lnTo>
                  <a:pt x="5775" y="3569"/>
                </a:lnTo>
                <a:lnTo>
                  <a:pt x="5790" y="3559"/>
                </a:lnTo>
                <a:lnTo>
                  <a:pt x="5798" y="3553"/>
                </a:lnTo>
                <a:lnTo>
                  <a:pt x="5811" y="3546"/>
                </a:lnTo>
                <a:lnTo>
                  <a:pt x="5824" y="3539"/>
                </a:lnTo>
                <a:lnTo>
                  <a:pt x="5842" y="3530"/>
                </a:lnTo>
                <a:lnTo>
                  <a:pt x="5876" y="3515"/>
                </a:lnTo>
                <a:lnTo>
                  <a:pt x="5897" y="3509"/>
                </a:lnTo>
                <a:lnTo>
                  <a:pt x="5919" y="3502"/>
                </a:lnTo>
                <a:lnTo>
                  <a:pt x="5940" y="3496"/>
                </a:lnTo>
                <a:lnTo>
                  <a:pt x="5961" y="3490"/>
                </a:lnTo>
                <a:lnTo>
                  <a:pt x="5973" y="3489"/>
                </a:lnTo>
                <a:lnTo>
                  <a:pt x="5983" y="3488"/>
                </a:lnTo>
                <a:lnTo>
                  <a:pt x="5994" y="3486"/>
                </a:lnTo>
                <a:lnTo>
                  <a:pt x="6003" y="3485"/>
                </a:lnTo>
                <a:lnTo>
                  <a:pt x="6020" y="3478"/>
                </a:lnTo>
                <a:lnTo>
                  <a:pt x="6035" y="3472"/>
                </a:lnTo>
                <a:lnTo>
                  <a:pt x="6044" y="3472"/>
                </a:lnTo>
                <a:lnTo>
                  <a:pt x="6048" y="3474"/>
                </a:lnTo>
                <a:lnTo>
                  <a:pt x="6051" y="3477"/>
                </a:lnTo>
                <a:lnTo>
                  <a:pt x="6053" y="3480"/>
                </a:lnTo>
                <a:lnTo>
                  <a:pt x="6057" y="3487"/>
                </a:lnTo>
                <a:lnTo>
                  <a:pt x="6056" y="3492"/>
                </a:lnTo>
                <a:lnTo>
                  <a:pt x="6050" y="3510"/>
                </a:lnTo>
                <a:lnTo>
                  <a:pt x="6032" y="3553"/>
                </a:lnTo>
                <a:lnTo>
                  <a:pt x="5996" y="3637"/>
                </a:lnTo>
                <a:lnTo>
                  <a:pt x="5981" y="3671"/>
                </a:lnTo>
                <a:lnTo>
                  <a:pt x="5970" y="3699"/>
                </a:lnTo>
                <a:lnTo>
                  <a:pt x="5959" y="3722"/>
                </a:lnTo>
                <a:lnTo>
                  <a:pt x="5951" y="3746"/>
                </a:lnTo>
                <a:lnTo>
                  <a:pt x="5942" y="3772"/>
                </a:lnTo>
                <a:lnTo>
                  <a:pt x="5934" y="3805"/>
                </a:lnTo>
                <a:lnTo>
                  <a:pt x="5923" y="3848"/>
                </a:lnTo>
                <a:lnTo>
                  <a:pt x="5911" y="3903"/>
                </a:lnTo>
                <a:lnTo>
                  <a:pt x="5908" y="3953"/>
                </a:lnTo>
                <a:lnTo>
                  <a:pt x="5903" y="4002"/>
                </a:lnTo>
                <a:lnTo>
                  <a:pt x="5898" y="4052"/>
                </a:lnTo>
                <a:lnTo>
                  <a:pt x="5892" y="4101"/>
                </a:lnTo>
                <a:lnTo>
                  <a:pt x="5883" y="4150"/>
                </a:lnTo>
                <a:lnTo>
                  <a:pt x="5874" y="4198"/>
                </a:lnTo>
                <a:lnTo>
                  <a:pt x="5865" y="4247"/>
                </a:lnTo>
                <a:lnTo>
                  <a:pt x="5853" y="4295"/>
                </a:lnTo>
                <a:lnTo>
                  <a:pt x="5840" y="4343"/>
                </a:lnTo>
                <a:lnTo>
                  <a:pt x="5829" y="4386"/>
                </a:lnTo>
                <a:lnTo>
                  <a:pt x="5822" y="4406"/>
                </a:lnTo>
                <a:lnTo>
                  <a:pt x="5815" y="4426"/>
                </a:lnTo>
                <a:lnTo>
                  <a:pt x="5809" y="4445"/>
                </a:lnTo>
                <a:lnTo>
                  <a:pt x="5800" y="4463"/>
                </a:lnTo>
                <a:lnTo>
                  <a:pt x="5793" y="4481"/>
                </a:lnTo>
                <a:lnTo>
                  <a:pt x="5784" y="4500"/>
                </a:lnTo>
                <a:lnTo>
                  <a:pt x="5774" y="4518"/>
                </a:lnTo>
                <a:lnTo>
                  <a:pt x="5764" y="4536"/>
                </a:lnTo>
                <a:lnTo>
                  <a:pt x="5752" y="4554"/>
                </a:lnTo>
                <a:lnTo>
                  <a:pt x="5739" y="4573"/>
                </a:lnTo>
                <a:lnTo>
                  <a:pt x="5726" y="4592"/>
                </a:lnTo>
                <a:lnTo>
                  <a:pt x="5711" y="4612"/>
                </a:lnTo>
                <a:lnTo>
                  <a:pt x="5693" y="4634"/>
                </a:lnTo>
                <a:lnTo>
                  <a:pt x="5674" y="4655"/>
                </a:lnTo>
                <a:lnTo>
                  <a:pt x="5654" y="4675"/>
                </a:lnTo>
                <a:lnTo>
                  <a:pt x="5634" y="4695"/>
                </a:lnTo>
                <a:lnTo>
                  <a:pt x="5613" y="4713"/>
                </a:lnTo>
                <a:lnTo>
                  <a:pt x="5592" y="4730"/>
                </a:lnTo>
                <a:lnTo>
                  <a:pt x="5570" y="4746"/>
                </a:lnTo>
                <a:lnTo>
                  <a:pt x="5548" y="4761"/>
                </a:lnTo>
                <a:lnTo>
                  <a:pt x="5525" y="4775"/>
                </a:lnTo>
                <a:lnTo>
                  <a:pt x="5502" y="4789"/>
                </a:lnTo>
                <a:lnTo>
                  <a:pt x="5479" y="4801"/>
                </a:lnTo>
                <a:lnTo>
                  <a:pt x="5454" y="4812"/>
                </a:lnTo>
                <a:lnTo>
                  <a:pt x="5429" y="4822"/>
                </a:lnTo>
                <a:lnTo>
                  <a:pt x="5404" y="4833"/>
                </a:lnTo>
                <a:lnTo>
                  <a:pt x="5379" y="4841"/>
                </a:lnTo>
                <a:lnTo>
                  <a:pt x="5353" y="4849"/>
                </a:lnTo>
                <a:lnTo>
                  <a:pt x="5327" y="4856"/>
                </a:lnTo>
                <a:lnTo>
                  <a:pt x="5301" y="4863"/>
                </a:lnTo>
                <a:lnTo>
                  <a:pt x="5275" y="4868"/>
                </a:lnTo>
                <a:lnTo>
                  <a:pt x="5248" y="4873"/>
                </a:lnTo>
                <a:lnTo>
                  <a:pt x="5221" y="4877"/>
                </a:lnTo>
                <a:lnTo>
                  <a:pt x="5195" y="4880"/>
                </a:lnTo>
                <a:lnTo>
                  <a:pt x="5167" y="4883"/>
                </a:lnTo>
                <a:lnTo>
                  <a:pt x="5140" y="4885"/>
                </a:lnTo>
                <a:lnTo>
                  <a:pt x="5113" y="4886"/>
                </a:lnTo>
                <a:lnTo>
                  <a:pt x="5085" y="4886"/>
                </a:lnTo>
                <a:lnTo>
                  <a:pt x="5058" y="4886"/>
                </a:lnTo>
                <a:lnTo>
                  <a:pt x="5031" y="4885"/>
                </a:lnTo>
                <a:lnTo>
                  <a:pt x="5003" y="4883"/>
                </a:lnTo>
                <a:lnTo>
                  <a:pt x="4976" y="4880"/>
                </a:lnTo>
                <a:lnTo>
                  <a:pt x="4948" y="4878"/>
                </a:lnTo>
                <a:lnTo>
                  <a:pt x="4921" y="4874"/>
                </a:lnTo>
                <a:lnTo>
                  <a:pt x="4891" y="4870"/>
                </a:lnTo>
                <a:lnTo>
                  <a:pt x="4861" y="4865"/>
                </a:lnTo>
                <a:lnTo>
                  <a:pt x="4832" y="4858"/>
                </a:lnTo>
                <a:lnTo>
                  <a:pt x="4802" y="4851"/>
                </a:lnTo>
                <a:lnTo>
                  <a:pt x="4773" y="4844"/>
                </a:lnTo>
                <a:lnTo>
                  <a:pt x="4743" y="4834"/>
                </a:lnTo>
                <a:lnTo>
                  <a:pt x="4715" y="4825"/>
                </a:lnTo>
                <a:lnTo>
                  <a:pt x="4687" y="4814"/>
                </a:lnTo>
                <a:lnTo>
                  <a:pt x="4658" y="4802"/>
                </a:lnTo>
                <a:lnTo>
                  <a:pt x="4631" y="4791"/>
                </a:lnTo>
                <a:lnTo>
                  <a:pt x="4604" y="4777"/>
                </a:lnTo>
                <a:lnTo>
                  <a:pt x="4577" y="4763"/>
                </a:lnTo>
                <a:lnTo>
                  <a:pt x="4551" y="4749"/>
                </a:lnTo>
                <a:lnTo>
                  <a:pt x="4525" y="4733"/>
                </a:lnTo>
                <a:lnTo>
                  <a:pt x="4499" y="4717"/>
                </a:lnTo>
                <a:lnTo>
                  <a:pt x="4475" y="4699"/>
                </a:lnTo>
                <a:lnTo>
                  <a:pt x="4451" y="4681"/>
                </a:lnTo>
                <a:lnTo>
                  <a:pt x="4428" y="4662"/>
                </a:lnTo>
                <a:lnTo>
                  <a:pt x="4406" y="4642"/>
                </a:lnTo>
                <a:lnTo>
                  <a:pt x="4384" y="4622"/>
                </a:lnTo>
                <a:lnTo>
                  <a:pt x="4363" y="4601"/>
                </a:lnTo>
                <a:lnTo>
                  <a:pt x="4343" y="4579"/>
                </a:lnTo>
                <a:lnTo>
                  <a:pt x="4324" y="4556"/>
                </a:lnTo>
                <a:lnTo>
                  <a:pt x="4305" y="4533"/>
                </a:lnTo>
                <a:lnTo>
                  <a:pt x="4288" y="4507"/>
                </a:lnTo>
                <a:lnTo>
                  <a:pt x="4271" y="4482"/>
                </a:lnTo>
                <a:lnTo>
                  <a:pt x="4255" y="4456"/>
                </a:lnTo>
                <a:lnTo>
                  <a:pt x="4241" y="4429"/>
                </a:lnTo>
                <a:lnTo>
                  <a:pt x="4227" y="4402"/>
                </a:lnTo>
                <a:lnTo>
                  <a:pt x="4214" y="4373"/>
                </a:lnTo>
                <a:lnTo>
                  <a:pt x="4203" y="4344"/>
                </a:lnTo>
                <a:lnTo>
                  <a:pt x="4192" y="4314"/>
                </a:lnTo>
                <a:lnTo>
                  <a:pt x="4180" y="4273"/>
                </a:lnTo>
                <a:lnTo>
                  <a:pt x="4169" y="4233"/>
                </a:lnTo>
                <a:lnTo>
                  <a:pt x="4160" y="4193"/>
                </a:lnTo>
                <a:lnTo>
                  <a:pt x="4151" y="4153"/>
                </a:lnTo>
                <a:lnTo>
                  <a:pt x="4144" y="4114"/>
                </a:lnTo>
                <a:lnTo>
                  <a:pt x="4139" y="4074"/>
                </a:lnTo>
                <a:lnTo>
                  <a:pt x="4134" y="4035"/>
                </a:lnTo>
                <a:lnTo>
                  <a:pt x="4131" y="3996"/>
                </a:lnTo>
                <a:lnTo>
                  <a:pt x="4128" y="3957"/>
                </a:lnTo>
                <a:lnTo>
                  <a:pt x="4127" y="3917"/>
                </a:lnTo>
                <a:lnTo>
                  <a:pt x="4127" y="3878"/>
                </a:lnTo>
                <a:lnTo>
                  <a:pt x="4128" y="3838"/>
                </a:lnTo>
                <a:lnTo>
                  <a:pt x="4129" y="3797"/>
                </a:lnTo>
                <a:lnTo>
                  <a:pt x="4131" y="3756"/>
                </a:lnTo>
                <a:lnTo>
                  <a:pt x="4134" y="3714"/>
                </a:lnTo>
                <a:lnTo>
                  <a:pt x="4138" y="3672"/>
                </a:lnTo>
                <a:lnTo>
                  <a:pt x="4141" y="3642"/>
                </a:lnTo>
                <a:lnTo>
                  <a:pt x="4144" y="3613"/>
                </a:lnTo>
                <a:lnTo>
                  <a:pt x="4148" y="3584"/>
                </a:lnTo>
                <a:lnTo>
                  <a:pt x="4152" y="3555"/>
                </a:lnTo>
                <a:lnTo>
                  <a:pt x="4158" y="3527"/>
                </a:lnTo>
                <a:lnTo>
                  <a:pt x="4163" y="3499"/>
                </a:lnTo>
                <a:lnTo>
                  <a:pt x="4169" y="3472"/>
                </a:lnTo>
                <a:lnTo>
                  <a:pt x="4175" y="3444"/>
                </a:lnTo>
                <a:lnTo>
                  <a:pt x="4182" y="3419"/>
                </a:lnTo>
                <a:lnTo>
                  <a:pt x="4189" y="3393"/>
                </a:lnTo>
                <a:lnTo>
                  <a:pt x="4196" y="3369"/>
                </a:lnTo>
                <a:lnTo>
                  <a:pt x="4204" y="3344"/>
                </a:lnTo>
                <a:lnTo>
                  <a:pt x="4212" y="3320"/>
                </a:lnTo>
                <a:lnTo>
                  <a:pt x="4221" y="3298"/>
                </a:lnTo>
                <a:lnTo>
                  <a:pt x="4229" y="3276"/>
                </a:lnTo>
                <a:lnTo>
                  <a:pt x="4239" y="3255"/>
                </a:lnTo>
                <a:lnTo>
                  <a:pt x="4264" y="3198"/>
                </a:lnTo>
                <a:lnTo>
                  <a:pt x="4290" y="3138"/>
                </a:lnTo>
                <a:lnTo>
                  <a:pt x="4318" y="3077"/>
                </a:lnTo>
                <a:lnTo>
                  <a:pt x="4348" y="3016"/>
                </a:lnTo>
                <a:lnTo>
                  <a:pt x="4364" y="2987"/>
                </a:lnTo>
                <a:lnTo>
                  <a:pt x="4381" y="2957"/>
                </a:lnTo>
                <a:lnTo>
                  <a:pt x="4398" y="2929"/>
                </a:lnTo>
                <a:lnTo>
                  <a:pt x="4416" y="2900"/>
                </a:lnTo>
                <a:lnTo>
                  <a:pt x="4434" y="2874"/>
                </a:lnTo>
                <a:lnTo>
                  <a:pt x="4454" y="2849"/>
                </a:lnTo>
                <a:lnTo>
                  <a:pt x="4474" y="2825"/>
                </a:lnTo>
                <a:lnTo>
                  <a:pt x="4495" y="2801"/>
                </a:lnTo>
                <a:lnTo>
                  <a:pt x="4499" y="2796"/>
                </a:lnTo>
                <a:lnTo>
                  <a:pt x="4500" y="2791"/>
                </a:lnTo>
                <a:lnTo>
                  <a:pt x="4500" y="2791"/>
                </a:lnTo>
                <a:lnTo>
                  <a:pt x="4500" y="2791"/>
                </a:lnTo>
                <a:lnTo>
                  <a:pt x="2971" y="2791"/>
                </a:lnTo>
                <a:lnTo>
                  <a:pt x="1678" y="5326"/>
                </a:lnTo>
                <a:lnTo>
                  <a:pt x="5797" y="5326"/>
                </a:lnTo>
                <a:lnTo>
                  <a:pt x="5840" y="5325"/>
                </a:lnTo>
                <a:lnTo>
                  <a:pt x="5885" y="5322"/>
                </a:lnTo>
                <a:lnTo>
                  <a:pt x="5929" y="5317"/>
                </a:lnTo>
                <a:lnTo>
                  <a:pt x="5974" y="5310"/>
                </a:lnTo>
                <a:lnTo>
                  <a:pt x="6019" y="5300"/>
                </a:lnTo>
                <a:lnTo>
                  <a:pt x="6064" y="5288"/>
                </a:lnTo>
                <a:lnTo>
                  <a:pt x="6110" y="5275"/>
                </a:lnTo>
                <a:lnTo>
                  <a:pt x="6156" y="5260"/>
                </a:lnTo>
                <a:lnTo>
                  <a:pt x="6201" y="5243"/>
                </a:lnTo>
                <a:lnTo>
                  <a:pt x="6246" y="5224"/>
                </a:lnTo>
                <a:lnTo>
                  <a:pt x="6292" y="5204"/>
                </a:lnTo>
                <a:lnTo>
                  <a:pt x="6337" y="5182"/>
                </a:lnTo>
                <a:lnTo>
                  <a:pt x="6382" y="5159"/>
                </a:lnTo>
                <a:lnTo>
                  <a:pt x="6426" y="5134"/>
                </a:lnTo>
                <a:lnTo>
                  <a:pt x="6470" y="5106"/>
                </a:lnTo>
                <a:lnTo>
                  <a:pt x="6513" y="5079"/>
                </a:lnTo>
                <a:lnTo>
                  <a:pt x="6557" y="5049"/>
                </a:lnTo>
                <a:lnTo>
                  <a:pt x="6599" y="5019"/>
                </a:lnTo>
                <a:lnTo>
                  <a:pt x="6640" y="4986"/>
                </a:lnTo>
                <a:lnTo>
                  <a:pt x="6680" y="4953"/>
                </a:lnTo>
                <a:lnTo>
                  <a:pt x="6719" y="4918"/>
                </a:lnTo>
                <a:lnTo>
                  <a:pt x="6757" y="4884"/>
                </a:lnTo>
                <a:lnTo>
                  <a:pt x="6794" y="4847"/>
                </a:lnTo>
                <a:lnTo>
                  <a:pt x="6830" y="4810"/>
                </a:lnTo>
                <a:lnTo>
                  <a:pt x="6865" y="4771"/>
                </a:lnTo>
                <a:lnTo>
                  <a:pt x="6898" y="4732"/>
                </a:lnTo>
                <a:lnTo>
                  <a:pt x="6930" y="4692"/>
                </a:lnTo>
                <a:lnTo>
                  <a:pt x="6959" y="4652"/>
                </a:lnTo>
                <a:lnTo>
                  <a:pt x="6989" y="4610"/>
                </a:lnTo>
                <a:lnTo>
                  <a:pt x="7015" y="4567"/>
                </a:lnTo>
                <a:lnTo>
                  <a:pt x="7040" y="4525"/>
                </a:lnTo>
                <a:lnTo>
                  <a:pt x="7064" y="4481"/>
                </a:lnTo>
                <a:lnTo>
                  <a:pt x="7926" y="2791"/>
                </a:lnTo>
                <a:lnTo>
                  <a:pt x="6420" y="2791"/>
                </a:lnTo>
                <a:close/>
                <a:moveTo>
                  <a:pt x="5716" y="505"/>
                </a:moveTo>
                <a:lnTo>
                  <a:pt x="5711" y="506"/>
                </a:lnTo>
                <a:lnTo>
                  <a:pt x="5708" y="508"/>
                </a:lnTo>
                <a:lnTo>
                  <a:pt x="5706" y="512"/>
                </a:lnTo>
                <a:lnTo>
                  <a:pt x="5705" y="517"/>
                </a:lnTo>
                <a:lnTo>
                  <a:pt x="5705" y="529"/>
                </a:lnTo>
                <a:lnTo>
                  <a:pt x="5707" y="543"/>
                </a:lnTo>
                <a:lnTo>
                  <a:pt x="5709" y="557"/>
                </a:lnTo>
                <a:lnTo>
                  <a:pt x="5710" y="568"/>
                </a:lnTo>
                <a:lnTo>
                  <a:pt x="5709" y="574"/>
                </a:lnTo>
                <a:lnTo>
                  <a:pt x="5707" y="578"/>
                </a:lnTo>
                <a:lnTo>
                  <a:pt x="5704" y="580"/>
                </a:lnTo>
                <a:lnTo>
                  <a:pt x="5698" y="581"/>
                </a:lnTo>
                <a:lnTo>
                  <a:pt x="5696" y="602"/>
                </a:lnTo>
                <a:lnTo>
                  <a:pt x="5694" y="624"/>
                </a:lnTo>
                <a:lnTo>
                  <a:pt x="5692" y="635"/>
                </a:lnTo>
                <a:lnTo>
                  <a:pt x="5688" y="644"/>
                </a:lnTo>
                <a:lnTo>
                  <a:pt x="5686" y="648"/>
                </a:lnTo>
                <a:lnTo>
                  <a:pt x="5682" y="653"/>
                </a:lnTo>
                <a:lnTo>
                  <a:pt x="5677" y="655"/>
                </a:lnTo>
                <a:lnTo>
                  <a:pt x="5673" y="658"/>
                </a:lnTo>
                <a:lnTo>
                  <a:pt x="5672" y="661"/>
                </a:lnTo>
                <a:lnTo>
                  <a:pt x="5671" y="664"/>
                </a:lnTo>
                <a:lnTo>
                  <a:pt x="5670" y="667"/>
                </a:lnTo>
                <a:lnTo>
                  <a:pt x="5668" y="671"/>
                </a:lnTo>
                <a:lnTo>
                  <a:pt x="5663" y="677"/>
                </a:lnTo>
                <a:lnTo>
                  <a:pt x="5655" y="683"/>
                </a:lnTo>
                <a:lnTo>
                  <a:pt x="5638" y="696"/>
                </a:lnTo>
                <a:lnTo>
                  <a:pt x="5617" y="709"/>
                </a:lnTo>
                <a:lnTo>
                  <a:pt x="5596" y="722"/>
                </a:lnTo>
                <a:lnTo>
                  <a:pt x="5576" y="736"/>
                </a:lnTo>
                <a:lnTo>
                  <a:pt x="5568" y="743"/>
                </a:lnTo>
                <a:lnTo>
                  <a:pt x="5561" y="752"/>
                </a:lnTo>
                <a:lnTo>
                  <a:pt x="5554" y="759"/>
                </a:lnTo>
                <a:lnTo>
                  <a:pt x="5551" y="768"/>
                </a:lnTo>
                <a:lnTo>
                  <a:pt x="5543" y="769"/>
                </a:lnTo>
                <a:lnTo>
                  <a:pt x="5535" y="770"/>
                </a:lnTo>
                <a:lnTo>
                  <a:pt x="5529" y="772"/>
                </a:lnTo>
                <a:lnTo>
                  <a:pt x="5524" y="775"/>
                </a:lnTo>
                <a:lnTo>
                  <a:pt x="5519" y="778"/>
                </a:lnTo>
                <a:lnTo>
                  <a:pt x="5514" y="782"/>
                </a:lnTo>
                <a:lnTo>
                  <a:pt x="5510" y="787"/>
                </a:lnTo>
                <a:lnTo>
                  <a:pt x="5507" y="791"/>
                </a:lnTo>
                <a:lnTo>
                  <a:pt x="5504" y="796"/>
                </a:lnTo>
                <a:lnTo>
                  <a:pt x="5502" y="801"/>
                </a:lnTo>
                <a:lnTo>
                  <a:pt x="5501" y="808"/>
                </a:lnTo>
                <a:lnTo>
                  <a:pt x="5499" y="813"/>
                </a:lnTo>
                <a:lnTo>
                  <a:pt x="5497" y="826"/>
                </a:lnTo>
                <a:lnTo>
                  <a:pt x="5496" y="839"/>
                </a:lnTo>
                <a:lnTo>
                  <a:pt x="5493" y="840"/>
                </a:lnTo>
                <a:lnTo>
                  <a:pt x="5490" y="843"/>
                </a:lnTo>
                <a:lnTo>
                  <a:pt x="5485" y="848"/>
                </a:lnTo>
                <a:lnTo>
                  <a:pt x="5482" y="853"/>
                </a:lnTo>
                <a:lnTo>
                  <a:pt x="5479" y="858"/>
                </a:lnTo>
                <a:lnTo>
                  <a:pt x="5478" y="863"/>
                </a:lnTo>
                <a:lnTo>
                  <a:pt x="5479" y="866"/>
                </a:lnTo>
                <a:lnTo>
                  <a:pt x="5480" y="868"/>
                </a:lnTo>
                <a:lnTo>
                  <a:pt x="5482" y="870"/>
                </a:lnTo>
                <a:lnTo>
                  <a:pt x="5485" y="871"/>
                </a:lnTo>
                <a:lnTo>
                  <a:pt x="5486" y="877"/>
                </a:lnTo>
                <a:lnTo>
                  <a:pt x="5486" y="881"/>
                </a:lnTo>
                <a:lnTo>
                  <a:pt x="5485" y="885"/>
                </a:lnTo>
                <a:lnTo>
                  <a:pt x="5484" y="888"/>
                </a:lnTo>
                <a:lnTo>
                  <a:pt x="5482" y="890"/>
                </a:lnTo>
                <a:lnTo>
                  <a:pt x="5478" y="892"/>
                </a:lnTo>
                <a:lnTo>
                  <a:pt x="5474" y="893"/>
                </a:lnTo>
                <a:lnTo>
                  <a:pt x="5470" y="897"/>
                </a:lnTo>
                <a:lnTo>
                  <a:pt x="5468" y="900"/>
                </a:lnTo>
                <a:lnTo>
                  <a:pt x="5467" y="905"/>
                </a:lnTo>
                <a:lnTo>
                  <a:pt x="5466" y="910"/>
                </a:lnTo>
                <a:lnTo>
                  <a:pt x="5465" y="917"/>
                </a:lnTo>
                <a:lnTo>
                  <a:pt x="5473" y="924"/>
                </a:lnTo>
                <a:lnTo>
                  <a:pt x="5482" y="932"/>
                </a:lnTo>
                <a:lnTo>
                  <a:pt x="5478" y="942"/>
                </a:lnTo>
                <a:lnTo>
                  <a:pt x="5465" y="935"/>
                </a:lnTo>
                <a:lnTo>
                  <a:pt x="5450" y="930"/>
                </a:lnTo>
                <a:lnTo>
                  <a:pt x="5434" y="924"/>
                </a:lnTo>
                <a:lnTo>
                  <a:pt x="5417" y="918"/>
                </a:lnTo>
                <a:lnTo>
                  <a:pt x="5398" y="913"/>
                </a:lnTo>
                <a:lnTo>
                  <a:pt x="5377" y="909"/>
                </a:lnTo>
                <a:lnTo>
                  <a:pt x="5354" y="905"/>
                </a:lnTo>
                <a:lnTo>
                  <a:pt x="5331" y="900"/>
                </a:lnTo>
                <a:lnTo>
                  <a:pt x="5306" y="897"/>
                </a:lnTo>
                <a:lnTo>
                  <a:pt x="5281" y="894"/>
                </a:lnTo>
                <a:lnTo>
                  <a:pt x="5253" y="891"/>
                </a:lnTo>
                <a:lnTo>
                  <a:pt x="5226" y="889"/>
                </a:lnTo>
                <a:lnTo>
                  <a:pt x="5198" y="887"/>
                </a:lnTo>
                <a:lnTo>
                  <a:pt x="5168" y="886"/>
                </a:lnTo>
                <a:lnTo>
                  <a:pt x="5138" y="885"/>
                </a:lnTo>
                <a:lnTo>
                  <a:pt x="5107" y="885"/>
                </a:lnTo>
                <a:lnTo>
                  <a:pt x="5077" y="885"/>
                </a:lnTo>
                <a:lnTo>
                  <a:pt x="5046" y="886"/>
                </a:lnTo>
                <a:lnTo>
                  <a:pt x="5017" y="887"/>
                </a:lnTo>
                <a:lnTo>
                  <a:pt x="4988" y="889"/>
                </a:lnTo>
                <a:lnTo>
                  <a:pt x="4961" y="891"/>
                </a:lnTo>
                <a:lnTo>
                  <a:pt x="4935" y="893"/>
                </a:lnTo>
                <a:lnTo>
                  <a:pt x="4909" y="896"/>
                </a:lnTo>
                <a:lnTo>
                  <a:pt x="4884" y="900"/>
                </a:lnTo>
                <a:lnTo>
                  <a:pt x="4861" y="905"/>
                </a:lnTo>
                <a:lnTo>
                  <a:pt x="4839" y="909"/>
                </a:lnTo>
                <a:lnTo>
                  <a:pt x="4818" y="913"/>
                </a:lnTo>
                <a:lnTo>
                  <a:pt x="4799" y="918"/>
                </a:lnTo>
                <a:lnTo>
                  <a:pt x="4781" y="924"/>
                </a:lnTo>
                <a:lnTo>
                  <a:pt x="4765" y="929"/>
                </a:lnTo>
                <a:lnTo>
                  <a:pt x="4751" y="935"/>
                </a:lnTo>
                <a:lnTo>
                  <a:pt x="4738" y="942"/>
                </a:lnTo>
                <a:lnTo>
                  <a:pt x="4734" y="931"/>
                </a:lnTo>
                <a:lnTo>
                  <a:pt x="4738" y="928"/>
                </a:lnTo>
                <a:lnTo>
                  <a:pt x="4741" y="924"/>
                </a:lnTo>
                <a:lnTo>
                  <a:pt x="4744" y="920"/>
                </a:lnTo>
                <a:lnTo>
                  <a:pt x="4745" y="917"/>
                </a:lnTo>
                <a:lnTo>
                  <a:pt x="4747" y="914"/>
                </a:lnTo>
                <a:lnTo>
                  <a:pt x="4748" y="911"/>
                </a:lnTo>
                <a:lnTo>
                  <a:pt x="4745" y="905"/>
                </a:lnTo>
                <a:lnTo>
                  <a:pt x="4742" y="899"/>
                </a:lnTo>
                <a:lnTo>
                  <a:pt x="4732" y="890"/>
                </a:lnTo>
                <a:lnTo>
                  <a:pt x="4722" y="882"/>
                </a:lnTo>
                <a:lnTo>
                  <a:pt x="4721" y="879"/>
                </a:lnTo>
                <a:lnTo>
                  <a:pt x="4722" y="877"/>
                </a:lnTo>
                <a:lnTo>
                  <a:pt x="4726" y="876"/>
                </a:lnTo>
                <a:lnTo>
                  <a:pt x="4728" y="873"/>
                </a:lnTo>
                <a:lnTo>
                  <a:pt x="4730" y="868"/>
                </a:lnTo>
                <a:lnTo>
                  <a:pt x="4732" y="862"/>
                </a:lnTo>
                <a:lnTo>
                  <a:pt x="4732" y="857"/>
                </a:lnTo>
                <a:lnTo>
                  <a:pt x="4731" y="852"/>
                </a:lnTo>
                <a:lnTo>
                  <a:pt x="4730" y="850"/>
                </a:lnTo>
                <a:lnTo>
                  <a:pt x="4729" y="849"/>
                </a:lnTo>
                <a:lnTo>
                  <a:pt x="4727" y="848"/>
                </a:lnTo>
                <a:lnTo>
                  <a:pt x="4724" y="848"/>
                </a:lnTo>
                <a:lnTo>
                  <a:pt x="4720" y="836"/>
                </a:lnTo>
                <a:lnTo>
                  <a:pt x="4711" y="817"/>
                </a:lnTo>
                <a:lnTo>
                  <a:pt x="4706" y="807"/>
                </a:lnTo>
                <a:lnTo>
                  <a:pt x="4700" y="797"/>
                </a:lnTo>
                <a:lnTo>
                  <a:pt x="4697" y="789"/>
                </a:lnTo>
                <a:lnTo>
                  <a:pt x="4696" y="783"/>
                </a:lnTo>
                <a:lnTo>
                  <a:pt x="4690" y="781"/>
                </a:lnTo>
                <a:lnTo>
                  <a:pt x="4678" y="774"/>
                </a:lnTo>
                <a:lnTo>
                  <a:pt x="4663" y="763"/>
                </a:lnTo>
                <a:lnTo>
                  <a:pt x="4648" y="751"/>
                </a:lnTo>
                <a:lnTo>
                  <a:pt x="4632" y="738"/>
                </a:lnTo>
                <a:lnTo>
                  <a:pt x="4618" y="727"/>
                </a:lnTo>
                <a:lnTo>
                  <a:pt x="4609" y="718"/>
                </a:lnTo>
                <a:lnTo>
                  <a:pt x="4606" y="713"/>
                </a:lnTo>
                <a:lnTo>
                  <a:pt x="4600" y="713"/>
                </a:lnTo>
                <a:lnTo>
                  <a:pt x="4594" y="710"/>
                </a:lnTo>
                <a:lnTo>
                  <a:pt x="4588" y="706"/>
                </a:lnTo>
                <a:lnTo>
                  <a:pt x="4579" y="701"/>
                </a:lnTo>
                <a:lnTo>
                  <a:pt x="4564" y="688"/>
                </a:lnTo>
                <a:lnTo>
                  <a:pt x="4547" y="674"/>
                </a:lnTo>
                <a:lnTo>
                  <a:pt x="4539" y="665"/>
                </a:lnTo>
                <a:lnTo>
                  <a:pt x="4532" y="657"/>
                </a:lnTo>
                <a:lnTo>
                  <a:pt x="4526" y="648"/>
                </a:lnTo>
                <a:lnTo>
                  <a:pt x="4520" y="640"/>
                </a:lnTo>
                <a:lnTo>
                  <a:pt x="4516" y="633"/>
                </a:lnTo>
                <a:lnTo>
                  <a:pt x="4514" y="625"/>
                </a:lnTo>
                <a:lnTo>
                  <a:pt x="4514" y="618"/>
                </a:lnTo>
                <a:lnTo>
                  <a:pt x="4515" y="613"/>
                </a:lnTo>
                <a:lnTo>
                  <a:pt x="4512" y="597"/>
                </a:lnTo>
                <a:lnTo>
                  <a:pt x="4505" y="575"/>
                </a:lnTo>
                <a:lnTo>
                  <a:pt x="4503" y="563"/>
                </a:lnTo>
                <a:lnTo>
                  <a:pt x="4500" y="554"/>
                </a:lnTo>
                <a:lnTo>
                  <a:pt x="4499" y="550"/>
                </a:lnTo>
                <a:lnTo>
                  <a:pt x="4499" y="547"/>
                </a:lnTo>
                <a:lnTo>
                  <a:pt x="4500" y="545"/>
                </a:lnTo>
                <a:lnTo>
                  <a:pt x="4501" y="545"/>
                </a:lnTo>
                <a:lnTo>
                  <a:pt x="4500" y="530"/>
                </a:lnTo>
                <a:lnTo>
                  <a:pt x="4498" y="519"/>
                </a:lnTo>
                <a:lnTo>
                  <a:pt x="4495" y="508"/>
                </a:lnTo>
                <a:lnTo>
                  <a:pt x="4493" y="499"/>
                </a:lnTo>
                <a:lnTo>
                  <a:pt x="4493" y="494"/>
                </a:lnTo>
                <a:lnTo>
                  <a:pt x="4493" y="490"/>
                </a:lnTo>
                <a:lnTo>
                  <a:pt x="4494" y="487"/>
                </a:lnTo>
                <a:lnTo>
                  <a:pt x="4496" y="484"/>
                </a:lnTo>
                <a:lnTo>
                  <a:pt x="4499" y="481"/>
                </a:lnTo>
                <a:lnTo>
                  <a:pt x="4504" y="478"/>
                </a:lnTo>
                <a:lnTo>
                  <a:pt x="4510" y="474"/>
                </a:lnTo>
                <a:lnTo>
                  <a:pt x="4517" y="471"/>
                </a:lnTo>
                <a:lnTo>
                  <a:pt x="4519" y="468"/>
                </a:lnTo>
                <a:lnTo>
                  <a:pt x="4520" y="464"/>
                </a:lnTo>
                <a:lnTo>
                  <a:pt x="4521" y="460"/>
                </a:lnTo>
                <a:lnTo>
                  <a:pt x="4523" y="455"/>
                </a:lnTo>
                <a:lnTo>
                  <a:pt x="4524" y="447"/>
                </a:lnTo>
                <a:lnTo>
                  <a:pt x="4524" y="440"/>
                </a:lnTo>
                <a:lnTo>
                  <a:pt x="4525" y="435"/>
                </a:lnTo>
                <a:lnTo>
                  <a:pt x="4526" y="432"/>
                </a:lnTo>
                <a:lnTo>
                  <a:pt x="4528" y="429"/>
                </a:lnTo>
                <a:lnTo>
                  <a:pt x="4531" y="426"/>
                </a:lnTo>
                <a:lnTo>
                  <a:pt x="4534" y="424"/>
                </a:lnTo>
                <a:lnTo>
                  <a:pt x="4539" y="421"/>
                </a:lnTo>
                <a:lnTo>
                  <a:pt x="4546" y="419"/>
                </a:lnTo>
                <a:lnTo>
                  <a:pt x="4553" y="418"/>
                </a:lnTo>
                <a:lnTo>
                  <a:pt x="4554" y="412"/>
                </a:lnTo>
                <a:lnTo>
                  <a:pt x="4556" y="407"/>
                </a:lnTo>
                <a:lnTo>
                  <a:pt x="4560" y="403"/>
                </a:lnTo>
                <a:lnTo>
                  <a:pt x="4566" y="399"/>
                </a:lnTo>
                <a:lnTo>
                  <a:pt x="4578" y="392"/>
                </a:lnTo>
                <a:lnTo>
                  <a:pt x="4594" y="387"/>
                </a:lnTo>
                <a:lnTo>
                  <a:pt x="4609" y="383"/>
                </a:lnTo>
                <a:lnTo>
                  <a:pt x="4621" y="379"/>
                </a:lnTo>
                <a:lnTo>
                  <a:pt x="4627" y="375"/>
                </a:lnTo>
                <a:lnTo>
                  <a:pt x="4631" y="373"/>
                </a:lnTo>
                <a:lnTo>
                  <a:pt x="4633" y="370"/>
                </a:lnTo>
                <a:lnTo>
                  <a:pt x="4634" y="367"/>
                </a:lnTo>
                <a:lnTo>
                  <a:pt x="4648" y="368"/>
                </a:lnTo>
                <a:lnTo>
                  <a:pt x="4662" y="371"/>
                </a:lnTo>
                <a:lnTo>
                  <a:pt x="4679" y="374"/>
                </a:lnTo>
                <a:lnTo>
                  <a:pt x="4697" y="380"/>
                </a:lnTo>
                <a:lnTo>
                  <a:pt x="4716" y="384"/>
                </a:lnTo>
                <a:lnTo>
                  <a:pt x="4734" y="388"/>
                </a:lnTo>
                <a:lnTo>
                  <a:pt x="4752" y="391"/>
                </a:lnTo>
                <a:lnTo>
                  <a:pt x="4770" y="392"/>
                </a:lnTo>
                <a:lnTo>
                  <a:pt x="4770" y="389"/>
                </a:lnTo>
                <a:lnTo>
                  <a:pt x="4771" y="387"/>
                </a:lnTo>
                <a:lnTo>
                  <a:pt x="4773" y="385"/>
                </a:lnTo>
                <a:lnTo>
                  <a:pt x="4775" y="382"/>
                </a:lnTo>
                <a:lnTo>
                  <a:pt x="4782" y="379"/>
                </a:lnTo>
                <a:lnTo>
                  <a:pt x="4792" y="374"/>
                </a:lnTo>
                <a:lnTo>
                  <a:pt x="4802" y="371"/>
                </a:lnTo>
                <a:lnTo>
                  <a:pt x="4815" y="369"/>
                </a:lnTo>
                <a:lnTo>
                  <a:pt x="4829" y="367"/>
                </a:lnTo>
                <a:lnTo>
                  <a:pt x="4842" y="367"/>
                </a:lnTo>
                <a:lnTo>
                  <a:pt x="4856" y="366"/>
                </a:lnTo>
                <a:lnTo>
                  <a:pt x="4871" y="367"/>
                </a:lnTo>
                <a:lnTo>
                  <a:pt x="4883" y="369"/>
                </a:lnTo>
                <a:lnTo>
                  <a:pt x="4896" y="371"/>
                </a:lnTo>
                <a:lnTo>
                  <a:pt x="4906" y="374"/>
                </a:lnTo>
                <a:lnTo>
                  <a:pt x="4915" y="380"/>
                </a:lnTo>
                <a:lnTo>
                  <a:pt x="4918" y="382"/>
                </a:lnTo>
                <a:lnTo>
                  <a:pt x="4921" y="385"/>
                </a:lnTo>
                <a:lnTo>
                  <a:pt x="4923" y="388"/>
                </a:lnTo>
                <a:lnTo>
                  <a:pt x="4925" y="392"/>
                </a:lnTo>
                <a:lnTo>
                  <a:pt x="4939" y="397"/>
                </a:lnTo>
                <a:lnTo>
                  <a:pt x="4951" y="403"/>
                </a:lnTo>
                <a:lnTo>
                  <a:pt x="4962" y="409"/>
                </a:lnTo>
                <a:lnTo>
                  <a:pt x="4973" y="415"/>
                </a:lnTo>
                <a:lnTo>
                  <a:pt x="4984" y="422"/>
                </a:lnTo>
                <a:lnTo>
                  <a:pt x="4996" y="427"/>
                </a:lnTo>
                <a:lnTo>
                  <a:pt x="5009" y="432"/>
                </a:lnTo>
                <a:lnTo>
                  <a:pt x="5024" y="438"/>
                </a:lnTo>
                <a:lnTo>
                  <a:pt x="5025" y="440"/>
                </a:lnTo>
                <a:lnTo>
                  <a:pt x="5025" y="441"/>
                </a:lnTo>
                <a:lnTo>
                  <a:pt x="5026" y="441"/>
                </a:lnTo>
                <a:lnTo>
                  <a:pt x="5028" y="442"/>
                </a:lnTo>
                <a:lnTo>
                  <a:pt x="5032" y="441"/>
                </a:lnTo>
                <a:lnTo>
                  <a:pt x="5035" y="439"/>
                </a:lnTo>
                <a:lnTo>
                  <a:pt x="5043" y="433"/>
                </a:lnTo>
                <a:lnTo>
                  <a:pt x="5047" y="430"/>
                </a:lnTo>
                <a:lnTo>
                  <a:pt x="5045" y="405"/>
                </a:lnTo>
                <a:lnTo>
                  <a:pt x="5043" y="379"/>
                </a:lnTo>
                <a:lnTo>
                  <a:pt x="5043" y="372"/>
                </a:lnTo>
                <a:lnTo>
                  <a:pt x="5044" y="366"/>
                </a:lnTo>
                <a:lnTo>
                  <a:pt x="5045" y="361"/>
                </a:lnTo>
                <a:lnTo>
                  <a:pt x="5047" y="355"/>
                </a:lnTo>
                <a:lnTo>
                  <a:pt x="5051" y="350"/>
                </a:lnTo>
                <a:lnTo>
                  <a:pt x="5055" y="346"/>
                </a:lnTo>
                <a:lnTo>
                  <a:pt x="5060" y="343"/>
                </a:lnTo>
                <a:lnTo>
                  <a:pt x="5065" y="341"/>
                </a:lnTo>
                <a:lnTo>
                  <a:pt x="5073" y="324"/>
                </a:lnTo>
                <a:lnTo>
                  <a:pt x="5084" y="300"/>
                </a:lnTo>
                <a:lnTo>
                  <a:pt x="5086" y="295"/>
                </a:lnTo>
                <a:lnTo>
                  <a:pt x="5087" y="290"/>
                </a:lnTo>
                <a:lnTo>
                  <a:pt x="5087" y="285"/>
                </a:lnTo>
                <a:lnTo>
                  <a:pt x="5087" y="280"/>
                </a:lnTo>
                <a:lnTo>
                  <a:pt x="5085" y="277"/>
                </a:lnTo>
                <a:lnTo>
                  <a:pt x="5081" y="275"/>
                </a:lnTo>
                <a:lnTo>
                  <a:pt x="5076" y="273"/>
                </a:lnTo>
                <a:lnTo>
                  <a:pt x="5068" y="272"/>
                </a:lnTo>
                <a:lnTo>
                  <a:pt x="5067" y="275"/>
                </a:lnTo>
                <a:lnTo>
                  <a:pt x="5065" y="277"/>
                </a:lnTo>
                <a:lnTo>
                  <a:pt x="5063" y="278"/>
                </a:lnTo>
                <a:lnTo>
                  <a:pt x="5060" y="280"/>
                </a:lnTo>
                <a:lnTo>
                  <a:pt x="5053" y="283"/>
                </a:lnTo>
                <a:lnTo>
                  <a:pt x="5047" y="284"/>
                </a:lnTo>
                <a:lnTo>
                  <a:pt x="5045" y="275"/>
                </a:lnTo>
                <a:lnTo>
                  <a:pt x="5043" y="267"/>
                </a:lnTo>
                <a:lnTo>
                  <a:pt x="5042" y="258"/>
                </a:lnTo>
                <a:lnTo>
                  <a:pt x="5041" y="250"/>
                </a:lnTo>
                <a:lnTo>
                  <a:pt x="5043" y="242"/>
                </a:lnTo>
                <a:lnTo>
                  <a:pt x="5045" y="236"/>
                </a:lnTo>
                <a:lnTo>
                  <a:pt x="5047" y="233"/>
                </a:lnTo>
                <a:lnTo>
                  <a:pt x="5051" y="231"/>
                </a:lnTo>
                <a:lnTo>
                  <a:pt x="5054" y="230"/>
                </a:lnTo>
                <a:lnTo>
                  <a:pt x="5058" y="229"/>
                </a:lnTo>
                <a:lnTo>
                  <a:pt x="5058" y="232"/>
                </a:lnTo>
                <a:lnTo>
                  <a:pt x="5060" y="234"/>
                </a:lnTo>
                <a:lnTo>
                  <a:pt x="5062" y="237"/>
                </a:lnTo>
                <a:lnTo>
                  <a:pt x="5065" y="239"/>
                </a:lnTo>
                <a:lnTo>
                  <a:pt x="5068" y="240"/>
                </a:lnTo>
                <a:lnTo>
                  <a:pt x="5072" y="241"/>
                </a:lnTo>
                <a:lnTo>
                  <a:pt x="5076" y="242"/>
                </a:lnTo>
                <a:lnTo>
                  <a:pt x="5079" y="241"/>
                </a:lnTo>
                <a:lnTo>
                  <a:pt x="5082" y="241"/>
                </a:lnTo>
                <a:lnTo>
                  <a:pt x="5085" y="239"/>
                </a:lnTo>
                <a:lnTo>
                  <a:pt x="5087" y="237"/>
                </a:lnTo>
                <a:lnTo>
                  <a:pt x="5089" y="234"/>
                </a:lnTo>
                <a:lnTo>
                  <a:pt x="5089" y="230"/>
                </a:lnTo>
                <a:lnTo>
                  <a:pt x="5089" y="225"/>
                </a:lnTo>
                <a:lnTo>
                  <a:pt x="5087" y="218"/>
                </a:lnTo>
                <a:lnTo>
                  <a:pt x="5084" y="211"/>
                </a:lnTo>
                <a:lnTo>
                  <a:pt x="5080" y="209"/>
                </a:lnTo>
                <a:lnTo>
                  <a:pt x="5078" y="207"/>
                </a:lnTo>
                <a:lnTo>
                  <a:pt x="5077" y="206"/>
                </a:lnTo>
                <a:lnTo>
                  <a:pt x="5077" y="203"/>
                </a:lnTo>
                <a:lnTo>
                  <a:pt x="5079" y="200"/>
                </a:lnTo>
                <a:lnTo>
                  <a:pt x="5080" y="197"/>
                </a:lnTo>
                <a:lnTo>
                  <a:pt x="5126" y="197"/>
                </a:lnTo>
                <a:lnTo>
                  <a:pt x="5126" y="200"/>
                </a:lnTo>
                <a:lnTo>
                  <a:pt x="5126" y="205"/>
                </a:lnTo>
                <a:lnTo>
                  <a:pt x="5126" y="208"/>
                </a:lnTo>
                <a:lnTo>
                  <a:pt x="5125" y="212"/>
                </a:lnTo>
                <a:lnTo>
                  <a:pt x="5123" y="219"/>
                </a:lnTo>
                <a:lnTo>
                  <a:pt x="5121" y="226"/>
                </a:lnTo>
                <a:lnTo>
                  <a:pt x="5121" y="229"/>
                </a:lnTo>
                <a:lnTo>
                  <a:pt x="5121" y="231"/>
                </a:lnTo>
                <a:lnTo>
                  <a:pt x="5122" y="234"/>
                </a:lnTo>
                <a:lnTo>
                  <a:pt x="5124" y="235"/>
                </a:lnTo>
                <a:lnTo>
                  <a:pt x="5127" y="237"/>
                </a:lnTo>
                <a:lnTo>
                  <a:pt x="5131" y="238"/>
                </a:lnTo>
                <a:lnTo>
                  <a:pt x="5138" y="239"/>
                </a:lnTo>
                <a:lnTo>
                  <a:pt x="5145" y="239"/>
                </a:lnTo>
                <a:lnTo>
                  <a:pt x="5146" y="237"/>
                </a:lnTo>
                <a:lnTo>
                  <a:pt x="5147" y="235"/>
                </a:lnTo>
                <a:lnTo>
                  <a:pt x="5150" y="233"/>
                </a:lnTo>
                <a:lnTo>
                  <a:pt x="5153" y="232"/>
                </a:lnTo>
                <a:lnTo>
                  <a:pt x="5160" y="230"/>
                </a:lnTo>
                <a:lnTo>
                  <a:pt x="5166" y="230"/>
                </a:lnTo>
                <a:lnTo>
                  <a:pt x="5168" y="249"/>
                </a:lnTo>
                <a:lnTo>
                  <a:pt x="5168" y="266"/>
                </a:lnTo>
                <a:lnTo>
                  <a:pt x="5168" y="270"/>
                </a:lnTo>
                <a:lnTo>
                  <a:pt x="5167" y="273"/>
                </a:lnTo>
                <a:lnTo>
                  <a:pt x="5165" y="275"/>
                </a:lnTo>
                <a:lnTo>
                  <a:pt x="5163" y="277"/>
                </a:lnTo>
                <a:lnTo>
                  <a:pt x="5161" y="278"/>
                </a:lnTo>
                <a:lnTo>
                  <a:pt x="5157" y="279"/>
                </a:lnTo>
                <a:lnTo>
                  <a:pt x="5153" y="279"/>
                </a:lnTo>
                <a:lnTo>
                  <a:pt x="5147" y="279"/>
                </a:lnTo>
                <a:lnTo>
                  <a:pt x="5141" y="277"/>
                </a:lnTo>
                <a:lnTo>
                  <a:pt x="5135" y="277"/>
                </a:lnTo>
                <a:lnTo>
                  <a:pt x="5129" y="278"/>
                </a:lnTo>
                <a:lnTo>
                  <a:pt x="5125" y="280"/>
                </a:lnTo>
                <a:lnTo>
                  <a:pt x="5124" y="283"/>
                </a:lnTo>
                <a:lnTo>
                  <a:pt x="5123" y="285"/>
                </a:lnTo>
                <a:lnTo>
                  <a:pt x="5122" y="287"/>
                </a:lnTo>
                <a:lnTo>
                  <a:pt x="5122" y="290"/>
                </a:lnTo>
                <a:lnTo>
                  <a:pt x="5123" y="296"/>
                </a:lnTo>
                <a:lnTo>
                  <a:pt x="5126" y="304"/>
                </a:lnTo>
                <a:lnTo>
                  <a:pt x="5127" y="308"/>
                </a:lnTo>
                <a:lnTo>
                  <a:pt x="5128" y="313"/>
                </a:lnTo>
                <a:lnTo>
                  <a:pt x="5129" y="317"/>
                </a:lnTo>
                <a:lnTo>
                  <a:pt x="5131" y="321"/>
                </a:lnTo>
                <a:lnTo>
                  <a:pt x="5137" y="328"/>
                </a:lnTo>
                <a:lnTo>
                  <a:pt x="5143" y="335"/>
                </a:lnTo>
                <a:lnTo>
                  <a:pt x="5149" y="343"/>
                </a:lnTo>
                <a:lnTo>
                  <a:pt x="5157" y="349"/>
                </a:lnTo>
                <a:lnTo>
                  <a:pt x="5162" y="356"/>
                </a:lnTo>
                <a:lnTo>
                  <a:pt x="5166" y="365"/>
                </a:lnTo>
                <a:lnTo>
                  <a:pt x="5165" y="386"/>
                </a:lnTo>
                <a:lnTo>
                  <a:pt x="5164" y="404"/>
                </a:lnTo>
                <a:lnTo>
                  <a:pt x="5164" y="411"/>
                </a:lnTo>
                <a:lnTo>
                  <a:pt x="5164" y="416"/>
                </a:lnTo>
                <a:lnTo>
                  <a:pt x="5164" y="422"/>
                </a:lnTo>
                <a:lnTo>
                  <a:pt x="5165" y="426"/>
                </a:lnTo>
                <a:lnTo>
                  <a:pt x="5167" y="429"/>
                </a:lnTo>
                <a:lnTo>
                  <a:pt x="5170" y="432"/>
                </a:lnTo>
                <a:lnTo>
                  <a:pt x="5175" y="433"/>
                </a:lnTo>
                <a:lnTo>
                  <a:pt x="5180" y="434"/>
                </a:lnTo>
                <a:lnTo>
                  <a:pt x="5196" y="433"/>
                </a:lnTo>
                <a:lnTo>
                  <a:pt x="5219" y="429"/>
                </a:lnTo>
                <a:lnTo>
                  <a:pt x="5221" y="427"/>
                </a:lnTo>
                <a:lnTo>
                  <a:pt x="5225" y="423"/>
                </a:lnTo>
                <a:lnTo>
                  <a:pt x="5234" y="418"/>
                </a:lnTo>
                <a:lnTo>
                  <a:pt x="5243" y="411"/>
                </a:lnTo>
                <a:lnTo>
                  <a:pt x="5267" y="397"/>
                </a:lnTo>
                <a:lnTo>
                  <a:pt x="5297" y="383"/>
                </a:lnTo>
                <a:lnTo>
                  <a:pt x="5311" y="376"/>
                </a:lnTo>
                <a:lnTo>
                  <a:pt x="5326" y="370"/>
                </a:lnTo>
                <a:lnTo>
                  <a:pt x="5340" y="366"/>
                </a:lnTo>
                <a:lnTo>
                  <a:pt x="5352" y="363"/>
                </a:lnTo>
                <a:lnTo>
                  <a:pt x="5364" y="361"/>
                </a:lnTo>
                <a:lnTo>
                  <a:pt x="5373" y="362"/>
                </a:lnTo>
                <a:lnTo>
                  <a:pt x="5377" y="363"/>
                </a:lnTo>
                <a:lnTo>
                  <a:pt x="5380" y="364"/>
                </a:lnTo>
                <a:lnTo>
                  <a:pt x="5383" y="367"/>
                </a:lnTo>
                <a:lnTo>
                  <a:pt x="5384" y="370"/>
                </a:lnTo>
                <a:lnTo>
                  <a:pt x="5398" y="371"/>
                </a:lnTo>
                <a:lnTo>
                  <a:pt x="5409" y="373"/>
                </a:lnTo>
                <a:lnTo>
                  <a:pt x="5418" y="377"/>
                </a:lnTo>
                <a:lnTo>
                  <a:pt x="5426" y="382"/>
                </a:lnTo>
                <a:lnTo>
                  <a:pt x="5434" y="385"/>
                </a:lnTo>
                <a:lnTo>
                  <a:pt x="5444" y="388"/>
                </a:lnTo>
                <a:lnTo>
                  <a:pt x="5448" y="389"/>
                </a:lnTo>
                <a:lnTo>
                  <a:pt x="5454" y="389"/>
                </a:lnTo>
                <a:lnTo>
                  <a:pt x="5461" y="389"/>
                </a:lnTo>
                <a:lnTo>
                  <a:pt x="5468" y="388"/>
                </a:lnTo>
                <a:lnTo>
                  <a:pt x="5469" y="385"/>
                </a:lnTo>
                <a:lnTo>
                  <a:pt x="5472" y="383"/>
                </a:lnTo>
                <a:lnTo>
                  <a:pt x="5478" y="381"/>
                </a:lnTo>
                <a:lnTo>
                  <a:pt x="5484" y="379"/>
                </a:lnTo>
                <a:lnTo>
                  <a:pt x="5500" y="375"/>
                </a:lnTo>
                <a:lnTo>
                  <a:pt x="5519" y="373"/>
                </a:lnTo>
                <a:lnTo>
                  <a:pt x="5539" y="371"/>
                </a:lnTo>
                <a:lnTo>
                  <a:pt x="5557" y="370"/>
                </a:lnTo>
                <a:lnTo>
                  <a:pt x="5573" y="370"/>
                </a:lnTo>
                <a:lnTo>
                  <a:pt x="5584" y="371"/>
                </a:lnTo>
                <a:lnTo>
                  <a:pt x="5584" y="373"/>
                </a:lnTo>
                <a:lnTo>
                  <a:pt x="5586" y="376"/>
                </a:lnTo>
                <a:lnTo>
                  <a:pt x="5588" y="379"/>
                </a:lnTo>
                <a:lnTo>
                  <a:pt x="5591" y="381"/>
                </a:lnTo>
                <a:lnTo>
                  <a:pt x="5598" y="384"/>
                </a:lnTo>
                <a:lnTo>
                  <a:pt x="5608" y="386"/>
                </a:lnTo>
                <a:lnTo>
                  <a:pt x="5627" y="388"/>
                </a:lnTo>
                <a:lnTo>
                  <a:pt x="5639" y="388"/>
                </a:lnTo>
                <a:lnTo>
                  <a:pt x="5644" y="396"/>
                </a:lnTo>
                <a:lnTo>
                  <a:pt x="5648" y="404"/>
                </a:lnTo>
                <a:lnTo>
                  <a:pt x="5651" y="409"/>
                </a:lnTo>
                <a:lnTo>
                  <a:pt x="5655" y="413"/>
                </a:lnTo>
                <a:lnTo>
                  <a:pt x="5663" y="419"/>
                </a:lnTo>
                <a:lnTo>
                  <a:pt x="5670" y="423"/>
                </a:lnTo>
                <a:lnTo>
                  <a:pt x="5673" y="425"/>
                </a:lnTo>
                <a:lnTo>
                  <a:pt x="5676" y="428"/>
                </a:lnTo>
                <a:lnTo>
                  <a:pt x="5679" y="431"/>
                </a:lnTo>
                <a:lnTo>
                  <a:pt x="5682" y="435"/>
                </a:lnTo>
                <a:lnTo>
                  <a:pt x="5684" y="442"/>
                </a:lnTo>
                <a:lnTo>
                  <a:pt x="5685" y="449"/>
                </a:lnTo>
                <a:lnTo>
                  <a:pt x="5686" y="459"/>
                </a:lnTo>
                <a:lnTo>
                  <a:pt x="5687" y="470"/>
                </a:lnTo>
                <a:lnTo>
                  <a:pt x="5698" y="476"/>
                </a:lnTo>
                <a:lnTo>
                  <a:pt x="5709" y="481"/>
                </a:lnTo>
                <a:lnTo>
                  <a:pt x="5712" y="484"/>
                </a:lnTo>
                <a:lnTo>
                  <a:pt x="5715" y="489"/>
                </a:lnTo>
                <a:lnTo>
                  <a:pt x="5716" y="496"/>
                </a:lnTo>
                <a:lnTo>
                  <a:pt x="5716" y="505"/>
                </a:lnTo>
                <a:close/>
              </a:path>
            </a:pathLst>
          </a:custGeom>
          <a:solidFill>
            <a:srgbClr val="E41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pl-PL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C8467E3A-04C3-EDCF-9C82-907686A8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755" y="755073"/>
            <a:ext cx="7730425" cy="388367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pl-PL" sz="2600" u="sng" dirty="0">
                <a:latin typeface="Aptos" panose="020B0004020202020204"/>
                <a:ea typeface="Open Sans"/>
                <a:cs typeface="Open Sans"/>
              </a:rPr>
              <a:t>Najważniejsze aspekty autobusów elektrycznych:</a:t>
            </a:r>
            <a:endParaRPr lang="pl-PL" sz="2600" u="sng" dirty="0">
              <a:latin typeface="Aptos" panose="020B0004020202020204"/>
            </a:endParaRPr>
          </a:p>
          <a:p>
            <a:pPr marL="285750" indent="-285750"/>
            <a:r>
              <a:rPr lang="pl-PL" dirty="0">
                <a:latin typeface="Aptos" panose="020B0004020202020204" pitchFamily="34" charset="0"/>
                <a:ea typeface="Open Sans"/>
                <a:cs typeface="Open Sans"/>
              </a:rPr>
              <a:t>Najlepsze efekty ekologiczne, w miejscu eksploatacji zerowa emisja substancji normowanych i zerowa emisja CO</a:t>
            </a:r>
            <a:r>
              <a:rPr lang="pl-PL" baseline="-25000" dirty="0">
                <a:latin typeface="Aptos" panose="020B0004020202020204" pitchFamily="34" charset="0"/>
                <a:ea typeface="Open Sans"/>
                <a:cs typeface="Open Sans"/>
              </a:rPr>
              <a:t>2</a:t>
            </a:r>
          </a:p>
          <a:p>
            <a:pPr marL="285750" indent="-285750"/>
            <a:r>
              <a:rPr lang="pl-PL" dirty="0">
                <a:latin typeface="Aptos" panose="020B0004020202020204" pitchFamily="34" charset="0"/>
                <a:ea typeface="Open Sans"/>
                <a:cs typeface="Open Sans"/>
              </a:rPr>
              <a:t>Ciągły rozwój w dziedzinie ogniw bateryjnych</a:t>
            </a:r>
            <a:endParaRPr lang="pl-PL" baseline="-25000" dirty="0">
              <a:latin typeface="Aptos" panose="020B0004020202020204" pitchFamily="34" charset="0"/>
              <a:ea typeface="Open Sans"/>
              <a:cs typeface="Open Sans"/>
            </a:endParaRPr>
          </a:p>
          <a:p>
            <a:pPr marL="285750" indent="-285750"/>
            <a:r>
              <a:rPr lang="pl-PL" dirty="0">
                <a:latin typeface="Aptos" panose="020B0004020202020204" pitchFamily="34" charset="0"/>
                <a:ea typeface="Open Sans"/>
                <a:cs typeface="Open Sans"/>
              </a:rPr>
              <a:t>Zastosowanie baterii trakcyjnych o dużej pojemności pozwala realizować zadania przewozowe bez konieczności uzupełniania energii na mieście. Duża elastyczność wykorzystania autobusów na dowolnych liniach </a:t>
            </a:r>
          </a:p>
          <a:p>
            <a:pPr marL="285750" indent="-285750"/>
            <a:r>
              <a:rPr lang="pl-PL" dirty="0">
                <a:latin typeface="Aptos" panose="020B0004020202020204" pitchFamily="34" charset="0"/>
                <a:ea typeface="Open Sans"/>
                <a:cs typeface="Open Sans"/>
              </a:rPr>
              <a:t>Konieczność budowy infrastruktury ładowania </a:t>
            </a:r>
          </a:p>
          <a:p>
            <a:pPr marL="285750" indent="-285750"/>
            <a:r>
              <a:rPr lang="pl-PL" dirty="0">
                <a:latin typeface="Aptos" panose="020B0004020202020204" pitchFamily="34" charset="0"/>
                <a:ea typeface="Open Sans"/>
                <a:cs typeface="Open Sans"/>
              </a:rPr>
              <a:t>W przypadku baterii trakcyjnych o mniejszej pojemności konieczność ładowania na mieście przez pantograf</a:t>
            </a:r>
          </a:p>
          <a:p>
            <a:pPr marL="285750" indent="-285750"/>
            <a:r>
              <a:rPr lang="pl-PL" dirty="0">
                <a:latin typeface="Aptos" panose="020B0004020202020204" pitchFamily="34" charset="0"/>
                <a:ea typeface="Open Sans"/>
                <a:cs typeface="Open Sans"/>
              </a:rPr>
              <a:t>Awaryjność infrastruktury ładowania. Ryzyko operacyjne nienaładowania baterii z powodu awarii</a:t>
            </a:r>
          </a:p>
          <a:p>
            <a:pPr marL="285750" indent="-285750"/>
            <a:r>
              <a:rPr lang="pl-PL" dirty="0">
                <a:latin typeface="Aptos" panose="020B0004020202020204" pitchFamily="34" charset="0"/>
              </a:rPr>
              <a:t>Zużycie energii w okresie letnim oraz zimowym, w wyniku użycia klimatyzacji/pompy ciepła może wzrosnąć nawet dwukrotnie, drastycznie zmniejszając zasięg</a:t>
            </a:r>
          </a:p>
          <a:p>
            <a:pPr marL="285750" indent="-285750"/>
            <a:r>
              <a:rPr lang="pl-PL" dirty="0">
                <a:latin typeface="Aptos" panose="020B0004020202020204" pitchFamily="34" charset="0"/>
              </a:rPr>
              <a:t>Niższe przebiegi dzienne, roczne autobusów elektrycznych</a:t>
            </a:r>
          </a:p>
          <a:p>
            <a:pPr marL="285750" indent="-285750"/>
            <a:r>
              <a:rPr lang="pl-PL" dirty="0">
                <a:latin typeface="Aptos" panose="020B0004020202020204" pitchFamily="34" charset="0"/>
                <a:ea typeface="Open Sans"/>
                <a:cs typeface="Open Sans"/>
              </a:rPr>
              <a:t>Wyższe ceny autobusów</a:t>
            </a:r>
          </a:p>
        </p:txBody>
      </p:sp>
      <p:sp>
        <p:nvSpPr>
          <p:cNvPr id="8" name="Symbol zastępczy stopki 2">
            <a:extLst>
              <a:ext uri="{FF2B5EF4-FFF2-40B4-BE49-F238E27FC236}">
                <a16:creationId xmlns:a16="http://schemas.microsoft.com/office/drawing/2014/main" id="{879E3C16-A766-5360-A56A-0C75248C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8155" y="4767263"/>
            <a:ext cx="4789561" cy="273844"/>
          </a:xfrm>
        </p:spPr>
        <p:txBody>
          <a:bodyPr/>
          <a:lstStyle/>
          <a:p>
            <a:pPr defTabSz="685800"/>
            <a:r>
              <a:rPr lang="pl-PL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Warszawa </a:t>
            </a:r>
            <a:fld id="{93072C01-6B1B-468B-87A0-E1D35F6D9B86}" type="datetime4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19 maja 2025</a:t>
            </a:fld>
            <a:r>
              <a:rPr lang="pl-PL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2112042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40AC0-DEE6-79EF-1026-18AF09144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ole tekstowe 39">
            <a:extLst>
              <a:ext uri="{FF2B5EF4-FFF2-40B4-BE49-F238E27FC236}">
                <a16:creationId xmlns:a16="http://schemas.microsoft.com/office/drawing/2014/main" id="{0CDBEBA0-B073-42BF-4C04-71083D6BE757}"/>
              </a:ext>
            </a:extLst>
          </p:cNvPr>
          <p:cNvSpPr txBox="1"/>
          <p:nvPr/>
        </p:nvSpPr>
        <p:spPr>
          <a:xfrm>
            <a:off x="244317" y="71929"/>
            <a:ext cx="665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l-PL" dirty="0">
                <a:solidFill>
                  <a:srgbClr val="E41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Autobusy zasilane olejem napędowym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8B011AB8-6D10-E923-1220-89DA82837A21}"/>
              </a:ext>
            </a:extLst>
          </p:cNvPr>
          <p:cNvSpPr/>
          <p:nvPr/>
        </p:nvSpPr>
        <p:spPr>
          <a:xfrm flipH="1">
            <a:off x="320755" y="442913"/>
            <a:ext cx="8502491" cy="27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41D2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l-P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D1497FA-2086-EC30-F430-B975CFBA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5846" y="4767263"/>
            <a:ext cx="2057400" cy="273844"/>
          </a:xfrm>
        </p:spPr>
        <p:txBody>
          <a:bodyPr/>
          <a:lstStyle/>
          <a:p>
            <a:pPr defTabSz="685800"/>
            <a:fld id="{546B9E42-3626-4164-8DC5-77E14E065AE1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13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B867700-4465-0122-5911-7A4EB3DBD805}"/>
              </a:ext>
            </a:extLst>
          </p:cNvPr>
          <p:cNvSpPr>
            <a:spLocks noEditPoints="1"/>
          </p:cNvSpPr>
          <p:nvPr/>
        </p:nvSpPr>
        <p:spPr bwMode="auto">
          <a:xfrm>
            <a:off x="8203883" y="145549"/>
            <a:ext cx="622935" cy="199008"/>
          </a:xfrm>
          <a:custGeom>
            <a:avLst/>
            <a:gdLst>
              <a:gd name="T0" fmla="*/ 4675 w 16828"/>
              <a:gd name="T1" fmla="*/ 429 h 5376"/>
              <a:gd name="T2" fmla="*/ 4704 w 16828"/>
              <a:gd name="T3" fmla="*/ 757 h 5376"/>
              <a:gd name="T4" fmla="*/ 9978 w 16828"/>
              <a:gd name="T5" fmla="*/ 2788 h 5376"/>
              <a:gd name="T6" fmla="*/ 11099 w 16828"/>
              <a:gd name="T7" fmla="*/ 2769 h 5376"/>
              <a:gd name="T8" fmla="*/ 11629 w 16828"/>
              <a:gd name="T9" fmla="*/ 3644 h 5376"/>
              <a:gd name="T10" fmla="*/ 10590 w 16828"/>
              <a:gd name="T11" fmla="*/ 3382 h 5376"/>
              <a:gd name="T12" fmla="*/ 9709 w 16828"/>
              <a:gd name="T13" fmla="*/ 3327 h 5376"/>
              <a:gd name="T14" fmla="*/ 8520 w 16828"/>
              <a:gd name="T15" fmla="*/ 3468 h 5376"/>
              <a:gd name="T16" fmla="*/ 14168 w 16828"/>
              <a:gd name="T17" fmla="*/ 2939 h 5376"/>
              <a:gd name="T18" fmla="*/ 11407 w 16828"/>
              <a:gd name="T19" fmla="*/ 5261 h 5376"/>
              <a:gd name="T20" fmla="*/ 16222 w 16828"/>
              <a:gd name="T21" fmla="*/ 3713 h 5376"/>
              <a:gd name="T22" fmla="*/ 15509 w 16828"/>
              <a:gd name="T23" fmla="*/ 3332 h 5376"/>
              <a:gd name="T24" fmla="*/ 14496 w 16828"/>
              <a:gd name="T25" fmla="*/ 4549 h 5376"/>
              <a:gd name="T26" fmla="*/ 15249 w 16828"/>
              <a:gd name="T27" fmla="*/ 4776 h 5376"/>
              <a:gd name="T28" fmla="*/ 14224 w 16828"/>
              <a:gd name="T29" fmla="*/ 5275 h 5376"/>
              <a:gd name="T30" fmla="*/ 14127 w 16828"/>
              <a:gd name="T31" fmla="*/ 3962 h 5376"/>
              <a:gd name="T32" fmla="*/ 16039 w 16828"/>
              <a:gd name="T33" fmla="*/ 2776 h 5376"/>
              <a:gd name="T34" fmla="*/ 15969 w 16828"/>
              <a:gd name="T35" fmla="*/ 5325 h 5376"/>
              <a:gd name="T36" fmla="*/ 5049 w 16828"/>
              <a:gd name="T37" fmla="*/ 627 h 5376"/>
              <a:gd name="T38" fmla="*/ 4889 w 16828"/>
              <a:gd name="T39" fmla="*/ 587 h 5376"/>
              <a:gd name="T40" fmla="*/ 4912 w 16828"/>
              <a:gd name="T41" fmla="*/ 734 h 5376"/>
              <a:gd name="T42" fmla="*/ 4848 w 16828"/>
              <a:gd name="T43" fmla="*/ 443 h 5376"/>
              <a:gd name="T44" fmla="*/ 5297 w 16828"/>
              <a:gd name="T45" fmla="*/ 488 h 5376"/>
              <a:gd name="T46" fmla="*/ 4294 w 16828"/>
              <a:gd name="T47" fmla="*/ 17 h 5376"/>
              <a:gd name="T48" fmla="*/ 4469 w 16828"/>
              <a:gd name="T49" fmla="*/ 2395 h 5376"/>
              <a:gd name="T50" fmla="*/ 3991 w 16828"/>
              <a:gd name="T51" fmla="*/ 1937 h 5376"/>
              <a:gd name="T52" fmla="*/ 4416 w 16828"/>
              <a:gd name="T53" fmla="*/ 1121 h 5376"/>
              <a:gd name="T54" fmla="*/ 4755 w 16828"/>
              <a:gd name="T55" fmla="*/ 1157 h 5376"/>
              <a:gd name="T56" fmla="*/ 6241 w 16828"/>
              <a:gd name="T57" fmla="*/ 1576 h 5376"/>
              <a:gd name="T58" fmla="*/ 4755 w 16828"/>
              <a:gd name="T59" fmla="*/ 1269 h 5376"/>
              <a:gd name="T60" fmla="*/ 4450 w 16828"/>
              <a:gd name="T61" fmla="*/ 1427 h 5376"/>
              <a:gd name="T62" fmla="*/ 4549 w 16828"/>
              <a:gd name="T63" fmla="*/ 1966 h 5376"/>
              <a:gd name="T64" fmla="*/ 4662 w 16828"/>
              <a:gd name="T65" fmla="*/ 1833 h 5376"/>
              <a:gd name="T66" fmla="*/ 4998 w 16828"/>
              <a:gd name="T67" fmla="*/ 1405 h 5376"/>
              <a:gd name="T68" fmla="*/ 5259 w 16828"/>
              <a:gd name="T69" fmla="*/ 1827 h 5376"/>
              <a:gd name="T70" fmla="*/ 5483 w 16828"/>
              <a:gd name="T71" fmla="*/ 2166 h 5376"/>
              <a:gd name="T72" fmla="*/ 6424 w 16828"/>
              <a:gd name="T73" fmla="*/ 2486 h 5376"/>
              <a:gd name="T74" fmla="*/ 5160 w 16828"/>
              <a:gd name="T75" fmla="*/ 649 h 5376"/>
              <a:gd name="T76" fmla="*/ 5137 w 16828"/>
              <a:gd name="T77" fmla="*/ 734 h 5376"/>
              <a:gd name="T78" fmla="*/ 5303 w 16828"/>
              <a:gd name="T79" fmla="*/ 692 h 5376"/>
              <a:gd name="T80" fmla="*/ 5595 w 16828"/>
              <a:gd name="T81" fmla="*/ 457 h 5376"/>
              <a:gd name="T82" fmla="*/ 5463 w 16828"/>
              <a:gd name="T83" fmla="*/ 730 h 5376"/>
              <a:gd name="T84" fmla="*/ 5496 w 16828"/>
              <a:gd name="T85" fmla="*/ 751 h 5376"/>
              <a:gd name="T86" fmla="*/ 6380 w 16828"/>
              <a:gd name="T87" fmla="*/ 2919 h 5376"/>
              <a:gd name="T88" fmla="*/ 5413 w 16828"/>
              <a:gd name="T89" fmla="*/ 3136 h 5376"/>
              <a:gd name="T90" fmla="*/ 5019 w 16828"/>
              <a:gd name="T91" fmla="*/ 3462 h 5376"/>
              <a:gd name="T92" fmla="*/ 4978 w 16828"/>
              <a:gd name="T93" fmla="*/ 4428 h 5376"/>
              <a:gd name="T94" fmla="*/ 5491 w 16828"/>
              <a:gd name="T95" fmla="*/ 4201 h 5376"/>
              <a:gd name="T96" fmla="*/ 5719 w 16828"/>
              <a:gd name="T97" fmla="*/ 3604 h 5376"/>
              <a:gd name="T98" fmla="*/ 5874 w 16828"/>
              <a:gd name="T99" fmla="*/ 4198 h 5376"/>
              <a:gd name="T100" fmla="*/ 5031 w 16828"/>
              <a:gd name="T101" fmla="*/ 4885 h 5376"/>
              <a:gd name="T102" fmla="*/ 4131 w 16828"/>
              <a:gd name="T103" fmla="*/ 3996 h 5376"/>
              <a:gd name="T104" fmla="*/ 5840 w 16828"/>
              <a:gd name="T105" fmla="*/ 5325 h 5376"/>
              <a:gd name="T106" fmla="*/ 5707 w 16828"/>
              <a:gd name="T107" fmla="*/ 578 h 5376"/>
              <a:gd name="T108" fmla="*/ 5478 w 16828"/>
              <a:gd name="T109" fmla="*/ 863 h 5376"/>
              <a:gd name="T110" fmla="*/ 4861 w 16828"/>
              <a:gd name="T111" fmla="*/ 905 h 5376"/>
              <a:gd name="T112" fmla="*/ 4606 w 16828"/>
              <a:gd name="T113" fmla="*/ 713 h 5376"/>
              <a:gd name="T114" fmla="*/ 4531 w 16828"/>
              <a:gd name="T115" fmla="*/ 426 h 5376"/>
              <a:gd name="T116" fmla="*/ 4925 w 16828"/>
              <a:gd name="T117" fmla="*/ 392 h 5376"/>
              <a:gd name="T118" fmla="*/ 5043 w 16828"/>
              <a:gd name="T119" fmla="*/ 267 h 5376"/>
              <a:gd name="T120" fmla="*/ 5138 w 16828"/>
              <a:gd name="T121" fmla="*/ 239 h 5376"/>
              <a:gd name="T122" fmla="*/ 5167 w 16828"/>
              <a:gd name="T123" fmla="*/ 429 h 5376"/>
              <a:gd name="T124" fmla="*/ 5588 w 16828"/>
              <a:gd name="T125" fmla="*/ 379 h 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28" h="5376">
                <a:moveTo>
                  <a:pt x="4770" y="732"/>
                </a:moveTo>
                <a:lnTo>
                  <a:pt x="4767" y="737"/>
                </a:lnTo>
                <a:lnTo>
                  <a:pt x="4762" y="740"/>
                </a:lnTo>
                <a:lnTo>
                  <a:pt x="4759" y="741"/>
                </a:lnTo>
                <a:lnTo>
                  <a:pt x="4755" y="740"/>
                </a:lnTo>
                <a:lnTo>
                  <a:pt x="4752" y="738"/>
                </a:lnTo>
                <a:lnTo>
                  <a:pt x="4749" y="734"/>
                </a:lnTo>
                <a:lnTo>
                  <a:pt x="4744" y="730"/>
                </a:lnTo>
                <a:lnTo>
                  <a:pt x="4742" y="723"/>
                </a:lnTo>
                <a:lnTo>
                  <a:pt x="4739" y="718"/>
                </a:lnTo>
                <a:lnTo>
                  <a:pt x="4737" y="712"/>
                </a:lnTo>
                <a:lnTo>
                  <a:pt x="4736" y="705"/>
                </a:lnTo>
                <a:lnTo>
                  <a:pt x="4736" y="700"/>
                </a:lnTo>
                <a:lnTo>
                  <a:pt x="4736" y="695"/>
                </a:lnTo>
                <a:lnTo>
                  <a:pt x="4737" y="692"/>
                </a:lnTo>
                <a:lnTo>
                  <a:pt x="4739" y="688"/>
                </a:lnTo>
                <a:lnTo>
                  <a:pt x="4743" y="688"/>
                </a:lnTo>
                <a:lnTo>
                  <a:pt x="4744" y="679"/>
                </a:lnTo>
                <a:lnTo>
                  <a:pt x="4744" y="668"/>
                </a:lnTo>
                <a:lnTo>
                  <a:pt x="4743" y="659"/>
                </a:lnTo>
                <a:lnTo>
                  <a:pt x="4740" y="651"/>
                </a:lnTo>
                <a:lnTo>
                  <a:pt x="4736" y="642"/>
                </a:lnTo>
                <a:lnTo>
                  <a:pt x="4730" y="635"/>
                </a:lnTo>
                <a:lnTo>
                  <a:pt x="4723" y="628"/>
                </a:lnTo>
                <a:lnTo>
                  <a:pt x="4715" y="623"/>
                </a:lnTo>
                <a:lnTo>
                  <a:pt x="4716" y="588"/>
                </a:lnTo>
                <a:lnTo>
                  <a:pt x="4717" y="555"/>
                </a:lnTo>
                <a:lnTo>
                  <a:pt x="4718" y="521"/>
                </a:lnTo>
                <a:lnTo>
                  <a:pt x="4719" y="486"/>
                </a:lnTo>
                <a:lnTo>
                  <a:pt x="4721" y="479"/>
                </a:lnTo>
                <a:lnTo>
                  <a:pt x="4723" y="472"/>
                </a:lnTo>
                <a:lnTo>
                  <a:pt x="4724" y="466"/>
                </a:lnTo>
                <a:lnTo>
                  <a:pt x="4724" y="460"/>
                </a:lnTo>
                <a:lnTo>
                  <a:pt x="4724" y="454"/>
                </a:lnTo>
                <a:lnTo>
                  <a:pt x="4723" y="450"/>
                </a:lnTo>
                <a:lnTo>
                  <a:pt x="4721" y="446"/>
                </a:lnTo>
                <a:lnTo>
                  <a:pt x="4719" y="443"/>
                </a:lnTo>
                <a:lnTo>
                  <a:pt x="4716" y="440"/>
                </a:lnTo>
                <a:lnTo>
                  <a:pt x="4713" y="436"/>
                </a:lnTo>
                <a:lnTo>
                  <a:pt x="4709" y="434"/>
                </a:lnTo>
                <a:lnTo>
                  <a:pt x="4706" y="432"/>
                </a:lnTo>
                <a:lnTo>
                  <a:pt x="4696" y="430"/>
                </a:lnTo>
                <a:lnTo>
                  <a:pt x="4686" y="429"/>
                </a:lnTo>
                <a:lnTo>
                  <a:pt x="4675" y="429"/>
                </a:lnTo>
                <a:lnTo>
                  <a:pt x="4665" y="430"/>
                </a:lnTo>
                <a:lnTo>
                  <a:pt x="4655" y="431"/>
                </a:lnTo>
                <a:lnTo>
                  <a:pt x="4646" y="434"/>
                </a:lnTo>
                <a:lnTo>
                  <a:pt x="4638" y="436"/>
                </a:lnTo>
                <a:lnTo>
                  <a:pt x="4632" y="440"/>
                </a:lnTo>
                <a:lnTo>
                  <a:pt x="4628" y="443"/>
                </a:lnTo>
                <a:lnTo>
                  <a:pt x="4627" y="446"/>
                </a:lnTo>
                <a:lnTo>
                  <a:pt x="4612" y="462"/>
                </a:lnTo>
                <a:lnTo>
                  <a:pt x="4600" y="477"/>
                </a:lnTo>
                <a:lnTo>
                  <a:pt x="4597" y="485"/>
                </a:lnTo>
                <a:lnTo>
                  <a:pt x="4595" y="492"/>
                </a:lnTo>
                <a:lnTo>
                  <a:pt x="4593" y="500"/>
                </a:lnTo>
                <a:lnTo>
                  <a:pt x="4592" y="507"/>
                </a:lnTo>
                <a:lnTo>
                  <a:pt x="4592" y="513"/>
                </a:lnTo>
                <a:lnTo>
                  <a:pt x="4592" y="520"/>
                </a:lnTo>
                <a:lnTo>
                  <a:pt x="4593" y="526"/>
                </a:lnTo>
                <a:lnTo>
                  <a:pt x="4594" y="532"/>
                </a:lnTo>
                <a:lnTo>
                  <a:pt x="4597" y="544"/>
                </a:lnTo>
                <a:lnTo>
                  <a:pt x="4602" y="556"/>
                </a:lnTo>
                <a:lnTo>
                  <a:pt x="4610" y="566"/>
                </a:lnTo>
                <a:lnTo>
                  <a:pt x="4617" y="577"/>
                </a:lnTo>
                <a:lnTo>
                  <a:pt x="4633" y="597"/>
                </a:lnTo>
                <a:lnTo>
                  <a:pt x="4651" y="617"/>
                </a:lnTo>
                <a:lnTo>
                  <a:pt x="4658" y="627"/>
                </a:lnTo>
                <a:lnTo>
                  <a:pt x="4666" y="639"/>
                </a:lnTo>
                <a:lnTo>
                  <a:pt x="4672" y="651"/>
                </a:lnTo>
                <a:lnTo>
                  <a:pt x="4677" y="662"/>
                </a:lnTo>
                <a:lnTo>
                  <a:pt x="4678" y="669"/>
                </a:lnTo>
                <a:lnTo>
                  <a:pt x="4680" y="676"/>
                </a:lnTo>
                <a:lnTo>
                  <a:pt x="4683" y="681"/>
                </a:lnTo>
                <a:lnTo>
                  <a:pt x="4687" y="686"/>
                </a:lnTo>
                <a:lnTo>
                  <a:pt x="4694" y="696"/>
                </a:lnTo>
                <a:lnTo>
                  <a:pt x="4701" y="704"/>
                </a:lnTo>
                <a:lnTo>
                  <a:pt x="4709" y="713"/>
                </a:lnTo>
                <a:lnTo>
                  <a:pt x="4715" y="721"/>
                </a:lnTo>
                <a:lnTo>
                  <a:pt x="4717" y="726"/>
                </a:lnTo>
                <a:lnTo>
                  <a:pt x="4719" y="732"/>
                </a:lnTo>
                <a:lnTo>
                  <a:pt x="4720" y="737"/>
                </a:lnTo>
                <a:lnTo>
                  <a:pt x="4721" y="743"/>
                </a:lnTo>
                <a:lnTo>
                  <a:pt x="4713" y="748"/>
                </a:lnTo>
                <a:lnTo>
                  <a:pt x="4708" y="751"/>
                </a:lnTo>
                <a:lnTo>
                  <a:pt x="4706" y="753"/>
                </a:lnTo>
                <a:lnTo>
                  <a:pt x="4704" y="755"/>
                </a:lnTo>
                <a:lnTo>
                  <a:pt x="4704" y="757"/>
                </a:lnTo>
                <a:lnTo>
                  <a:pt x="4704" y="759"/>
                </a:lnTo>
                <a:lnTo>
                  <a:pt x="4708" y="770"/>
                </a:lnTo>
                <a:lnTo>
                  <a:pt x="4714" y="781"/>
                </a:lnTo>
                <a:lnTo>
                  <a:pt x="4720" y="780"/>
                </a:lnTo>
                <a:lnTo>
                  <a:pt x="4729" y="779"/>
                </a:lnTo>
                <a:lnTo>
                  <a:pt x="4736" y="776"/>
                </a:lnTo>
                <a:lnTo>
                  <a:pt x="4744" y="773"/>
                </a:lnTo>
                <a:lnTo>
                  <a:pt x="4762" y="765"/>
                </a:lnTo>
                <a:lnTo>
                  <a:pt x="4777" y="756"/>
                </a:lnTo>
                <a:lnTo>
                  <a:pt x="4782" y="752"/>
                </a:lnTo>
                <a:lnTo>
                  <a:pt x="4788" y="748"/>
                </a:lnTo>
                <a:lnTo>
                  <a:pt x="4791" y="743"/>
                </a:lnTo>
                <a:lnTo>
                  <a:pt x="4791" y="739"/>
                </a:lnTo>
                <a:lnTo>
                  <a:pt x="4791" y="738"/>
                </a:lnTo>
                <a:lnTo>
                  <a:pt x="4790" y="736"/>
                </a:lnTo>
                <a:lnTo>
                  <a:pt x="4789" y="735"/>
                </a:lnTo>
                <a:lnTo>
                  <a:pt x="4785" y="734"/>
                </a:lnTo>
                <a:lnTo>
                  <a:pt x="4779" y="733"/>
                </a:lnTo>
                <a:lnTo>
                  <a:pt x="4770" y="732"/>
                </a:lnTo>
                <a:close/>
                <a:moveTo>
                  <a:pt x="9116" y="2943"/>
                </a:moveTo>
                <a:lnTo>
                  <a:pt x="9161" y="2918"/>
                </a:lnTo>
                <a:lnTo>
                  <a:pt x="9207" y="2896"/>
                </a:lnTo>
                <a:lnTo>
                  <a:pt x="9254" y="2875"/>
                </a:lnTo>
                <a:lnTo>
                  <a:pt x="9303" y="2856"/>
                </a:lnTo>
                <a:lnTo>
                  <a:pt x="9351" y="2838"/>
                </a:lnTo>
                <a:lnTo>
                  <a:pt x="9401" y="2822"/>
                </a:lnTo>
                <a:lnTo>
                  <a:pt x="9451" y="2808"/>
                </a:lnTo>
                <a:lnTo>
                  <a:pt x="9502" y="2795"/>
                </a:lnTo>
                <a:lnTo>
                  <a:pt x="9552" y="2786"/>
                </a:lnTo>
                <a:lnTo>
                  <a:pt x="9602" y="2777"/>
                </a:lnTo>
                <a:lnTo>
                  <a:pt x="9629" y="2773"/>
                </a:lnTo>
                <a:lnTo>
                  <a:pt x="9654" y="2771"/>
                </a:lnTo>
                <a:lnTo>
                  <a:pt x="9679" y="2769"/>
                </a:lnTo>
                <a:lnTo>
                  <a:pt x="9706" y="2767"/>
                </a:lnTo>
                <a:lnTo>
                  <a:pt x="9731" y="2765"/>
                </a:lnTo>
                <a:lnTo>
                  <a:pt x="9757" y="2764"/>
                </a:lnTo>
                <a:lnTo>
                  <a:pt x="9782" y="2765"/>
                </a:lnTo>
                <a:lnTo>
                  <a:pt x="9809" y="2765"/>
                </a:lnTo>
                <a:lnTo>
                  <a:pt x="9834" y="2767"/>
                </a:lnTo>
                <a:lnTo>
                  <a:pt x="9860" y="2769"/>
                </a:lnTo>
                <a:lnTo>
                  <a:pt x="9885" y="2772"/>
                </a:lnTo>
                <a:lnTo>
                  <a:pt x="9912" y="2775"/>
                </a:lnTo>
                <a:lnTo>
                  <a:pt x="9945" y="2780"/>
                </a:lnTo>
                <a:lnTo>
                  <a:pt x="9978" y="2788"/>
                </a:lnTo>
                <a:lnTo>
                  <a:pt x="10010" y="2797"/>
                </a:lnTo>
                <a:lnTo>
                  <a:pt x="10040" y="2808"/>
                </a:lnTo>
                <a:lnTo>
                  <a:pt x="10054" y="2814"/>
                </a:lnTo>
                <a:lnTo>
                  <a:pt x="10068" y="2820"/>
                </a:lnTo>
                <a:lnTo>
                  <a:pt x="10082" y="2828"/>
                </a:lnTo>
                <a:lnTo>
                  <a:pt x="10096" y="2834"/>
                </a:lnTo>
                <a:lnTo>
                  <a:pt x="10109" y="2842"/>
                </a:lnTo>
                <a:lnTo>
                  <a:pt x="10122" y="2851"/>
                </a:lnTo>
                <a:lnTo>
                  <a:pt x="10135" y="2859"/>
                </a:lnTo>
                <a:lnTo>
                  <a:pt x="10147" y="2868"/>
                </a:lnTo>
                <a:lnTo>
                  <a:pt x="10159" y="2877"/>
                </a:lnTo>
                <a:lnTo>
                  <a:pt x="10170" y="2888"/>
                </a:lnTo>
                <a:lnTo>
                  <a:pt x="10182" y="2898"/>
                </a:lnTo>
                <a:lnTo>
                  <a:pt x="10193" y="2909"/>
                </a:lnTo>
                <a:lnTo>
                  <a:pt x="10203" y="2920"/>
                </a:lnTo>
                <a:lnTo>
                  <a:pt x="10214" y="2932"/>
                </a:lnTo>
                <a:lnTo>
                  <a:pt x="10223" y="2944"/>
                </a:lnTo>
                <a:lnTo>
                  <a:pt x="10232" y="2956"/>
                </a:lnTo>
                <a:lnTo>
                  <a:pt x="10242" y="2970"/>
                </a:lnTo>
                <a:lnTo>
                  <a:pt x="10250" y="2983"/>
                </a:lnTo>
                <a:lnTo>
                  <a:pt x="10259" y="2997"/>
                </a:lnTo>
                <a:lnTo>
                  <a:pt x="10267" y="3011"/>
                </a:lnTo>
                <a:lnTo>
                  <a:pt x="10283" y="3042"/>
                </a:lnTo>
                <a:lnTo>
                  <a:pt x="10297" y="3073"/>
                </a:lnTo>
                <a:lnTo>
                  <a:pt x="10334" y="3046"/>
                </a:lnTo>
                <a:lnTo>
                  <a:pt x="10373" y="3019"/>
                </a:lnTo>
                <a:lnTo>
                  <a:pt x="10413" y="2993"/>
                </a:lnTo>
                <a:lnTo>
                  <a:pt x="10453" y="2969"/>
                </a:lnTo>
                <a:lnTo>
                  <a:pt x="10495" y="2946"/>
                </a:lnTo>
                <a:lnTo>
                  <a:pt x="10536" y="2924"/>
                </a:lnTo>
                <a:lnTo>
                  <a:pt x="10580" y="2903"/>
                </a:lnTo>
                <a:lnTo>
                  <a:pt x="10623" y="2884"/>
                </a:lnTo>
                <a:lnTo>
                  <a:pt x="10666" y="2866"/>
                </a:lnTo>
                <a:lnTo>
                  <a:pt x="10710" y="2849"/>
                </a:lnTo>
                <a:lnTo>
                  <a:pt x="10755" y="2834"/>
                </a:lnTo>
                <a:lnTo>
                  <a:pt x="10800" y="2820"/>
                </a:lnTo>
                <a:lnTo>
                  <a:pt x="10846" y="2808"/>
                </a:lnTo>
                <a:lnTo>
                  <a:pt x="10892" y="2797"/>
                </a:lnTo>
                <a:lnTo>
                  <a:pt x="10938" y="2788"/>
                </a:lnTo>
                <a:lnTo>
                  <a:pt x="10984" y="2780"/>
                </a:lnTo>
                <a:lnTo>
                  <a:pt x="11013" y="2776"/>
                </a:lnTo>
                <a:lnTo>
                  <a:pt x="11041" y="2773"/>
                </a:lnTo>
                <a:lnTo>
                  <a:pt x="11071" y="2771"/>
                </a:lnTo>
                <a:lnTo>
                  <a:pt x="11099" y="2769"/>
                </a:lnTo>
                <a:lnTo>
                  <a:pt x="11128" y="2768"/>
                </a:lnTo>
                <a:lnTo>
                  <a:pt x="11157" y="2767"/>
                </a:lnTo>
                <a:lnTo>
                  <a:pt x="11185" y="2767"/>
                </a:lnTo>
                <a:lnTo>
                  <a:pt x="11215" y="2769"/>
                </a:lnTo>
                <a:lnTo>
                  <a:pt x="11243" y="2771"/>
                </a:lnTo>
                <a:lnTo>
                  <a:pt x="11272" y="2774"/>
                </a:lnTo>
                <a:lnTo>
                  <a:pt x="11300" y="2777"/>
                </a:lnTo>
                <a:lnTo>
                  <a:pt x="11328" y="2782"/>
                </a:lnTo>
                <a:lnTo>
                  <a:pt x="11357" y="2789"/>
                </a:lnTo>
                <a:lnTo>
                  <a:pt x="11384" y="2797"/>
                </a:lnTo>
                <a:lnTo>
                  <a:pt x="11411" y="2806"/>
                </a:lnTo>
                <a:lnTo>
                  <a:pt x="11439" y="2816"/>
                </a:lnTo>
                <a:lnTo>
                  <a:pt x="11470" y="2831"/>
                </a:lnTo>
                <a:lnTo>
                  <a:pt x="11500" y="2847"/>
                </a:lnTo>
                <a:lnTo>
                  <a:pt x="11527" y="2865"/>
                </a:lnTo>
                <a:lnTo>
                  <a:pt x="11552" y="2884"/>
                </a:lnTo>
                <a:lnTo>
                  <a:pt x="11577" y="2903"/>
                </a:lnTo>
                <a:lnTo>
                  <a:pt x="11598" y="2924"/>
                </a:lnTo>
                <a:lnTo>
                  <a:pt x="11618" y="2946"/>
                </a:lnTo>
                <a:lnTo>
                  <a:pt x="11636" y="2968"/>
                </a:lnTo>
                <a:lnTo>
                  <a:pt x="11652" y="2991"/>
                </a:lnTo>
                <a:lnTo>
                  <a:pt x="11667" y="3016"/>
                </a:lnTo>
                <a:lnTo>
                  <a:pt x="11680" y="3041"/>
                </a:lnTo>
                <a:lnTo>
                  <a:pt x="11690" y="3067"/>
                </a:lnTo>
                <a:lnTo>
                  <a:pt x="11701" y="3093"/>
                </a:lnTo>
                <a:lnTo>
                  <a:pt x="11708" y="3121"/>
                </a:lnTo>
                <a:lnTo>
                  <a:pt x="11714" y="3148"/>
                </a:lnTo>
                <a:lnTo>
                  <a:pt x="11720" y="3176"/>
                </a:lnTo>
                <a:lnTo>
                  <a:pt x="11723" y="3204"/>
                </a:lnTo>
                <a:lnTo>
                  <a:pt x="11726" y="3234"/>
                </a:lnTo>
                <a:lnTo>
                  <a:pt x="11726" y="3262"/>
                </a:lnTo>
                <a:lnTo>
                  <a:pt x="11726" y="3292"/>
                </a:lnTo>
                <a:lnTo>
                  <a:pt x="11724" y="3321"/>
                </a:lnTo>
                <a:lnTo>
                  <a:pt x="11721" y="3351"/>
                </a:lnTo>
                <a:lnTo>
                  <a:pt x="11716" y="3381"/>
                </a:lnTo>
                <a:lnTo>
                  <a:pt x="11711" y="3411"/>
                </a:lnTo>
                <a:lnTo>
                  <a:pt x="11704" y="3440"/>
                </a:lnTo>
                <a:lnTo>
                  <a:pt x="11697" y="3471"/>
                </a:lnTo>
                <a:lnTo>
                  <a:pt x="11687" y="3500"/>
                </a:lnTo>
                <a:lnTo>
                  <a:pt x="11678" y="3529"/>
                </a:lnTo>
                <a:lnTo>
                  <a:pt x="11667" y="3558"/>
                </a:lnTo>
                <a:lnTo>
                  <a:pt x="11655" y="3587"/>
                </a:lnTo>
                <a:lnTo>
                  <a:pt x="11643" y="3615"/>
                </a:lnTo>
                <a:lnTo>
                  <a:pt x="11629" y="3644"/>
                </a:lnTo>
                <a:lnTo>
                  <a:pt x="10762" y="5326"/>
                </a:lnTo>
                <a:lnTo>
                  <a:pt x="10212" y="5326"/>
                </a:lnTo>
                <a:lnTo>
                  <a:pt x="11033" y="3732"/>
                </a:lnTo>
                <a:lnTo>
                  <a:pt x="11049" y="3701"/>
                </a:lnTo>
                <a:lnTo>
                  <a:pt x="11063" y="3668"/>
                </a:lnTo>
                <a:lnTo>
                  <a:pt x="11078" y="3633"/>
                </a:lnTo>
                <a:lnTo>
                  <a:pt x="11091" y="3598"/>
                </a:lnTo>
                <a:lnTo>
                  <a:pt x="11096" y="3580"/>
                </a:lnTo>
                <a:lnTo>
                  <a:pt x="11101" y="3563"/>
                </a:lnTo>
                <a:lnTo>
                  <a:pt x="11105" y="3545"/>
                </a:lnTo>
                <a:lnTo>
                  <a:pt x="11110" y="3528"/>
                </a:lnTo>
                <a:lnTo>
                  <a:pt x="11113" y="3510"/>
                </a:lnTo>
                <a:lnTo>
                  <a:pt x="11115" y="3493"/>
                </a:lnTo>
                <a:lnTo>
                  <a:pt x="11117" y="3476"/>
                </a:lnTo>
                <a:lnTo>
                  <a:pt x="11117" y="3459"/>
                </a:lnTo>
                <a:lnTo>
                  <a:pt x="11117" y="3443"/>
                </a:lnTo>
                <a:lnTo>
                  <a:pt x="11115" y="3428"/>
                </a:lnTo>
                <a:lnTo>
                  <a:pt x="11113" y="3412"/>
                </a:lnTo>
                <a:lnTo>
                  <a:pt x="11109" y="3397"/>
                </a:lnTo>
                <a:lnTo>
                  <a:pt x="11103" y="3383"/>
                </a:lnTo>
                <a:lnTo>
                  <a:pt x="11097" y="3371"/>
                </a:lnTo>
                <a:lnTo>
                  <a:pt x="11090" y="3358"/>
                </a:lnTo>
                <a:lnTo>
                  <a:pt x="11080" y="3346"/>
                </a:lnTo>
                <a:lnTo>
                  <a:pt x="11069" y="3336"/>
                </a:lnTo>
                <a:lnTo>
                  <a:pt x="11056" y="3325"/>
                </a:lnTo>
                <a:lnTo>
                  <a:pt x="11042" y="3317"/>
                </a:lnTo>
                <a:lnTo>
                  <a:pt x="11025" y="3310"/>
                </a:lnTo>
                <a:lnTo>
                  <a:pt x="11009" y="3303"/>
                </a:lnTo>
                <a:lnTo>
                  <a:pt x="10989" y="3298"/>
                </a:lnTo>
                <a:lnTo>
                  <a:pt x="10967" y="3294"/>
                </a:lnTo>
                <a:lnTo>
                  <a:pt x="10943" y="3291"/>
                </a:lnTo>
                <a:lnTo>
                  <a:pt x="10913" y="3291"/>
                </a:lnTo>
                <a:lnTo>
                  <a:pt x="10884" y="3292"/>
                </a:lnTo>
                <a:lnTo>
                  <a:pt x="10854" y="3295"/>
                </a:lnTo>
                <a:lnTo>
                  <a:pt x="10826" y="3298"/>
                </a:lnTo>
                <a:lnTo>
                  <a:pt x="10797" y="3303"/>
                </a:lnTo>
                <a:lnTo>
                  <a:pt x="10770" y="3310"/>
                </a:lnTo>
                <a:lnTo>
                  <a:pt x="10743" y="3317"/>
                </a:lnTo>
                <a:lnTo>
                  <a:pt x="10715" y="3324"/>
                </a:lnTo>
                <a:lnTo>
                  <a:pt x="10689" y="3334"/>
                </a:lnTo>
                <a:lnTo>
                  <a:pt x="10664" y="3344"/>
                </a:lnTo>
                <a:lnTo>
                  <a:pt x="10638" y="3356"/>
                </a:lnTo>
                <a:lnTo>
                  <a:pt x="10614" y="3369"/>
                </a:lnTo>
                <a:lnTo>
                  <a:pt x="10590" y="3382"/>
                </a:lnTo>
                <a:lnTo>
                  <a:pt x="10566" y="3397"/>
                </a:lnTo>
                <a:lnTo>
                  <a:pt x="10543" y="3412"/>
                </a:lnTo>
                <a:lnTo>
                  <a:pt x="10521" y="3428"/>
                </a:lnTo>
                <a:lnTo>
                  <a:pt x="10499" y="3446"/>
                </a:lnTo>
                <a:lnTo>
                  <a:pt x="10476" y="3462"/>
                </a:lnTo>
                <a:lnTo>
                  <a:pt x="10455" y="3481"/>
                </a:lnTo>
                <a:lnTo>
                  <a:pt x="10435" y="3500"/>
                </a:lnTo>
                <a:lnTo>
                  <a:pt x="10415" y="3520"/>
                </a:lnTo>
                <a:lnTo>
                  <a:pt x="10395" y="3541"/>
                </a:lnTo>
                <a:lnTo>
                  <a:pt x="10377" y="3563"/>
                </a:lnTo>
                <a:lnTo>
                  <a:pt x="10359" y="3585"/>
                </a:lnTo>
                <a:lnTo>
                  <a:pt x="10341" y="3608"/>
                </a:lnTo>
                <a:lnTo>
                  <a:pt x="10323" y="3631"/>
                </a:lnTo>
                <a:lnTo>
                  <a:pt x="10306" y="3654"/>
                </a:lnTo>
                <a:lnTo>
                  <a:pt x="10290" y="3679"/>
                </a:lnTo>
                <a:lnTo>
                  <a:pt x="10275" y="3703"/>
                </a:lnTo>
                <a:lnTo>
                  <a:pt x="10260" y="3728"/>
                </a:lnTo>
                <a:lnTo>
                  <a:pt x="10245" y="3753"/>
                </a:lnTo>
                <a:lnTo>
                  <a:pt x="10230" y="3780"/>
                </a:lnTo>
                <a:lnTo>
                  <a:pt x="9434" y="5326"/>
                </a:lnTo>
                <a:lnTo>
                  <a:pt x="8874" y="5326"/>
                </a:lnTo>
                <a:lnTo>
                  <a:pt x="9680" y="3763"/>
                </a:lnTo>
                <a:lnTo>
                  <a:pt x="9696" y="3729"/>
                </a:lnTo>
                <a:lnTo>
                  <a:pt x="9712" y="3694"/>
                </a:lnTo>
                <a:lnTo>
                  <a:pt x="9728" y="3657"/>
                </a:lnTo>
                <a:lnTo>
                  <a:pt x="9741" y="3619"/>
                </a:lnTo>
                <a:lnTo>
                  <a:pt x="9748" y="3601"/>
                </a:lnTo>
                <a:lnTo>
                  <a:pt x="9753" y="3582"/>
                </a:lnTo>
                <a:lnTo>
                  <a:pt x="9758" y="3563"/>
                </a:lnTo>
                <a:lnTo>
                  <a:pt x="9762" y="3544"/>
                </a:lnTo>
                <a:lnTo>
                  <a:pt x="9767" y="3525"/>
                </a:lnTo>
                <a:lnTo>
                  <a:pt x="9769" y="3506"/>
                </a:lnTo>
                <a:lnTo>
                  <a:pt x="9771" y="3488"/>
                </a:lnTo>
                <a:lnTo>
                  <a:pt x="9772" y="3470"/>
                </a:lnTo>
                <a:lnTo>
                  <a:pt x="9772" y="3453"/>
                </a:lnTo>
                <a:lnTo>
                  <a:pt x="9770" y="3436"/>
                </a:lnTo>
                <a:lnTo>
                  <a:pt x="9768" y="3419"/>
                </a:lnTo>
                <a:lnTo>
                  <a:pt x="9763" y="3403"/>
                </a:lnTo>
                <a:lnTo>
                  <a:pt x="9758" y="3389"/>
                </a:lnTo>
                <a:lnTo>
                  <a:pt x="9752" y="3375"/>
                </a:lnTo>
                <a:lnTo>
                  <a:pt x="9743" y="3361"/>
                </a:lnTo>
                <a:lnTo>
                  <a:pt x="9734" y="3349"/>
                </a:lnTo>
                <a:lnTo>
                  <a:pt x="9722" y="3338"/>
                </a:lnTo>
                <a:lnTo>
                  <a:pt x="9709" y="3327"/>
                </a:lnTo>
                <a:lnTo>
                  <a:pt x="9694" y="3318"/>
                </a:lnTo>
                <a:lnTo>
                  <a:pt x="9677" y="3310"/>
                </a:lnTo>
                <a:lnTo>
                  <a:pt x="9658" y="3303"/>
                </a:lnTo>
                <a:lnTo>
                  <a:pt x="9637" y="3298"/>
                </a:lnTo>
                <a:lnTo>
                  <a:pt x="9614" y="3294"/>
                </a:lnTo>
                <a:lnTo>
                  <a:pt x="9589" y="3291"/>
                </a:lnTo>
                <a:lnTo>
                  <a:pt x="9556" y="3291"/>
                </a:lnTo>
                <a:lnTo>
                  <a:pt x="9525" y="3293"/>
                </a:lnTo>
                <a:lnTo>
                  <a:pt x="9493" y="3296"/>
                </a:lnTo>
                <a:lnTo>
                  <a:pt x="9463" y="3300"/>
                </a:lnTo>
                <a:lnTo>
                  <a:pt x="9433" y="3306"/>
                </a:lnTo>
                <a:lnTo>
                  <a:pt x="9404" y="3313"/>
                </a:lnTo>
                <a:lnTo>
                  <a:pt x="9375" y="3322"/>
                </a:lnTo>
                <a:lnTo>
                  <a:pt x="9348" y="3332"/>
                </a:lnTo>
                <a:lnTo>
                  <a:pt x="9322" y="3343"/>
                </a:lnTo>
                <a:lnTo>
                  <a:pt x="9295" y="3355"/>
                </a:lnTo>
                <a:lnTo>
                  <a:pt x="9270" y="3369"/>
                </a:lnTo>
                <a:lnTo>
                  <a:pt x="9246" y="3383"/>
                </a:lnTo>
                <a:lnTo>
                  <a:pt x="9222" y="3399"/>
                </a:lnTo>
                <a:lnTo>
                  <a:pt x="9198" y="3415"/>
                </a:lnTo>
                <a:lnTo>
                  <a:pt x="9175" y="3433"/>
                </a:lnTo>
                <a:lnTo>
                  <a:pt x="9153" y="3452"/>
                </a:lnTo>
                <a:lnTo>
                  <a:pt x="9131" y="3471"/>
                </a:lnTo>
                <a:lnTo>
                  <a:pt x="9110" y="3491"/>
                </a:lnTo>
                <a:lnTo>
                  <a:pt x="9090" y="3512"/>
                </a:lnTo>
                <a:lnTo>
                  <a:pt x="9070" y="3534"/>
                </a:lnTo>
                <a:lnTo>
                  <a:pt x="9050" y="3556"/>
                </a:lnTo>
                <a:lnTo>
                  <a:pt x="9031" y="3579"/>
                </a:lnTo>
                <a:lnTo>
                  <a:pt x="9013" y="3604"/>
                </a:lnTo>
                <a:lnTo>
                  <a:pt x="8996" y="3628"/>
                </a:lnTo>
                <a:lnTo>
                  <a:pt x="8978" y="3653"/>
                </a:lnTo>
                <a:lnTo>
                  <a:pt x="8961" y="3679"/>
                </a:lnTo>
                <a:lnTo>
                  <a:pt x="8944" y="3705"/>
                </a:lnTo>
                <a:lnTo>
                  <a:pt x="8928" y="3731"/>
                </a:lnTo>
                <a:lnTo>
                  <a:pt x="8897" y="3785"/>
                </a:lnTo>
                <a:lnTo>
                  <a:pt x="8867" y="3840"/>
                </a:lnTo>
                <a:lnTo>
                  <a:pt x="8101" y="5326"/>
                </a:lnTo>
                <a:lnTo>
                  <a:pt x="7552" y="5326"/>
                </a:lnTo>
                <a:lnTo>
                  <a:pt x="8442" y="3596"/>
                </a:lnTo>
                <a:lnTo>
                  <a:pt x="8457" y="3570"/>
                </a:lnTo>
                <a:lnTo>
                  <a:pt x="8472" y="3544"/>
                </a:lnTo>
                <a:lnTo>
                  <a:pt x="8488" y="3518"/>
                </a:lnTo>
                <a:lnTo>
                  <a:pt x="8503" y="3493"/>
                </a:lnTo>
                <a:lnTo>
                  <a:pt x="8520" y="3468"/>
                </a:lnTo>
                <a:lnTo>
                  <a:pt x="8537" y="3443"/>
                </a:lnTo>
                <a:lnTo>
                  <a:pt x="8554" y="3419"/>
                </a:lnTo>
                <a:lnTo>
                  <a:pt x="8572" y="3395"/>
                </a:lnTo>
                <a:lnTo>
                  <a:pt x="8591" y="3372"/>
                </a:lnTo>
                <a:lnTo>
                  <a:pt x="8609" y="3349"/>
                </a:lnTo>
                <a:lnTo>
                  <a:pt x="8629" y="3326"/>
                </a:lnTo>
                <a:lnTo>
                  <a:pt x="8647" y="3304"/>
                </a:lnTo>
                <a:lnTo>
                  <a:pt x="8667" y="3282"/>
                </a:lnTo>
                <a:lnTo>
                  <a:pt x="8689" y="3261"/>
                </a:lnTo>
                <a:lnTo>
                  <a:pt x="8710" y="3240"/>
                </a:lnTo>
                <a:lnTo>
                  <a:pt x="8731" y="3219"/>
                </a:lnTo>
                <a:lnTo>
                  <a:pt x="8752" y="3199"/>
                </a:lnTo>
                <a:lnTo>
                  <a:pt x="8774" y="3179"/>
                </a:lnTo>
                <a:lnTo>
                  <a:pt x="8797" y="3160"/>
                </a:lnTo>
                <a:lnTo>
                  <a:pt x="8819" y="3141"/>
                </a:lnTo>
                <a:lnTo>
                  <a:pt x="8865" y="3104"/>
                </a:lnTo>
                <a:lnTo>
                  <a:pt x="8914" y="3068"/>
                </a:lnTo>
                <a:lnTo>
                  <a:pt x="8962" y="3034"/>
                </a:lnTo>
                <a:lnTo>
                  <a:pt x="9012" y="3003"/>
                </a:lnTo>
                <a:lnTo>
                  <a:pt x="9063" y="2971"/>
                </a:lnTo>
                <a:lnTo>
                  <a:pt x="9116" y="2943"/>
                </a:lnTo>
                <a:close/>
                <a:moveTo>
                  <a:pt x="12444" y="2791"/>
                </a:moveTo>
                <a:lnTo>
                  <a:pt x="13824" y="2791"/>
                </a:lnTo>
                <a:lnTo>
                  <a:pt x="13857" y="2791"/>
                </a:lnTo>
                <a:lnTo>
                  <a:pt x="13890" y="2794"/>
                </a:lnTo>
                <a:lnTo>
                  <a:pt x="13924" y="2797"/>
                </a:lnTo>
                <a:lnTo>
                  <a:pt x="13958" y="2802"/>
                </a:lnTo>
                <a:lnTo>
                  <a:pt x="13974" y="2806"/>
                </a:lnTo>
                <a:lnTo>
                  <a:pt x="13989" y="2810"/>
                </a:lnTo>
                <a:lnTo>
                  <a:pt x="14005" y="2814"/>
                </a:lnTo>
                <a:lnTo>
                  <a:pt x="14021" y="2818"/>
                </a:lnTo>
                <a:lnTo>
                  <a:pt x="14036" y="2823"/>
                </a:lnTo>
                <a:lnTo>
                  <a:pt x="14050" y="2830"/>
                </a:lnTo>
                <a:lnTo>
                  <a:pt x="14064" y="2836"/>
                </a:lnTo>
                <a:lnTo>
                  <a:pt x="14078" y="2844"/>
                </a:lnTo>
                <a:lnTo>
                  <a:pt x="14091" y="2851"/>
                </a:lnTo>
                <a:lnTo>
                  <a:pt x="14103" y="2859"/>
                </a:lnTo>
                <a:lnTo>
                  <a:pt x="14116" y="2869"/>
                </a:lnTo>
                <a:lnTo>
                  <a:pt x="14126" y="2878"/>
                </a:lnTo>
                <a:lnTo>
                  <a:pt x="14137" y="2890"/>
                </a:lnTo>
                <a:lnTo>
                  <a:pt x="14146" y="2900"/>
                </a:lnTo>
                <a:lnTo>
                  <a:pt x="14154" y="2913"/>
                </a:lnTo>
                <a:lnTo>
                  <a:pt x="14162" y="2926"/>
                </a:lnTo>
                <a:lnTo>
                  <a:pt x="14168" y="2939"/>
                </a:lnTo>
                <a:lnTo>
                  <a:pt x="14174" y="2954"/>
                </a:lnTo>
                <a:lnTo>
                  <a:pt x="14179" y="2970"/>
                </a:lnTo>
                <a:lnTo>
                  <a:pt x="14182" y="2987"/>
                </a:lnTo>
                <a:lnTo>
                  <a:pt x="14184" y="3004"/>
                </a:lnTo>
                <a:lnTo>
                  <a:pt x="14186" y="3022"/>
                </a:lnTo>
                <a:lnTo>
                  <a:pt x="14185" y="3042"/>
                </a:lnTo>
                <a:lnTo>
                  <a:pt x="14184" y="3062"/>
                </a:lnTo>
                <a:lnTo>
                  <a:pt x="14181" y="3079"/>
                </a:lnTo>
                <a:lnTo>
                  <a:pt x="14177" y="3095"/>
                </a:lnTo>
                <a:lnTo>
                  <a:pt x="14172" y="3112"/>
                </a:lnTo>
                <a:lnTo>
                  <a:pt x="14167" y="3129"/>
                </a:lnTo>
                <a:lnTo>
                  <a:pt x="14162" y="3145"/>
                </a:lnTo>
                <a:lnTo>
                  <a:pt x="14156" y="3162"/>
                </a:lnTo>
                <a:lnTo>
                  <a:pt x="14149" y="3178"/>
                </a:lnTo>
                <a:lnTo>
                  <a:pt x="14142" y="3194"/>
                </a:lnTo>
                <a:lnTo>
                  <a:pt x="14126" y="3224"/>
                </a:lnTo>
                <a:lnTo>
                  <a:pt x="14108" y="3254"/>
                </a:lnTo>
                <a:lnTo>
                  <a:pt x="14088" y="3283"/>
                </a:lnTo>
                <a:lnTo>
                  <a:pt x="14067" y="3312"/>
                </a:lnTo>
                <a:lnTo>
                  <a:pt x="14045" y="3339"/>
                </a:lnTo>
                <a:lnTo>
                  <a:pt x="14022" y="3365"/>
                </a:lnTo>
                <a:lnTo>
                  <a:pt x="13998" y="3391"/>
                </a:lnTo>
                <a:lnTo>
                  <a:pt x="13972" y="3416"/>
                </a:lnTo>
                <a:lnTo>
                  <a:pt x="13947" y="3440"/>
                </a:lnTo>
                <a:lnTo>
                  <a:pt x="13921" y="3463"/>
                </a:lnTo>
                <a:lnTo>
                  <a:pt x="13895" y="3485"/>
                </a:lnTo>
                <a:lnTo>
                  <a:pt x="13869" y="3507"/>
                </a:lnTo>
                <a:lnTo>
                  <a:pt x="12161" y="4798"/>
                </a:lnTo>
                <a:lnTo>
                  <a:pt x="13471" y="4798"/>
                </a:lnTo>
                <a:lnTo>
                  <a:pt x="13198" y="5326"/>
                </a:lnTo>
                <a:lnTo>
                  <a:pt x="11599" y="5326"/>
                </a:lnTo>
                <a:lnTo>
                  <a:pt x="11582" y="5326"/>
                </a:lnTo>
                <a:lnTo>
                  <a:pt x="11565" y="5325"/>
                </a:lnTo>
                <a:lnTo>
                  <a:pt x="11549" y="5323"/>
                </a:lnTo>
                <a:lnTo>
                  <a:pt x="11533" y="5320"/>
                </a:lnTo>
                <a:lnTo>
                  <a:pt x="11518" y="5317"/>
                </a:lnTo>
                <a:lnTo>
                  <a:pt x="11502" y="5314"/>
                </a:lnTo>
                <a:lnTo>
                  <a:pt x="11487" y="5309"/>
                </a:lnTo>
                <a:lnTo>
                  <a:pt x="11472" y="5303"/>
                </a:lnTo>
                <a:lnTo>
                  <a:pt x="11459" y="5297"/>
                </a:lnTo>
                <a:lnTo>
                  <a:pt x="11445" y="5290"/>
                </a:lnTo>
                <a:lnTo>
                  <a:pt x="11433" y="5281"/>
                </a:lnTo>
                <a:lnTo>
                  <a:pt x="11420" y="5272"/>
                </a:lnTo>
                <a:lnTo>
                  <a:pt x="11407" y="5261"/>
                </a:lnTo>
                <a:lnTo>
                  <a:pt x="11396" y="5249"/>
                </a:lnTo>
                <a:lnTo>
                  <a:pt x="11385" y="5237"/>
                </a:lnTo>
                <a:lnTo>
                  <a:pt x="11375" y="5223"/>
                </a:lnTo>
                <a:lnTo>
                  <a:pt x="11367" y="5209"/>
                </a:lnTo>
                <a:lnTo>
                  <a:pt x="11361" y="5197"/>
                </a:lnTo>
                <a:lnTo>
                  <a:pt x="11356" y="5183"/>
                </a:lnTo>
                <a:lnTo>
                  <a:pt x="11352" y="5170"/>
                </a:lnTo>
                <a:lnTo>
                  <a:pt x="11348" y="5157"/>
                </a:lnTo>
                <a:lnTo>
                  <a:pt x="11345" y="5143"/>
                </a:lnTo>
                <a:lnTo>
                  <a:pt x="11344" y="5130"/>
                </a:lnTo>
                <a:lnTo>
                  <a:pt x="11344" y="5117"/>
                </a:lnTo>
                <a:lnTo>
                  <a:pt x="11344" y="5103"/>
                </a:lnTo>
                <a:lnTo>
                  <a:pt x="11345" y="5090"/>
                </a:lnTo>
                <a:lnTo>
                  <a:pt x="11346" y="5077"/>
                </a:lnTo>
                <a:lnTo>
                  <a:pt x="11348" y="5063"/>
                </a:lnTo>
                <a:lnTo>
                  <a:pt x="11356" y="5035"/>
                </a:lnTo>
                <a:lnTo>
                  <a:pt x="11364" y="5007"/>
                </a:lnTo>
                <a:lnTo>
                  <a:pt x="11379" y="4974"/>
                </a:lnTo>
                <a:lnTo>
                  <a:pt x="11395" y="4942"/>
                </a:lnTo>
                <a:lnTo>
                  <a:pt x="11414" y="4909"/>
                </a:lnTo>
                <a:lnTo>
                  <a:pt x="11434" y="4877"/>
                </a:lnTo>
                <a:lnTo>
                  <a:pt x="11456" y="4846"/>
                </a:lnTo>
                <a:lnTo>
                  <a:pt x="11479" y="4815"/>
                </a:lnTo>
                <a:lnTo>
                  <a:pt x="11503" y="4786"/>
                </a:lnTo>
                <a:lnTo>
                  <a:pt x="11529" y="4756"/>
                </a:lnTo>
                <a:lnTo>
                  <a:pt x="11556" y="4728"/>
                </a:lnTo>
                <a:lnTo>
                  <a:pt x="11583" y="4700"/>
                </a:lnTo>
                <a:lnTo>
                  <a:pt x="11610" y="4674"/>
                </a:lnTo>
                <a:lnTo>
                  <a:pt x="11639" y="4649"/>
                </a:lnTo>
                <a:lnTo>
                  <a:pt x="11668" y="4624"/>
                </a:lnTo>
                <a:lnTo>
                  <a:pt x="11697" y="4600"/>
                </a:lnTo>
                <a:lnTo>
                  <a:pt x="11725" y="4578"/>
                </a:lnTo>
                <a:lnTo>
                  <a:pt x="11753" y="4557"/>
                </a:lnTo>
                <a:lnTo>
                  <a:pt x="13396" y="3319"/>
                </a:lnTo>
                <a:lnTo>
                  <a:pt x="12172" y="3319"/>
                </a:lnTo>
                <a:lnTo>
                  <a:pt x="12444" y="2791"/>
                </a:lnTo>
                <a:close/>
                <a:moveTo>
                  <a:pt x="15417" y="5325"/>
                </a:moveTo>
                <a:lnTo>
                  <a:pt x="16162" y="3867"/>
                </a:lnTo>
                <a:lnTo>
                  <a:pt x="16175" y="3843"/>
                </a:lnTo>
                <a:lnTo>
                  <a:pt x="16186" y="3818"/>
                </a:lnTo>
                <a:lnTo>
                  <a:pt x="16197" y="3791"/>
                </a:lnTo>
                <a:lnTo>
                  <a:pt x="16206" y="3766"/>
                </a:lnTo>
                <a:lnTo>
                  <a:pt x="16215" y="3740"/>
                </a:lnTo>
                <a:lnTo>
                  <a:pt x="16222" y="3713"/>
                </a:lnTo>
                <a:lnTo>
                  <a:pt x="16229" y="3686"/>
                </a:lnTo>
                <a:lnTo>
                  <a:pt x="16234" y="3659"/>
                </a:lnTo>
                <a:lnTo>
                  <a:pt x="16235" y="3637"/>
                </a:lnTo>
                <a:lnTo>
                  <a:pt x="16236" y="3618"/>
                </a:lnTo>
                <a:lnTo>
                  <a:pt x="16235" y="3599"/>
                </a:lnTo>
                <a:lnTo>
                  <a:pt x="16234" y="3580"/>
                </a:lnTo>
                <a:lnTo>
                  <a:pt x="16232" y="3563"/>
                </a:lnTo>
                <a:lnTo>
                  <a:pt x="16227" y="3546"/>
                </a:lnTo>
                <a:lnTo>
                  <a:pt x="16223" y="3529"/>
                </a:lnTo>
                <a:lnTo>
                  <a:pt x="16218" y="3513"/>
                </a:lnTo>
                <a:lnTo>
                  <a:pt x="16213" y="3498"/>
                </a:lnTo>
                <a:lnTo>
                  <a:pt x="16205" y="3483"/>
                </a:lnTo>
                <a:lnTo>
                  <a:pt x="16198" y="3470"/>
                </a:lnTo>
                <a:lnTo>
                  <a:pt x="16189" y="3456"/>
                </a:lnTo>
                <a:lnTo>
                  <a:pt x="16180" y="3443"/>
                </a:lnTo>
                <a:lnTo>
                  <a:pt x="16170" y="3432"/>
                </a:lnTo>
                <a:lnTo>
                  <a:pt x="16159" y="3420"/>
                </a:lnTo>
                <a:lnTo>
                  <a:pt x="16148" y="3410"/>
                </a:lnTo>
                <a:lnTo>
                  <a:pt x="16136" y="3399"/>
                </a:lnTo>
                <a:lnTo>
                  <a:pt x="16123" y="3389"/>
                </a:lnTo>
                <a:lnTo>
                  <a:pt x="16110" y="3380"/>
                </a:lnTo>
                <a:lnTo>
                  <a:pt x="16096" y="3371"/>
                </a:lnTo>
                <a:lnTo>
                  <a:pt x="16081" y="3362"/>
                </a:lnTo>
                <a:lnTo>
                  <a:pt x="16067" y="3355"/>
                </a:lnTo>
                <a:lnTo>
                  <a:pt x="16052" y="3347"/>
                </a:lnTo>
                <a:lnTo>
                  <a:pt x="16036" y="3341"/>
                </a:lnTo>
                <a:lnTo>
                  <a:pt x="16019" y="3335"/>
                </a:lnTo>
                <a:lnTo>
                  <a:pt x="16002" y="3330"/>
                </a:lnTo>
                <a:lnTo>
                  <a:pt x="15986" y="3324"/>
                </a:lnTo>
                <a:lnTo>
                  <a:pt x="15969" y="3320"/>
                </a:lnTo>
                <a:lnTo>
                  <a:pt x="15933" y="3312"/>
                </a:lnTo>
                <a:lnTo>
                  <a:pt x="15897" y="3305"/>
                </a:lnTo>
                <a:lnTo>
                  <a:pt x="15864" y="3302"/>
                </a:lnTo>
                <a:lnTo>
                  <a:pt x="15831" y="3300"/>
                </a:lnTo>
                <a:lnTo>
                  <a:pt x="15798" y="3298"/>
                </a:lnTo>
                <a:lnTo>
                  <a:pt x="15766" y="3298"/>
                </a:lnTo>
                <a:lnTo>
                  <a:pt x="15733" y="3299"/>
                </a:lnTo>
                <a:lnTo>
                  <a:pt x="15701" y="3300"/>
                </a:lnTo>
                <a:lnTo>
                  <a:pt x="15668" y="3303"/>
                </a:lnTo>
                <a:lnTo>
                  <a:pt x="15636" y="3306"/>
                </a:lnTo>
                <a:lnTo>
                  <a:pt x="15605" y="3312"/>
                </a:lnTo>
                <a:lnTo>
                  <a:pt x="15572" y="3317"/>
                </a:lnTo>
                <a:lnTo>
                  <a:pt x="15541" y="3324"/>
                </a:lnTo>
                <a:lnTo>
                  <a:pt x="15509" y="3332"/>
                </a:lnTo>
                <a:lnTo>
                  <a:pt x="15478" y="3340"/>
                </a:lnTo>
                <a:lnTo>
                  <a:pt x="15446" y="3350"/>
                </a:lnTo>
                <a:lnTo>
                  <a:pt x="15414" y="3360"/>
                </a:lnTo>
                <a:lnTo>
                  <a:pt x="15383" y="3372"/>
                </a:lnTo>
                <a:lnTo>
                  <a:pt x="15336" y="3392"/>
                </a:lnTo>
                <a:lnTo>
                  <a:pt x="15289" y="3413"/>
                </a:lnTo>
                <a:lnTo>
                  <a:pt x="15243" y="3436"/>
                </a:lnTo>
                <a:lnTo>
                  <a:pt x="15199" y="3460"/>
                </a:lnTo>
                <a:lnTo>
                  <a:pt x="15155" y="3486"/>
                </a:lnTo>
                <a:lnTo>
                  <a:pt x="15113" y="3513"/>
                </a:lnTo>
                <a:lnTo>
                  <a:pt x="15072" y="3541"/>
                </a:lnTo>
                <a:lnTo>
                  <a:pt x="15031" y="3571"/>
                </a:lnTo>
                <a:lnTo>
                  <a:pt x="14992" y="3603"/>
                </a:lnTo>
                <a:lnTo>
                  <a:pt x="14953" y="3635"/>
                </a:lnTo>
                <a:lnTo>
                  <a:pt x="14916" y="3669"/>
                </a:lnTo>
                <a:lnTo>
                  <a:pt x="14879" y="3705"/>
                </a:lnTo>
                <a:lnTo>
                  <a:pt x="14844" y="3742"/>
                </a:lnTo>
                <a:lnTo>
                  <a:pt x="14811" y="3781"/>
                </a:lnTo>
                <a:lnTo>
                  <a:pt x="14778" y="3820"/>
                </a:lnTo>
                <a:lnTo>
                  <a:pt x="14747" y="3861"/>
                </a:lnTo>
                <a:lnTo>
                  <a:pt x="14721" y="3897"/>
                </a:lnTo>
                <a:lnTo>
                  <a:pt x="14696" y="3935"/>
                </a:lnTo>
                <a:lnTo>
                  <a:pt x="14671" y="3974"/>
                </a:lnTo>
                <a:lnTo>
                  <a:pt x="14647" y="4014"/>
                </a:lnTo>
                <a:lnTo>
                  <a:pt x="14622" y="4055"/>
                </a:lnTo>
                <a:lnTo>
                  <a:pt x="14600" y="4097"/>
                </a:lnTo>
                <a:lnTo>
                  <a:pt x="14579" y="4141"/>
                </a:lnTo>
                <a:lnTo>
                  <a:pt x="14559" y="4185"/>
                </a:lnTo>
                <a:lnTo>
                  <a:pt x="14551" y="4207"/>
                </a:lnTo>
                <a:lnTo>
                  <a:pt x="14543" y="4230"/>
                </a:lnTo>
                <a:lnTo>
                  <a:pt x="14534" y="4252"/>
                </a:lnTo>
                <a:lnTo>
                  <a:pt x="14527" y="4274"/>
                </a:lnTo>
                <a:lnTo>
                  <a:pt x="14520" y="4297"/>
                </a:lnTo>
                <a:lnTo>
                  <a:pt x="14514" y="4321"/>
                </a:lnTo>
                <a:lnTo>
                  <a:pt x="14509" y="4343"/>
                </a:lnTo>
                <a:lnTo>
                  <a:pt x="14504" y="4366"/>
                </a:lnTo>
                <a:lnTo>
                  <a:pt x="14499" y="4389"/>
                </a:lnTo>
                <a:lnTo>
                  <a:pt x="14496" y="4412"/>
                </a:lnTo>
                <a:lnTo>
                  <a:pt x="14494" y="4434"/>
                </a:lnTo>
                <a:lnTo>
                  <a:pt x="14493" y="4458"/>
                </a:lnTo>
                <a:lnTo>
                  <a:pt x="14492" y="4481"/>
                </a:lnTo>
                <a:lnTo>
                  <a:pt x="14492" y="4503"/>
                </a:lnTo>
                <a:lnTo>
                  <a:pt x="14493" y="4526"/>
                </a:lnTo>
                <a:lnTo>
                  <a:pt x="14496" y="4549"/>
                </a:lnTo>
                <a:lnTo>
                  <a:pt x="14499" y="4568"/>
                </a:lnTo>
                <a:lnTo>
                  <a:pt x="14504" y="4587"/>
                </a:lnTo>
                <a:lnTo>
                  <a:pt x="14508" y="4605"/>
                </a:lnTo>
                <a:lnTo>
                  <a:pt x="14514" y="4622"/>
                </a:lnTo>
                <a:lnTo>
                  <a:pt x="14520" y="4639"/>
                </a:lnTo>
                <a:lnTo>
                  <a:pt x="14527" y="4655"/>
                </a:lnTo>
                <a:lnTo>
                  <a:pt x="14534" y="4670"/>
                </a:lnTo>
                <a:lnTo>
                  <a:pt x="14543" y="4684"/>
                </a:lnTo>
                <a:lnTo>
                  <a:pt x="14551" y="4698"/>
                </a:lnTo>
                <a:lnTo>
                  <a:pt x="14560" y="4712"/>
                </a:lnTo>
                <a:lnTo>
                  <a:pt x="14571" y="4724"/>
                </a:lnTo>
                <a:lnTo>
                  <a:pt x="14581" y="4736"/>
                </a:lnTo>
                <a:lnTo>
                  <a:pt x="14592" y="4748"/>
                </a:lnTo>
                <a:lnTo>
                  <a:pt x="14604" y="4758"/>
                </a:lnTo>
                <a:lnTo>
                  <a:pt x="14616" y="4769"/>
                </a:lnTo>
                <a:lnTo>
                  <a:pt x="14629" y="4778"/>
                </a:lnTo>
                <a:lnTo>
                  <a:pt x="14641" y="4787"/>
                </a:lnTo>
                <a:lnTo>
                  <a:pt x="14655" y="4795"/>
                </a:lnTo>
                <a:lnTo>
                  <a:pt x="14670" y="4804"/>
                </a:lnTo>
                <a:lnTo>
                  <a:pt x="14683" y="4810"/>
                </a:lnTo>
                <a:lnTo>
                  <a:pt x="14698" y="4817"/>
                </a:lnTo>
                <a:lnTo>
                  <a:pt x="14714" y="4822"/>
                </a:lnTo>
                <a:lnTo>
                  <a:pt x="14730" y="4828"/>
                </a:lnTo>
                <a:lnTo>
                  <a:pt x="14746" y="4833"/>
                </a:lnTo>
                <a:lnTo>
                  <a:pt x="14762" y="4837"/>
                </a:lnTo>
                <a:lnTo>
                  <a:pt x="14779" y="4841"/>
                </a:lnTo>
                <a:lnTo>
                  <a:pt x="14796" y="4845"/>
                </a:lnTo>
                <a:lnTo>
                  <a:pt x="14814" y="4848"/>
                </a:lnTo>
                <a:lnTo>
                  <a:pt x="14850" y="4852"/>
                </a:lnTo>
                <a:lnTo>
                  <a:pt x="14886" y="4854"/>
                </a:lnTo>
                <a:lnTo>
                  <a:pt x="14914" y="4854"/>
                </a:lnTo>
                <a:lnTo>
                  <a:pt x="14941" y="4853"/>
                </a:lnTo>
                <a:lnTo>
                  <a:pt x="14967" y="4851"/>
                </a:lnTo>
                <a:lnTo>
                  <a:pt x="14995" y="4848"/>
                </a:lnTo>
                <a:lnTo>
                  <a:pt x="15021" y="4845"/>
                </a:lnTo>
                <a:lnTo>
                  <a:pt x="15046" y="4839"/>
                </a:lnTo>
                <a:lnTo>
                  <a:pt x="15073" y="4834"/>
                </a:lnTo>
                <a:lnTo>
                  <a:pt x="15099" y="4828"/>
                </a:lnTo>
                <a:lnTo>
                  <a:pt x="15124" y="4821"/>
                </a:lnTo>
                <a:lnTo>
                  <a:pt x="15149" y="4813"/>
                </a:lnTo>
                <a:lnTo>
                  <a:pt x="15175" y="4805"/>
                </a:lnTo>
                <a:lnTo>
                  <a:pt x="15200" y="4796"/>
                </a:lnTo>
                <a:lnTo>
                  <a:pt x="15224" y="4787"/>
                </a:lnTo>
                <a:lnTo>
                  <a:pt x="15249" y="4776"/>
                </a:lnTo>
                <a:lnTo>
                  <a:pt x="15274" y="4766"/>
                </a:lnTo>
                <a:lnTo>
                  <a:pt x="15298" y="4754"/>
                </a:lnTo>
                <a:lnTo>
                  <a:pt x="15346" y="4730"/>
                </a:lnTo>
                <a:lnTo>
                  <a:pt x="15393" y="4704"/>
                </a:lnTo>
                <a:lnTo>
                  <a:pt x="15440" y="4676"/>
                </a:lnTo>
                <a:lnTo>
                  <a:pt x="15486" y="4647"/>
                </a:lnTo>
                <a:lnTo>
                  <a:pt x="15531" y="4618"/>
                </a:lnTo>
                <a:lnTo>
                  <a:pt x="15575" y="4586"/>
                </a:lnTo>
                <a:lnTo>
                  <a:pt x="15620" y="4555"/>
                </a:lnTo>
                <a:lnTo>
                  <a:pt x="15664" y="4523"/>
                </a:lnTo>
                <a:lnTo>
                  <a:pt x="15318" y="5202"/>
                </a:lnTo>
                <a:lnTo>
                  <a:pt x="15265" y="5226"/>
                </a:lnTo>
                <a:lnTo>
                  <a:pt x="15214" y="5251"/>
                </a:lnTo>
                <a:lnTo>
                  <a:pt x="15162" y="5273"/>
                </a:lnTo>
                <a:lnTo>
                  <a:pt x="15109" y="5293"/>
                </a:lnTo>
                <a:lnTo>
                  <a:pt x="15083" y="5302"/>
                </a:lnTo>
                <a:lnTo>
                  <a:pt x="15056" y="5312"/>
                </a:lnTo>
                <a:lnTo>
                  <a:pt x="15030" y="5320"/>
                </a:lnTo>
                <a:lnTo>
                  <a:pt x="15002" y="5329"/>
                </a:lnTo>
                <a:lnTo>
                  <a:pt x="14975" y="5336"/>
                </a:lnTo>
                <a:lnTo>
                  <a:pt x="14946" y="5343"/>
                </a:lnTo>
                <a:lnTo>
                  <a:pt x="14918" y="5350"/>
                </a:lnTo>
                <a:lnTo>
                  <a:pt x="14890" y="5355"/>
                </a:lnTo>
                <a:lnTo>
                  <a:pt x="14857" y="5360"/>
                </a:lnTo>
                <a:lnTo>
                  <a:pt x="14823" y="5365"/>
                </a:lnTo>
                <a:lnTo>
                  <a:pt x="14790" y="5369"/>
                </a:lnTo>
                <a:lnTo>
                  <a:pt x="14756" y="5372"/>
                </a:lnTo>
                <a:lnTo>
                  <a:pt x="14721" y="5374"/>
                </a:lnTo>
                <a:lnTo>
                  <a:pt x="14688" y="5376"/>
                </a:lnTo>
                <a:lnTo>
                  <a:pt x="14654" y="5376"/>
                </a:lnTo>
                <a:lnTo>
                  <a:pt x="14620" y="5376"/>
                </a:lnTo>
                <a:lnTo>
                  <a:pt x="14586" y="5374"/>
                </a:lnTo>
                <a:lnTo>
                  <a:pt x="14552" y="5372"/>
                </a:lnTo>
                <a:lnTo>
                  <a:pt x="14518" y="5368"/>
                </a:lnTo>
                <a:lnTo>
                  <a:pt x="14485" y="5363"/>
                </a:lnTo>
                <a:lnTo>
                  <a:pt x="14451" y="5358"/>
                </a:lnTo>
                <a:lnTo>
                  <a:pt x="14418" y="5351"/>
                </a:lnTo>
                <a:lnTo>
                  <a:pt x="14386" y="5343"/>
                </a:lnTo>
                <a:lnTo>
                  <a:pt x="14353" y="5334"/>
                </a:lnTo>
                <a:lnTo>
                  <a:pt x="14326" y="5323"/>
                </a:lnTo>
                <a:lnTo>
                  <a:pt x="14299" y="5313"/>
                </a:lnTo>
                <a:lnTo>
                  <a:pt x="14273" y="5301"/>
                </a:lnTo>
                <a:lnTo>
                  <a:pt x="14248" y="5288"/>
                </a:lnTo>
                <a:lnTo>
                  <a:pt x="14224" y="5275"/>
                </a:lnTo>
                <a:lnTo>
                  <a:pt x="14201" y="5261"/>
                </a:lnTo>
                <a:lnTo>
                  <a:pt x="14179" y="5245"/>
                </a:lnTo>
                <a:lnTo>
                  <a:pt x="14157" y="5229"/>
                </a:lnTo>
                <a:lnTo>
                  <a:pt x="14136" y="5213"/>
                </a:lnTo>
                <a:lnTo>
                  <a:pt x="14116" y="5196"/>
                </a:lnTo>
                <a:lnTo>
                  <a:pt x="14097" y="5177"/>
                </a:lnTo>
                <a:lnTo>
                  <a:pt x="14079" y="5158"/>
                </a:lnTo>
                <a:lnTo>
                  <a:pt x="14062" y="5139"/>
                </a:lnTo>
                <a:lnTo>
                  <a:pt x="14045" y="5118"/>
                </a:lnTo>
                <a:lnTo>
                  <a:pt x="14029" y="5097"/>
                </a:lnTo>
                <a:lnTo>
                  <a:pt x="14016" y="5076"/>
                </a:lnTo>
                <a:lnTo>
                  <a:pt x="14001" y="5053"/>
                </a:lnTo>
                <a:lnTo>
                  <a:pt x="13988" y="5030"/>
                </a:lnTo>
                <a:lnTo>
                  <a:pt x="13977" y="5007"/>
                </a:lnTo>
                <a:lnTo>
                  <a:pt x="13965" y="4983"/>
                </a:lnTo>
                <a:lnTo>
                  <a:pt x="13956" y="4958"/>
                </a:lnTo>
                <a:lnTo>
                  <a:pt x="13946" y="4933"/>
                </a:lnTo>
                <a:lnTo>
                  <a:pt x="13938" y="4908"/>
                </a:lnTo>
                <a:lnTo>
                  <a:pt x="13930" y="4882"/>
                </a:lnTo>
                <a:lnTo>
                  <a:pt x="13923" y="4855"/>
                </a:lnTo>
                <a:lnTo>
                  <a:pt x="13918" y="4828"/>
                </a:lnTo>
                <a:lnTo>
                  <a:pt x="13913" y="4801"/>
                </a:lnTo>
                <a:lnTo>
                  <a:pt x="13909" y="4773"/>
                </a:lnTo>
                <a:lnTo>
                  <a:pt x="13906" y="4746"/>
                </a:lnTo>
                <a:lnTo>
                  <a:pt x="13904" y="4717"/>
                </a:lnTo>
                <a:lnTo>
                  <a:pt x="13903" y="4688"/>
                </a:lnTo>
                <a:lnTo>
                  <a:pt x="13902" y="4659"/>
                </a:lnTo>
                <a:lnTo>
                  <a:pt x="13905" y="4615"/>
                </a:lnTo>
                <a:lnTo>
                  <a:pt x="13909" y="4570"/>
                </a:lnTo>
                <a:lnTo>
                  <a:pt x="13916" y="4527"/>
                </a:lnTo>
                <a:lnTo>
                  <a:pt x="13923" y="4485"/>
                </a:lnTo>
                <a:lnTo>
                  <a:pt x="13933" y="4443"/>
                </a:lnTo>
                <a:lnTo>
                  <a:pt x="13943" y="4401"/>
                </a:lnTo>
                <a:lnTo>
                  <a:pt x="13955" y="4359"/>
                </a:lnTo>
                <a:lnTo>
                  <a:pt x="13967" y="4317"/>
                </a:lnTo>
                <a:lnTo>
                  <a:pt x="13982" y="4276"/>
                </a:lnTo>
                <a:lnTo>
                  <a:pt x="13997" y="4236"/>
                </a:lnTo>
                <a:lnTo>
                  <a:pt x="14014" y="4196"/>
                </a:lnTo>
                <a:lnTo>
                  <a:pt x="14030" y="4156"/>
                </a:lnTo>
                <a:lnTo>
                  <a:pt x="14048" y="4116"/>
                </a:lnTo>
                <a:lnTo>
                  <a:pt x="14067" y="4077"/>
                </a:lnTo>
                <a:lnTo>
                  <a:pt x="14086" y="4038"/>
                </a:lnTo>
                <a:lnTo>
                  <a:pt x="14106" y="3999"/>
                </a:lnTo>
                <a:lnTo>
                  <a:pt x="14127" y="3962"/>
                </a:lnTo>
                <a:lnTo>
                  <a:pt x="14148" y="3925"/>
                </a:lnTo>
                <a:lnTo>
                  <a:pt x="14169" y="3889"/>
                </a:lnTo>
                <a:lnTo>
                  <a:pt x="14191" y="3855"/>
                </a:lnTo>
                <a:lnTo>
                  <a:pt x="14213" y="3819"/>
                </a:lnTo>
                <a:lnTo>
                  <a:pt x="14236" y="3785"/>
                </a:lnTo>
                <a:lnTo>
                  <a:pt x="14260" y="3750"/>
                </a:lnTo>
                <a:lnTo>
                  <a:pt x="14284" y="3716"/>
                </a:lnTo>
                <a:lnTo>
                  <a:pt x="14308" y="3683"/>
                </a:lnTo>
                <a:lnTo>
                  <a:pt x="14333" y="3650"/>
                </a:lnTo>
                <a:lnTo>
                  <a:pt x="14360" y="3617"/>
                </a:lnTo>
                <a:lnTo>
                  <a:pt x="14386" y="3585"/>
                </a:lnTo>
                <a:lnTo>
                  <a:pt x="14412" y="3553"/>
                </a:lnTo>
                <a:lnTo>
                  <a:pt x="14439" y="3521"/>
                </a:lnTo>
                <a:lnTo>
                  <a:pt x="14467" y="3491"/>
                </a:lnTo>
                <a:lnTo>
                  <a:pt x="14495" y="3460"/>
                </a:lnTo>
                <a:lnTo>
                  <a:pt x="14539" y="3416"/>
                </a:lnTo>
                <a:lnTo>
                  <a:pt x="14585" y="3373"/>
                </a:lnTo>
                <a:lnTo>
                  <a:pt x="14631" y="3332"/>
                </a:lnTo>
                <a:lnTo>
                  <a:pt x="14677" y="3291"/>
                </a:lnTo>
                <a:lnTo>
                  <a:pt x="14726" y="3252"/>
                </a:lnTo>
                <a:lnTo>
                  <a:pt x="14774" y="3214"/>
                </a:lnTo>
                <a:lnTo>
                  <a:pt x="14823" y="3177"/>
                </a:lnTo>
                <a:lnTo>
                  <a:pt x="14874" y="3141"/>
                </a:lnTo>
                <a:lnTo>
                  <a:pt x="14925" y="3107"/>
                </a:lnTo>
                <a:lnTo>
                  <a:pt x="14978" y="3074"/>
                </a:lnTo>
                <a:lnTo>
                  <a:pt x="15031" y="3043"/>
                </a:lnTo>
                <a:lnTo>
                  <a:pt x="15085" y="3013"/>
                </a:lnTo>
                <a:lnTo>
                  <a:pt x="15140" y="2985"/>
                </a:lnTo>
                <a:lnTo>
                  <a:pt x="15196" y="2957"/>
                </a:lnTo>
                <a:lnTo>
                  <a:pt x="15251" y="2932"/>
                </a:lnTo>
                <a:lnTo>
                  <a:pt x="15309" y="2908"/>
                </a:lnTo>
                <a:lnTo>
                  <a:pt x="15363" y="2888"/>
                </a:lnTo>
                <a:lnTo>
                  <a:pt x="15418" y="2870"/>
                </a:lnTo>
                <a:lnTo>
                  <a:pt x="15473" y="2853"/>
                </a:lnTo>
                <a:lnTo>
                  <a:pt x="15529" y="2838"/>
                </a:lnTo>
                <a:lnTo>
                  <a:pt x="15585" y="2825"/>
                </a:lnTo>
                <a:lnTo>
                  <a:pt x="15641" y="2812"/>
                </a:lnTo>
                <a:lnTo>
                  <a:pt x="15696" y="2802"/>
                </a:lnTo>
                <a:lnTo>
                  <a:pt x="15753" y="2793"/>
                </a:lnTo>
                <a:lnTo>
                  <a:pt x="15810" y="2787"/>
                </a:lnTo>
                <a:lnTo>
                  <a:pt x="15868" y="2781"/>
                </a:lnTo>
                <a:lnTo>
                  <a:pt x="15925" y="2778"/>
                </a:lnTo>
                <a:lnTo>
                  <a:pt x="15981" y="2776"/>
                </a:lnTo>
                <a:lnTo>
                  <a:pt x="16039" y="2776"/>
                </a:lnTo>
                <a:lnTo>
                  <a:pt x="16097" y="2778"/>
                </a:lnTo>
                <a:lnTo>
                  <a:pt x="16154" y="2782"/>
                </a:lnTo>
                <a:lnTo>
                  <a:pt x="16212" y="2788"/>
                </a:lnTo>
                <a:lnTo>
                  <a:pt x="16254" y="2795"/>
                </a:lnTo>
                <a:lnTo>
                  <a:pt x="16296" y="2803"/>
                </a:lnTo>
                <a:lnTo>
                  <a:pt x="16335" y="2813"/>
                </a:lnTo>
                <a:lnTo>
                  <a:pt x="16374" y="2825"/>
                </a:lnTo>
                <a:lnTo>
                  <a:pt x="16410" y="2837"/>
                </a:lnTo>
                <a:lnTo>
                  <a:pt x="16446" y="2851"/>
                </a:lnTo>
                <a:lnTo>
                  <a:pt x="16481" y="2867"/>
                </a:lnTo>
                <a:lnTo>
                  <a:pt x="16514" y="2884"/>
                </a:lnTo>
                <a:lnTo>
                  <a:pt x="16545" y="2902"/>
                </a:lnTo>
                <a:lnTo>
                  <a:pt x="16575" y="2922"/>
                </a:lnTo>
                <a:lnTo>
                  <a:pt x="16603" y="2943"/>
                </a:lnTo>
                <a:lnTo>
                  <a:pt x="16630" y="2965"/>
                </a:lnTo>
                <a:lnTo>
                  <a:pt x="16656" y="2988"/>
                </a:lnTo>
                <a:lnTo>
                  <a:pt x="16679" y="3012"/>
                </a:lnTo>
                <a:lnTo>
                  <a:pt x="16701" y="3039"/>
                </a:lnTo>
                <a:lnTo>
                  <a:pt x="16721" y="3065"/>
                </a:lnTo>
                <a:lnTo>
                  <a:pt x="16740" y="3093"/>
                </a:lnTo>
                <a:lnTo>
                  <a:pt x="16756" y="3123"/>
                </a:lnTo>
                <a:lnTo>
                  <a:pt x="16772" y="3153"/>
                </a:lnTo>
                <a:lnTo>
                  <a:pt x="16786" y="3185"/>
                </a:lnTo>
                <a:lnTo>
                  <a:pt x="16797" y="3218"/>
                </a:lnTo>
                <a:lnTo>
                  <a:pt x="16807" y="3250"/>
                </a:lnTo>
                <a:lnTo>
                  <a:pt x="16815" y="3285"/>
                </a:lnTo>
                <a:lnTo>
                  <a:pt x="16821" y="3321"/>
                </a:lnTo>
                <a:lnTo>
                  <a:pt x="16825" y="3358"/>
                </a:lnTo>
                <a:lnTo>
                  <a:pt x="16828" y="3396"/>
                </a:lnTo>
                <a:lnTo>
                  <a:pt x="16828" y="3434"/>
                </a:lnTo>
                <a:lnTo>
                  <a:pt x="16826" y="3474"/>
                </a:lnTo>
                <a:lnTo>
                  <a:pt x="16823" y="3514"/>
                </a:lnTo>
                <a:lnTo>
                  <a:pt x="16817" y="3556"/>
                </a:lnTo>
                <a:lnTo>
                  <a:pt x="16809" y="3598"/>
                </a:lnTo>
                <a:lnTo>
                  <a:pt x="16800" y="3641"/>
                </a:lnTo>
                <a:lnTo>
                  <a:pt x="16788" y="3682"/>
                </a:lnTo>
                <a:lnTo>
                  <a:pt x="16775" y="3721"/>
                </a:lnTo>
                <a:lnTo>
                  <a:pt x="16762" y="3760"/>
                </a:lnTo>
                <a:lnTo>
                  <a:pt x="16747" y="3799"/>
                </a:lnTo>
                <a:lnTo>
                  <a:pt x="16731" y="3837"/>
                </a:lnTo>
                <a:lnTo>
                  <a:pt x="16714" y="3875"/>
                </a:lnTo>
                <a:lnTo>
                  <a:pt x="16697" y="3912"/>
                </a:lnTo>
                <a:lnTo>
                  <a:pt x="16678" y="3949"/>
                </a:lnTo>
                <a:lnTo>
                  <a:pt x="15969" y="5325"/>
                </a:lnTo>
                <a:lnTo>
                  <a:pt x="15417" y="5325"/>
                </a:lnTo>
                <a:close/>
                <a:moveTo>
                  <a:pt x="1294" y="2791"/>
                </a:moveTo>
                <a:lnTo>
                  <a:pt x="0" y="5326"/>
                </a:lnTo>
                <a:lnTo>
                  <a:pt x="408" y="5326"/>
                </a:lnTo>
                <a:lnTo>
                  <a:pt x="1701" y="2791"/>
                </a:lnTo>
                <a:lnTo>
                  <a:pt x="1294" y="2791"/>
                </a:lnTo>
                <a:close/>
                <a:moveTo>
                  <a:pt x="1911" y="2791"/>
                </a:moveTo>
                <a:lnTo>
                  <a:pt x="617" y="5326"/>
                </a:lnTo>
                <a:lnTo>
                  <a:pt x="1466" y="5326"/>
                </a:lnTo>
                <a:lnTo>
                  <a:pt x="2759" y="2791"/>
                </a:lnTo>
                <a:lnTo>
                  <a:pt x="1911" y="2791"/>
                </a:lnTo>
                <a:close/>
                <a:moveTo>
                  <a:pt x="5017" y="713"/>
                </a:moveTo>
                <a:lnTo>
                  <a:pt x="5015" y="704"/>
                </a:lnTo>
                <a:lnTo>
                  <a:pt x="5011" y="695"/>
                </a:lnTo>
                <a:lnTo>
                  <a:pt x="5006" y="686"/>
                </a:lnTo>
                <a:lnTo>
                  <a:pt x="5002" y="677"/>
                </a:lnTo>
                <a:lnTo>
                  <a:pt x="5001" y="674"/>
                </a:lnTo>
                <a:lnTo>
                  <a:pt x="5000" y="669"/>
                </a:lnTo>
                <a:lnTo>
                  <a:pt x="5000" y="666"/>
                </a:lnTo>
                <a:lnTo>
                  <a:pt x="5001" y="664"/>
                </a:lnTo>
                <a:lnTo>
                  <a:pt x="5003" y="662"/>
                </a:lnTo>
                <a:lnTo>
                  <a:pt x="5006" y="660"/>
                </a:lnTo>
                <a:lnTo>
                  <a:pt x="5011" y="659"/>
                </a:lnTo>
                <a:lnTo>
                  <a:pt x="5017" y="659"/>
                </a:lnTo>
                <a:lnTo>
                  <a:pt x="5019" y="652"/>
                </a:lnTo>
                <a:lnTo>
                  <a:pt x="5021" y="646"/>
                </a:lnTo>
                <a:lnTo>
                  <a:pt x="5024" y="644"/>
                </a:lnTo>
                <a:lnTo>
                  <a:pt x="5028" y="642"/>
                </a:lnTo>
                <a:lnTo>
                  <a:pt x="5032" y="642"/>
                </a:lnTo>
                <a:lnTo>
                  <a:pt x="5036" y="643"/>
                </a:lnTo>
                <a:lnTo>
                  <a:pt x="5040" y="644"/>
                </a:lnTo>
                <a:lnTo>
                  <a:pt x="5044" y="646"/>
                </a:lnTo>
                <a:lnTo>
                  <a:pt x="5048" y="647"/>
                </a:lnTo>
                <a:lnTo>
                  <a:pt x="5053" y="649"/>
                </a:lnTo>
                <a:lnTo>
                  <a:pt x="5056" y="649"/>
                </a:lnTo>
                <a:lnTo>
                  <a:pt x="5059" y="649"/>
                </a:lnTo>
                <a:lnTo>
                  <a:pt x="5062" y="647"/>
                </a:lnTo>
                <a:lnTo>
                  <a:pt x="5064" y="644"/>
                </a:lnTo>
                <a:lnTo>
                  <a:pt x="5065" y="640"/>
                </a:lnTo>
                <a:lnTo>
                  <a:pt x="5065" y="633"/>
                </a:lnTo>
                <a:lnTo>
                  <a:pt x="5061" y="632"/>
                </a:lnTo>
                <a:lnTo>
                  <a:pt x="5057" y="632"/>
                </a:lnTo>
                <a:lnTo>
                  <a:pt x="5053" y="629"/>
                </a:lnTo>
                <a:lnTo>
                  <a:pt x="5049" y="627"/>
                </a:lnTo>
                <a:lnTo>
                  <a:pt x="5047" y="625"/>
                </a:lnTo>
                <a:lnTo>
                  <a:pt x="5045" y="622"/>
                </a:lnTo>
                <a:lnTo>
                  <a:pt x="5043" y="618"/>
                </a:lnTo>
                <a:lnTo>
                  <a:pt x="5041" y="615"/>
                </a:lnTo>
                <a:lnTo>
                  <a:pt x="5040" y="606"/>
                </a:lnTo>
                <a:lnTo>
                  <a:pt x="5039" y="596"/>
                </a:lnTo>
                <a:lnTo>
                  <a:pt x="5039" y="585"/>
                </a:lnTo>
                <a:lnTo>
                  <a:pt x="5040" y="575"/>
                </a:lnTo>
                <a:lnTo>
                  <a:pt x="5043" y="552"/>
                </a:lnTo>
                <a:lnTo>
                  <a:pt x="5046" y="533"/>
                </a:lnTo>
                <a:lnTo>
                  <a:pt x="5047" y="525"/>
                </a:lnTo>
                <a:lnTo>
                  <a:pt x="5047" y="519"/>
                </a:lnTo>
                <a:lnTo>
                  <a:pt x="5046" y="513"/>
                </a:lnTo>
                <a:lnTo>
                  <a:pt x="5043" y="511"/>
                </a:lnTo>
                <a:lnTo>
                  <a:pt x="5036" y="511"/>
                </a:lnTo>
                <a:lnTo>
                  <a:pt x="5018" y="512"/>
                </a:lnTo>
                <a:lnTo>
                  <a:pt x="4993" y="512"/>
                </a:lnTo>
                <a:lnTo>
                  <a:pt x="4964" y="512"/>
                </a:lnTo>
                <a:lnTo>
                  <a:pt x="4936" y="512"/>
                </a:lnTo>
                <a:lnTo>
                  <a:pt x="4911" y="510"/>
                </a:lnTo>
                <a:lnTo>
                  <a:pt x="4900" y="509"/>
                </a:lnTo>
                <a:lnTo>
                  <a:pt x="4892" y="507"/>
                </a:lnTo>
                <a:lnTo>
                  <a:pt x="4886" y="505"/>
                </a:lnTo>
                <a:lnTo>
                  <a:pt x="4883" y="502"/>
                </a:lnTo>
                <a:lnTo>
                  <a:pt x="4866" y="499"/>
                </a:lnTo>
                <a:lnTo>
                  <a:pt x="4853" y="497"/>
                </a:lnTo>
                <a:lnTo>
                  <a:pt x="4843" y="497"/>
                </a:lnTo>
                <a:lnTo>
                  <a:pt x="4837" y="499"/>
                </a:lnTo>
                <a:lnTo>
                  <a:pt x="4835" y="500"/>
                </a:lnTo>
                <a:lnTo>
                  <a:pt x="4834" y="502"/>
                </a:lnTo>
                <a:lnTo>
                  <a:pt x="4834" y="503"/>
                </a:lnTo>
                <a:lnTo>
                  <a:pt x="4833" y="506"/>
                </a:lnTo>
                <a:lnTo>
                  <a:pt x="4835" y="511"/>
                </a:lnTo>
                <a:lnTo>
                  <a:pt x="4837" y="517"/>
                </a:lnTo>
                <a:lnTo>
                  <a:pt x="4846" y="530"/>
                </a:lnTo>
                <a:lnTo>
                  <a:pt x="4858" y="545"/>
                </a:lnTo>
                <a:lnTo>
                  <a:pt x="4869" y="559"/>
                </a:lnTo>
                <a:lnTo>
                  <a:pt x="4875" y="569"/>
                </a:lnTo>
                <a:lnTo>
                  <a:pt x="4879" y="570"/>
                </a:lnTo>
                <a:lnTo>
                  <a:pt x="4882" y="572"/>
                </a:lnTo>
                <a:lnTo>
                  <a:pt x="4884" y="575"/>
                </a:lnTo>
                <a:lnTo>
                  <a:pt x="4886" y="579"/>
                </a:lnTo>
                <a:lnTo>
                  <a:pt x="4887" y="582"/>
                </a:lnTo>
                <a:lnTo>
                  <a:pt x="4889" y="587"/>
                </a:lnTo>
                <a:lnTo>
                  <a:pt x="4889" y="593"/>
                </a:lnTo>
                <a:lnTo>
                  <a:pt x="4889" y="597"/>
                </a:lnTo>
                <a:lnTo>
                  <a:pt x="4886" y="607"/>
                </a:lnTo>
                <a:lnTo>
                  <a:pt x="4883" y="616"/>
                </a:lnTo>
                <a:lnTo>
                  <a:pt x="4882" y="619"/>
                </a:lnTo>
                <a:lnTo>
                  <a:pt x="4880" y="622"/>
                </a:lnTo>
                <a:lnTo>
                  <a:pt x="4878" y="624"/>
                </a:lnTo>
                <a:lnTo>
                  <a:pt x="4875" y="624"/>
                </a:lnTo>
                <a:lnTo>
                  <a:pt x="4876" y="634"/>
                </a:lnTo>
                <a:lnTo>
                  <a:pt x="4877" y="642"/>
                </a:lnTo>
                <a:lnTo>
                  <a:pt x="4879" y="649"/>
                </a:lnTo>
                <a:lnTo>
                  <a:pt x="4883" y="657"/>
                </a:lnTo>
                <a:lnTo>
                  <a:pt x="4887" y="662"/>
                </a:lnTo>
                <a:lnTo>
                  <a:pt x="4894" y="666"/>
                </a:lnTo>
                <a:lnTo>
                  <a:pt x="4901" y="668"/>
                </a:lnTo>
                <a:lnTo>
                  <a:pt x="4911" y="669"/>
                </a:lnTo>
                <a:lnTo>
                  <a:pt x="4911" y="676"/>
                </a:lnTo>
                <a:lnTo>
                  <a:pt x="4909" y="681"/>
                </a:lnTo>
                <a:lnTo>
                  <a:pt x="4906" y="684"/>
                </a:lnTo>
                <a:lnTo>
                  <a:pt x="4903" y="687"/>
                </a:lnTo>
                <a:lnTo>
                  <a:pt x="4901" y="691"/>
                </a:lnTo>
                <a:lnTo>
                  <a:pt x="4899" y="694"/>
                </a:lnTo>
                <a:lnTo>
                  <a:pt x="4897" y="699"/>
                </a:lnTo>
                <a:lnTo>
                  <a:pt x="4897" y="706"/>
                </a:lnTo>
                <a:lnTo>
                  <a:pt x="4899" y="706"/>
                </a:lnTo>
                <a:lnTo>
                  <a:pt x="4900" y="707"/>
                </a:lnTo>
                <a:lnTo>
                  <a:pt x="4899" y="707"/>
                </a:lnTo>
                <a:lnTo>
                  <a:pt x="4898" y="709"/>
                </a:lnTo>
                <a:lnTo>
                  <a:pt x="4892" y="711"/>
                </a:lnTo>
                <a:lnTo>
                  <a:pt x="4882" y="714"/>
                </a:lnTo>
                <a:lnTo>
                  <a:pt x="4863" y="719"/>
                </a:lnTo>
                <a:lnTo>
                  <a:pt x="4853" y="721"/>
                </a:lnTo>
                <a:lnTo>
                  <a:pt x="4854" y="730"/>
                </a:lnTo>
                <a:lnTo>
                  <a:pt x="4856" y="735"/>
                </a:lnTo>
                <a:lnTo>
                  <a:pt x="4859" y="739"/>
                </a:lnTo>
                <a:lnTo>
                  <a:pt x="4863" y="741"/>
                </a:lnTo>
                <a:lnTo>
                  <a:pt x="4870" y="744"/>
                </a:lnTo>
                <a:lnTo>
                  <a:pt x="4873" y="748"/>
                </a:lnTo>
                <a:lnTo>
                  <a:pt x="4887" y="746"/>
                </a:lnTo>
                <a:lnTo>
                  <a:pt x="4903" y="743"/>
                </a:lnTo>
                <a:lnTo>
                  <a:pt x="4904" y="740"/>
                </a:lnTo>
                <a:lnTo>
                  <a:pt x="4906" y="738"/>
                </a:lnTo>
                <a:lnTo>
                  <a:pt x="4909" y="736"/>
                </a:lnTo>
                <a:lnTo>
                  <a:pt x="4912" y="734"/>
                </a:lnTo>
                <a:lnTo>
                  <a:pt x="4920" y="731"/>
                </a:lnTo>
                <a:lnTo>
                  <a:pt x="4930" y="729"/>
                </a:lnTo>
                <a:lnTo>
                  <a:pt x="4941" y="727"/>
                </a:lnTo>
                <a:lnTo>
                  <a:pt x="4954" y="726"/>
                </a:lnTo>
                <a:lnTo>
                  <a:pt x="4966" y="727"/>
                </a:lnTo>
                <a:lnTo>
                  <a:pt x="4980" y="729"/>
                </a:lnTo>
                <a:lnTo>
                  <a:pt x="5008" y="732"/>
                </a:lnTo>
                <a:lnTo>
                  <a:pt x="5034" y="735"/>
                </a:lnTo>
                <a:lnTo>
                  <a:pt x="5056" y="738"/>
                </a:lnTo>
                <a:lnTo>
                  <a:pt x="5070" y="739"/>
                </a:lnTo>
                <a:lnTo>
                  <a:pt x="5076" y="734"/>
                </a:lnTo>
                <a:lnTo>
                  <a:pt x="5079" y="729"/>
                </a:lnTo>
                <a:lnTo>
                  <a:pt x="5080" y="724"/>
                </a:lnTo>
                <a:lnTo>
                  <a:pt x="5080" y="721"/>
                </a:lnTo>
                <a:lnTo>
                  <a:pt x="5078" y="719"/>
                </a:lnTo>
                <a:lnTo>
                  <a:pt x="5075" y="717"/>
                </a:lnTo>
                <a:lnTo>
                  <a:pt x="5070" y="715"/>
                </a:lnTo>
                <a:lnTo>
                  <a:pt x="5065" y="714"/>
                </a:lnTo>
                <a:lnTo>
                  <a:pt x="5040" y="713"/>
                </a:lnTo>
                <a:lnTo>
                  <a:pt x="5017" y="713"/>
                </a:lnTo>
                <a:close/>
                <a:moveTo>
                  <a:pt x="4911" y="491"/>
                </a:moveTo>
                <a:lnTo>
                  <a:pt x="4915" y="491"/>
                </a:lnTo>
                <a:lnTo>
                  <a:pt x="4919" y="490"/>
                </a:lnTo>
                <a:lnTo>
                  <a:pt x="4922" y="489"/>
                </a:lnTo>
                <a:lnTo>
                  <a:pt x="4924" y="488"/>
                </a:lnTo>
                <a:lnTo>
                  <a:pt x="4925" y="486"/>
                </a:lnTo>
                <a:lnTo>
                  <a:pt x="4926" y="485"/>
                </a:lnTo>
                <a:lnTo>
                  <a:pt x="4926" y="482"/>
                </a:lnTo>
                <a:lnTo>
                  <a:pt x="4926" y="480"/>
                </a:lnTo>
                <a:lnTo>
                  <a:pt x="4924" y="474"/>
                </a:lnTo>
                <a:lnTo>
                  <a:pt x="4920" y="468"/>
                </a:lnTo>
                <a:lnTo>
                  <a:pt x="4914" y="462"/>
                </a:lnTo>
                <a:lnTo>
                  <a:pt x="4907" y="455"/>
                </a:lnTo>
                <a:lnTo>
                  <a:pt x="4899" y="448"/>
                </a:lnTo>
                <a:lnTo>
                  <a:pt x="4891" y="442"/>
                </a:lnTo>
                <a:lnTo>
                  <a:pt x="4882" y="436"/>
                </a:lnTo>
                <a:lnTo>
                  <a:pt x="4873" y="432"/>
                </a:lnTo>
                <a:lnTo>
                  <a:pt x="4864" y="428"/>
                </a:lnTo>
                <a:lnTo>
                  <a:pt x="4856" y="426"/>
                </a:lnTo>
                <a:lnTo>
                  <a:pt x="4848" y="425"/>
                </a:lnTo>
                <a:lnTo>
                  <a:pt x="4841" y="425"/>
                </a:lnTo>
                <a:lnTo>
                  <a:pt x="4842" y="431"/>
                </a:lnTo>
                <a:lnTo>
                  <a:pt x="4844" y="438"/>
                </a:lnTo>
                <a:lnTo>
                  <a:pt x="4848" y="443"/>
                </a:lnTo>
                <a:lnTo>
                  <a:pt x="4853" y="449"/>
                </a:lnTo>
                <a:lnTo>
                  <a:pt x="4863" y="460"/>
                </a:lnTo>
                <a:lnTo>
                  <a:pt x="4876" y="468"/>
                </a:lnTo>
                <a:lnTo>
                  <a:pt x="4900" y="483"/>
                </a:lnTo>
                <a:lnTo>
                  <a:pt x="4911" y="491"/>
                </a:lnTo>
                <a:close/>
                <a:moveTo>
                  <a:pt x="5285" y="2367"/>
                </a:moveTo>
                <a:lnTo>
                  <a:pt x="5281" y="2366"/>
                </a:lnTo>
                <a:lnTo>
                  <a:pt x="5277" y="2364"/>
                </a:lnTo>
                <a:lnTo>
                  <a:pt x="5272" y="2364"/>
                </a:lnTo>
                <a:lnTo>
                  <a:pt x="5267" y="2364"/>
                </a:lnTo>
                <a:lnTo>
                  <a:pt x="5263" y="2365"/>
                </a:lnTo>
                <a:lnTo>
                  <a:pt x="5260" y="2366"/>
                </a:lnTo>
                <a:lnTo>
                  <a:pt x="5256" y="2369"/>
                </a:lnTo>
                <a:lnTo>
                  <a:pt x="5252" y="2371"/>
                </a:lnTo>
                <a:lnTo>
                  <a:pt x="5244" y="2382"/>
                </a:lnTo>
                <a:lnTo>
                  <a:pt x="5238" y="2391"/>
                </a:lnTo>
                <a:lnTo>
                  <a:pt x="5234" y="2400"/>
                </a:lnTo>
                <a:lnTo>
                  <a:pt x="5229" y="2408"/>
                </a:lnTo>
                <a:lnTo>
                  <a:pt x="5223" y="2424"/>
                </a:lnTo>
                <a:lnTo>
                  <a:pt x="5218" y="2439"/>
                </a:lnTo>
                <a:lnTo>
                  <a:pt x="5211" y="2454"/>
                </a:lnTo>
                <a:lnTo>
                  <a:pt x="5205" y="2471"/>
                </a:lnTo>
                <a:lnTo>
                  <a:pt x="5200" y="2487"/>
                </a:lnTo>
                <a:lnTo>
                  <a:pt x="5194" y="2503"/>
                </a:lnTo>
                <a:lnTo>
                  <a:pt x="5189" y="2511"/>
                </a:lnTo>
                <a:lnTo>
                  <a:pt x="5185" y="2520"/>
                </a:lnTo>
                <a:lnTo>
                  <a:pt x="5180" y="2528"/>
                </a:lnTo>
                <a:lnTo>
                  <a:pt x="5176" y="2537"/>
                </a:lnTo>
                <a:lnTo>
                  <a:pt x="5241" y="2537"/>
                </a:lnTo>
                <a:lnTo>
                  <a:pt x="5251" y="2500"/>
                </a:lnTo>
                <a:lnTo>
                  <a:pt x="5263" y="2464"/>
                </a:lnTo>
                <a:lnTo>
                  <a:pt x="5278" y="2427"/>
                </a:lnTo>
                <a:lnTo>
                  <a:pt x="5295" y="2389"/>
                </a:lnTo>
                <a:lnTo>
                  <a:pt x="5295" y="2386"/>
                </a:lnTo>
                <a:lnTo>
                  <a:pt x="5295" y="2383"/>
                </a:lnTo>
                <a:lnTo>
                  <a:pt x="5295" y="2380"/>
                </a:lnTo>
                <a:lnTo>
                  <a:pt x="5293" y="2376"/>
                </a:lnTo>
                <a:lnTo>
                  <a:pt x="5291" y="2373"/>
                </a:lnTo>
                <a:lnTo>
                  <a:pt x="5290" y="2370"/>
                </a:lnTo>
                <a:lnTo>
                  <a:pt x="5288" y="2368"/>
                </a:lnTo>
                <a:lnTo>
                  <a:pt x="5285" y="2367"/>
                </a:lnTo>
                <a:close/>
                <a:moveTo>
                  <a:pt x="5281" y="491"/>
                </a:moveTo>
                <a:lnTo>
                  <a:pt x="5288" y="490"/>
                </a:lnTo>
                <a:lnTo>
                  <a:pt x="5297" y="488"/>
                </a:lnTo>
                <a:lnTo>
                  <a:pt x="5305" y="485"/>
                </a:lnTo>
                <a:lnTo>
                  <a:pt x="5316" y="480"/>
                </a:lnTo>
                <a:lnTo>
                  <a:pt x="5325" y="474"/>
                </a:lnTo>
                <a:lnTo>
                  <a:pt x="5334" y="468"/>
                </a:lnTo>
                <a:lnTo>
                  <a:pt x="5343" y="462"/>
                </a:lnTo>
                <a:lnTo>
                  <a:pt x="5351" y="455"/>
                </a:lnTo>
                <a:lnTo>
                  <a:pt x="5358" y="449"/>
                </a:lnTo>
                <a:lnTo>
                  <a:pt x="5362" y="443"/>
                </a:lnTo>
                <a:lnTo>
                  <a:pt x="5364" y="441"/>
                </a:lnTo>
                <a:lnTo>
                  <a:pt x="5365" y="438"/>
                </a:lnTo>
                <a:lnTo>
                  <a:pt x="5365" y="435"/>
                </a:lnTo>
                <a:lnTo>
                  <a:pt x="5365" y="433"/>
                </a:lnTo>
                <a:lnTo>
                  <a:pt x="5364" y="432"/>
                </a:lnTo>
                <a:lnTo>
                  <a:pt x="5362" y="431"/>
                </a:lnTo>
                <a:lnTo>
                  <a:pt x="5359" y="430"/>
                </a:lnTo>
                <a:lnTo>
                  <a:pt x="5356" y="429"/>
                </a:lnTo>
                <a:lnTo>
                  <a:pt x="5346" y="429"/>
                </a:lnTo>
                <a:lnTo>
                  <a:pt x="5331" y="431"/>
                </a:lnTo>
                <a:lnTo>
                  <a:pt x="5331" y="434"/>
                </a:lnTo>
                <a:lnTo>
                  <a:pt x="5329" y="438"/>
                </a:lnTo>
                <a:lnTo>
                  <a:pt x="5326" y="440"/>
                </a:lnTo>
                <a:lnTo>
                  <a:pt x="5323" y="442"/>
                </a:lnTo>
                <a:lnTo>
                  <a:pt x="5313" y="447"/>
                </a:lnTo>
                <a:lnTo>
                  <a:pt x="5303" y="452"/>
                </a:lnTo>
                <a:lnTo>
                  <a:pt x="5292" y="459"/>
                </a:lnTo>
                <a:lnTo>
                  <a:pt x="5283" y="465"/>
                </a:lnTo>
                <a:lnTo>
                  <a:pt x="5280" y="469"/>
                </a:lnTo>
                <a:lnTo>
                  <a:pt x="5277" y="473"/>
                </a:lnTo>
                <a:lnTo>
                  <a:pt x="5275" y="479"/>
                </a:lnTo>
                <a:lnTo>
                  <a:pt x="5275" y="484"/>
                </a:lnTo>
                <a:lnTo>
                  <a:pt x="5277" y="485"/>
                </a:lnTo>
                <a:lnTo>
                  <a:pt x="5279" y="487"/>
                </a:lnTo>
                <a:lnTo>
                  <a:pt x="5280" y="489"/>
                </a:lnTo>
                <a:lnTo>
                  <a:pt x="5281" y="491"/>
                </a:lnTo>
                <a:close/>
                <a:moveTo>
                  <a:pt x="8803" y="0"/>
                </a:moveTo>
                <a:lnTo>
                  <a:pt x="7509" y="2537"/>
                </a:lnTo>
                <a:lnTo>
                  <a:pt x="8358" y="2537"/>
                </a:lnTo>
                <a:lnTo>
                  <a:pt x="9651" y="0"/>
                </a:lnTo>
                <a:lnTo>
                  <a:pt x="8803" y="0"/>
                </a:lnTo>
                <a:close/>
                <a:moveTo>
                  <a:pt x="4471" y="0"/>
                </a:moveTo>
                <a:lnTo>
                  <a:pt x="4428" y="1"/>
                </a:lnTo>
                <a:lnTo>
                  <a:pt x="4384" y="4"/>
                </a:lnTo>
                <a:lnTo>
                  <a:pt x="4340" y="9"/>
                </a:lnTo>
                <a:lnTo>
                  <a:pt x="4294" y="17"/>
                </a:lnTo>
                <a:lnTo>
                  <a:pt x="4250" y="26"/>
                </a:lnTo>
                <a:lnTo>
                  <a:pt x="4204" y="38"/>
                </a:lnTo>
                <a:lnTo>
                  <a:pt x="4159" y="52"/>
                </a:lnTo>
                <a:lnTo>
                  <a:pt x="4113" y="66"/>
                </a:lnTo>
                <a:lnTo>
                  <a:pt x="4067" y="83"/>
                </a:lnTo>
                <a:lnTo>
                  <a:pt x="4022" y="102"/>
                </a:lnTo>
                <a:lnTo>
                  <a:pt x="3977" y="123"/>
                </a:lnTo>
                <a:lnTo>
                  <a:pt x="3931" y="144"/>
                </a:lnTo>
                <a:lnTo>
                  <a:pt x="3886" y="169"/>
                </a:lnTo>
                <a:lnTo>
                  <a:pt x="3842" y="194"/>
                </a:lnTo>
                <a:lnTo>
                  <a:pt x="3798" y="220"/>
                </a:lnTo>
                <a:lnTo>
                  <a:pt x="3755" y="249"/>
                </a:lnTo>
                <a:lnTo>
                  <a:pt x="3713" y="277"/>
                </a:lnTo>
                <a:lnTo>
                  <a:pt x="3671" y="309"/>
                </a:lnTo>
                <a:lnTo>
                  <a:pt x="3629" y="341"/>
                </a:lnTo>
                <a:lnTo>
                  <a:pt x="3589" y="373"/>
                </a:lnTo>
                <a:lnTo>
                  <a:pt x="3550" y="408"/>
                </a:lnTo>
                <a:lnTo>
                  <a:pt x="3512" y="444"/>
                </a:lnTo>
                <a:lnTo>
                  <a:pt x="3474" y="480"/>
                </a:lnTo>
                <a:lnTo>
                  <a:pt x="3438" y="518"/>
                </a:lnTo>
                <a:lnTo>
                  <a:pt x="3403" y="556"/>
                </a:lnTo>
                <a:lnTo>
                  <a:pt x="3371" y="595"/>
                </a:lnTo>
                <a:lnTo>
                  <a:pt x="3339" y="635"/>
                </a:lnTo>
                <a:lnTo>
                  <a:pt x="3309" y="676"/>
                </a:lnTo>
                <a:lnTo>
                  <a:pt x="3280" y="717"/>
                </a:lnTo>
                <a:lnTo>
                  <a:pt x="3253" y="759"/>
                </a:lnTo>
                <a:lnTo>
                  <a:pt x="3228" y="802"/>
                </a:lnTo>
                <a:lnTo>
                  <a:pt x="3205" y="846"/>
                </a:lnTo>
                <a:lnTo>
                  <a:pt x="2343" y="2537"/>
                </a:lnTo>
                <a:lnTo>
                  <a:pt x="4520" y="2537"/>
                </a:lnTo>
                <a:lnTo>
                  <a:pt x="4524" y="2518"/>
                </a:lnTo>
                <a:lnTo>
                  <a:pt x="4526" y="2502"/>
                </a:lnTo>
                <a:lnTo>
                  <a:pt x="4528" y="2490"/>
                </a:lnTo>
                <a:lnTo>
                  <a:pt x="4529" y="2482"/>
                </a:lnTo>
                <a:lnTo>
                  <a:pt x="4523" y="2480"/>
                </a:lnTo>
                <a:lnTo>
                  <a:pt x="4517" y="2478"/>
                </a:lnTo>
                <a:lnTo>
                  <a:pt x="4512" y="2473"/>
                </a:lnTo>
                <a:lnTo>
                  <a:pt x="4508" y="2469"/>
                </a:lnTo>
                <a:lnTo>
                  <a:pt x="4499" y="2459"/>
                </a:lnTo>
                <a:lnTo>
                  <a:pt x="4493" y="2449"/>
                </a:lnTo>
                <a:lnTo>
                  <a:pt x="4486" y="2435"/>
                </a:lnTo>
                <a:lnTo>
                  <a:pt x="4479" y="2423"/>
                </a:lnTo>
                <a:lnTo>
                  <a:pt x="4474" y="2409"/>
                </a:lnTo>
                <a:lnTo>
                  <a:pt x="4469" y="2395"/>
                </a:lnTo>
                <a:lnTo>
                  <a:pt x="4466" y="2391"/>
                </a:lnTo>
                <a:lnTo>
                  <a:pt x="4465" y="2387"/>
                </a:lnTo>
                <a:lnTo>
                  <a:pt x="4466" y="2383"/>
                </a:lnTo>
                <a:lnTo>
                  <a:pt x="4469" y="2378"/>
                </a:lnTo>
                <a:lnTo>
                  <a:pt x="4485" y="2344"/>
                </a:lnTo>
                <a:lnTo>
                  <a:pt x="4496" y="2327"/>
                </a:lnTo>
                <a:lnTo>
                  <a:pt x="4509" y="2311"/>
                </a:lnTo>
                <a:lnTo>
                  <a:pt x="4521" y="2296"/>
                </a:lnTo>
                <a:lnTo>
                  <a:pt x="4534" y="2281"/>
                </a:lnTo>
                <a:lnTo>
                  <a:pt x="4535" y="2276"/>
                </a:lnTo>
                <a:lnTo>
                  <a:pt x="4536" y="2270"/>
                </a:lnTo>
                <a:lnTo>
                  <a:pt x="4535" y="2264"/>
                </a:lnTo>
                <a:lnTo>
                  <a:pt x="4534" y="2258"/>
                </a:lnTo>
                <a:lnTo>
                  <a:pt x="4533" y="2255"/>
                </a:lnTo>
                <a:lnTo>
                  <a:pt x="4532" y="2253"/>
                </a:lnTo>
                <a:lnTo>
                  <a:pt x="4531" y="2250"/>
                </a:lnTo>
                <a:lnTo>
                  <a:pt x="4528" y="2246"/>
                </a:lnTo>
                <a:lnTo>
                  <a:pt x="4521" y="2239"/>
                </a:lnTo>
                <a:lnTo>
                  <a:pt x="4512" y="2231"/>
                </a:lnTo>
                <a:lnTo>
                  <a:pt x="4498" y="2218"/>
                </a:lnTo>
                <a:lnTo>
                  <a:pt x="4479" y="2204"/>
                </a:lnTo>
                <a:lnTo>
                  <a:pt x="4465" y="2195"/>
                </a:lnTo>
                <a:lnTo>
                  <a:pt x="4451" y="2187"/>
                </a:lnTo>
                <a:lnTo>
                  <a:pt x="4422" y="2174"/>
                </a:lnTo>
                <a:lnTo>
                  <a:pt x="4392" y="2161"/>
                </a:lnTo>
                <a:lnTo>
                  <a:pt x="4364" y="2150"/>
                </a:lnTo>
                <a:lnTo>
                  <a:pt x="4334" y="2137"/>
                </a:lnTo>
                <a:lnTo>
                  <a:pt x="4318" y="2129"/>
                </a:lnTo>
                <a:lnTo>
                  <a:pt x="4305" y="2121"/>
                </a:lnTo>
                <a:lnTo>
                  <a:pt x="4291" y="2115"/>
                </a:lnTo>
                <a:lnTo>
                  <a:pt x="4277" y="2107"/>
                </a:lnTo>
                <a:lnTo>
                  <a:pt x="4260" y="2097"/>
                </a:lnTo>
                <a:lnTo>
                  <a:pt x="4238" y="2084"/>
                </a:lnTo>
                <a:lnTo>
                  <a:pt x="4208" y="2066"/>
                </a:lnTo>
                <a:lnTo>
                  <a:pt x="4169" y="2044"/>
                </a:lnTo>
                <a:lnTo>
                  <a:pt x="4154" y="2038"/>
                </a:lnTo>
                <a:lnTo>
                  <a:pt x="4140" y="2033"/>
                </a:lnTo>
                <a:lnTo>
                  <a:pt x="4102" y="2012"/>
                </a:lnTo>
                <a:lnTo>
                  <a:pt x="4071" y="1997"/>
                </a:lnTo>
                <a:lnTo>
                  <a:pt x="4046" y="1983"/>
                </a:lnTo>
                <a:lnTo>
                  <a:pt x="4022" y="1969"/>
                </a:lnTo>
                <a:lnTo>
                  <a:pt x="4010" y="1958"/>
                </a:lnTo>
                <a:lnTo>
                  <a:pt x="4000" y="1946"/>
                </a:lnTo>
                <a:lnTo>
                  <a:pt x="3991" y="1937"/>
                </a:lnTo>
                <a:lnTo>
                  <a:pt x="3985" y="1926"/>
                </a:lnTo>
                <a:lnTo>
                  <a:pt x="3981" y="1916"/>
                </a:lnTo>
                <a:lnTo>
                  <a:pt x="3978" y="1903"/>
                </a:lnTo>
                <a:lnTo>
                  <a:pt x="3976" y="1889"/>
                </a:lnTo>
                <a:lnTo>
                  <a:pt x="3976" y="1874"/>
                </a:lnTo>
                <a:lnTo>
                  <a:pt x="3979" y="1864"/>
                </a:lnTo>
                <a:lnTo>
                  <a:pt x="3985" y="1849"/>
                </a:lnTo>
                <a:lnTo>
                  <a:pt x="4001" y="1816"/>
                </a:lnTo>
                <a:lnTo>
                  <a:pt x="4030" y="1752"/>
                </a:lnTo>
                <a:lnTo>
                  <a:pt x="4043" y="1730"/>
                </a:lnTo>
                <a:lnTo>
                  <a:pt x="4056" y="1708"/>
                </a:lnTo>
                <a:lnTo>
                  <a:pt x="4068" y="1686"/>
                </a:lnTo>
                <a:lnTo>
                  <a:pt x="4081" y="1665"/>
                </a:lnTo>
                <a:lnTo>
                  <a:pt x="4102" y="1635"/>
                </a:lnTo>
                <a:lnTo>
                  <a:pt x="4124" y="1606"/>
                </a:lnTo>
                <a:lnTo>
                  <a:pt x="4145" y="1576"/>
                </a:lnTo>
                <a:lnTo>
                  <a:pt x="4166" y="1547"/>
                </a:lnTo>
                <a:lnTo>
                  <a:pt x="4169" y="1544"/>
                </a:lnTo>
                <a:lnTo>
                  <a:pt x="4174" y="1538"/>
                </a:lnTo>
                <a:lnTo>
                  <a:pt x="4183" y="1528"/>
                </a:lnTo>
                <a:lnTo>
                  <a:pt x="4194" y="1513"/>
                </a:lnTo>
                <a:lnTo>
                  <a:pt x="4212" y="1493"/>
                </a:lnTo>
                <a:lnTo>
                  <a:pt x="4235" y="1466"/>
                </a:lnTo>
                <a:lnTo>
                  <a:pt x="4265" y="1431"/>
                </a:lnTo>
                <a:lnTo>
                  <a:pt x="4304" y="1386"/>
                </a:lnTo>
                <a:lnTo>
                  <a:pt x="4323" y="1366"/>
                </a:lnTo>
                <a:lnTo>
                  <a:pt x="4342" y="1346"/>
                </a:lnTo>
                <a:lnTo>
                  <a:pt x="4361" y="1326"/>
                </a:lnTo>
                <a:lnTo>
                  <a:pt x="4381" y="1306"/>
                </a:lnTo>
                <a:lnTo>
                  <a:pt x="4384" y="1302"/>
                </a:lnTo>
                <a:lnTo>
                  <a:pt x="4386" y="1298"/>
                </a:lnTo>
                <a:lnTo>
                  <a:pt x="4387" y="1294"/>
                </a:lnTo>
                <a:lnTo>
                  <a:pt x="4388" y="1289"/>
                </a:lnTo>
                <a:lnTo>
                  <a:pt x="4388" y="1212"/>
                </a:lnTo>
                <a:lnTo>
                  <a:pt x="4379" y="1197"/>
                </a:lnTo>
                <a:lnTo>
                  <a:pt x="4373" y="1182"/>
                </a:lnTo>
                <a:lnTo>
                  <a:pt x="4373" y="1169"/>
                </a:lnTo>
                <a:lnTo>
                  <a:pt x="4374" y="1159"/>
                </a:lnTo>
                <a:lnTo>
                  <a:pt x="4377" y="1151"/>
                </a:lnTo>
                <a:lnTo>
                  <a:pt x="4382" y="1145"/>
                </a:lnTo>
                <a:lnTo>
                  <a:pt x="4387" y="1140"/>
                </a:lnTo>
                <a:lnTo>
                  <a:pt x="4394" y="1134"/>
                </a:lnTo>
                <a:lnTo>
                  <a:pt x="4405" y="1128"/>
                </a:lnTo>
                <a:lnTo>
                  <a:pt x="4416" y="1121"/>
                </a:lnTo>
                <a:lnTo>
                  <a:pt x="4433" y="1118"/>
                </a:lnTo>
                <a:lnTo>
                  <a:pt x="4443" y="1115"/>
                </a:lnTo>
                <a:lnTo>
                  <a:pt x="4450" y="1112"/>
                </a:lnTo>
                <a:lnTo>
                  <a:pt x="4459" y="1109"/>
                </a:lnTo>
                <a:lnTo>
                  <a:pt x="4484" y="1108"/>
                </a:lnTo>
                <a:lnTo>
                  <a:pt x="4505" y="1107"/>
                </a:lnTo>
                <a:lnTo>
                  <a:pt x="4532" y="1106"/>
                </a:lnTo>
                <a:lnTo>
                  <a:pt x="4572" y="1106"/>
                </a:lnTo>
                <a:lnTo>
                  <a:pt x="4578" y="1108"/>
                </a:lnTo>
                <a:lnTo>
                  <a:pt x="4582" y="1109"/>
                </a:lnTo>
                <a:lnTo>
                  <a:pt x="4589" y="1113"/>
                </a:lnTo>
                <a:lnTo>
                  <a:pt x="4598" y="1119"/>
                </a:lnTo>
                <a:lnTo>
                  <a:pt x="4607" y="1120"/>
                </a:lnTo>
                <a:lnTo>
                  <a:pt x="4615" y="1121"/>
                </a:lnTo>
                <a:lnTo>
                  <a:pt x="4623" y="1126"/>
                </a:lnTo>
                <a:lnTo>
                  <a:pt x="4630" y="1130"/>
                </a:lnTo>
                <a:lnTo>
                  <a:pt x="4637" y="1141"/>
                </a:lnTo>
                <a:lnTo>
                  <a:pt x="4641" y="1147"/>
                </a:lnTo>
                <a:lnTo>
                  <a:pt x="4647" y="1151"/>
                </a:lnTo>
                <a:lnTo>
                  <a:pt x="4653" y="1158"/>
                </a:lnTo>
                <a:lnTo>
                  <a:pt x="4659" y="1157"/>
                </a:lnTo>
                <a:lnTo>
                  <a:pt x="4666" y="1156"/>
                </a:lnTo>
                <a:lnTo>
                  <a:pt x="4676" y="1154"/>
                </a:lnTo>
                <a:lnTo>
                  <a:pt x="4692" y="1154"/>
                </a:lnTo>
                <a:lnTo>
                  <a:pt x="4696" y="1147"/>
                </a:lnTo>
                <a:lnTo>
                  <a:pt x="4698" y="1141"/>
                </a:lnTo>
                <a:lnTo>
                  <a:pt x="4698" y="1120"/>
                </a:lnTo>
                <a:lnTo>
                  <a:pt x="4693" y="1110"/>
                </a:lnTo>
                <a:lnTo>
                  <a:pt x="4688" y="1102"/>
                </a:lnTo>
                <a:lnTo>
                  <a:pt x="4686" y="1093"/>
                </a:lnTo>
                <a:lnTo>
                  <a:pt x="4684" y="1086"/>
                </a:lnTo>
                <a:lnTo>
                  <a:pt x="4693" y="1074"/>
                </a:lnTo>
                <a:lnTo>
                  <a:pt x="4698" y="1068"/>
                </a:lnTo>
                <a:lnTo>
                  <a:pt x="4704" y="1063"/>
                </a:lnTo>
                <a:lnTo>
                  <a:pt x="4713" y="1055"/>
                </a:lnTo>
                <a:lnTo>
                  <a:pt x="4737" y="1055"/>
                </a:lnTo>
                <a:lnTo>
                  <a:pt x="4752" y="1071"/>
                </a:lnTo>
                <a:lnTo>
                  <a:pt x="4767" y="1086"/>
                </a:lnTo>
                <a:lnTo>
                  <a:pt x="4767" y="1092"/>
                </a:lnTo>
                <a:lnTo>
                  <a:pt x="4758" y="1105"/>
                </a:lnTo>
                <a:lnTo>
                  <a:pt x="4751" y="1118"/>
                </a:lnTo>
                <a:lnTo>
                  <a:pt x="4751" y="1147"/>
                </a:lnTo>
                <a:lnTo>
                  <a:pt x="4753" y="1153"/>
                </a:lnTo>
                <a:lnTo>
                  <a:pt x="4755" y="1157"/>
                </a:lnTo>
                <a:lnTo>
                  <a:pt x="4756" y="1159"/>
                </a:lnTo>
                <a:lnTo>
                  <a:pt x="4759" y="1162"/>
                </a:lnTo>
                <a:lnTo>
                  <a:pt x="4823" y="1158"/>
                </a:lnTo>
                <a:lnTo>
                  <a:pt x="4886" y="1154"/>
                </a:lnTo>
                <a:lnTo>
                  <a:pt x="4948" y="1152"/>
                </a:lnTo>
                <a:lnTo>
                  <a:pt x="5009" y="1150"/>
                </a:lnTo>
                <a:lnTo>
                  <a:pt x="5069" y="1149"/>
                </a:lnTo>
                <a:lnTo>
                  <a:pt x="5128" y="1148"/>
                </a:lnTo>
                <a:lnTo>
                  <a:pt x="5187" y="1149"/>
                </a:lnTo>
                <a:lnTo>
                  <a:pt x="5245" y="1151"/>
                </a:lnTo>
                <a:lnTo>
                  <a:pt x="5303" y="1153"/>
                </a:lnTo>
                <a:lnTo>
                  <a:pt x="5361" y="1158"/>
                </a:lnTo>
                <a:lnTo>
                  <a:pt x="5419" y="1163"/>
                </a:lnTo>
                <a:lnTo>
                  <a:pt x="5476" y="1169"/>
                </a:lnTo>
                <a:lnTo>
                  <a:pt x="5534" y="1177"/>
                </a:lnTo>
                <a:lnTo>
                  <a:pt x="5593" y="1186"/>
                </a:lnTo>
                <a:lnTo>
                  <a:pt x="5652" y="1198"/>
                </a:lnTo>
                <a:lnTo>
                  <a:pt x="5712" y="1210"/>
                </a:lnTo>
                <a:lnTo>
                  <a:pt x="5746" y="1219"/>
                </a:lnTo>
                <a:lnTo>
                  <a:pt x="5779" y="1228"/>
                </a:lnTo>
                <a:lnTo>
                  <a:pt x="5812" y="1238"/>
                </a:lnTo>
                <a:lnTo>
                  <a:pt x="5845" y="1249"/>
                </a:lnTo>
                <a:lnTo>
                  <a:pt x="5876" y="1262"/>
                </a:lnTo>
                <a:lnTo>
                  <a:pt x="5908" y="1275"/>
                </a:lnTo>
                <a:lnTo>
                  <a:pt x="5938" y="1289"/>
                </a:lnTo>
                <a:lnTo>
                  <a:pt x="5969" y="1305"/>
                </a:lnTo>
                <a:lnTo>
                  <a:pt x="5998" y="1321"/>
                </a:lnTo>
                <a:lnTo>
                  <a:pt x="6027" y="1339"/>
                </a:lnTo>
                <a:lnTo>
                  <a:pt x="6055" y="1358"/>
                </a:lnTo>
                <a:lnTo>
                  <a:pt x="6082" y="1379"/>
                </a:lnTo>
                <a:lnTo>
                  <a:pt x="6110" y="1400"/>
                </a:lnTo>
                <a:lnTo>
                  <a:pt x="6136" y="1423"/>
                </a:lnTo>
                <a:lnTo>
                  <a:pt x="6162" y="1448"/>
                </a:lnTo>
                <a:lnTo>
                  <a:pt x="6186" y="1473"/>
                </a:lnTo>
                <a:lnTo>
                  <a:pt x="6202" y="1490"/>
                </a:lnTo>
                <a:lnTo>
                  <a:pt x="6214" y="1506"/>
                </a:lnTo>
                <a:lnTo>
                  <a:pt x="6219" y="1514"/>
                </a:lnTo>
                <a:lnTo>
                  <a:pt x="6224" y="1522"/>
                </a:lnTo>
                <a:lnTo>
                  <a:pt x="6228" y="1531"/>
                </a:lnTo>
                <a:lnTo>
                  <a:pt x="6232" y="1539"/>
                </a:lnTo>
                <a:lnTo>
                  <a:pt x="6235" y="1548"/>
                </a:lnTo>
                <a:lnTo>
                  <a:pt x="6237" y="1557"/>
                </a:lnTo>
                <a:lnTo>
                  <a:pt x="6239" y="1567"/>
                </a:lnTo>
                <a:lnTo>
                  <a:pt x="6241" y="1576"/>
                </a:lnTo>
                <a:lnTo>
                  <a:pt x="6243" y="1597"/>
                </a:lnTo>
                <a:lnTo>
                  <a:pt x="6243" y="1620"/>
                </a:lnTo>
                <a:lnTo>
                  <a:pt x="6243" y="1623"/>
                </a:lnTo>
                <a:lnTo>
                  <a:pt x="6242" y="1624"/>
                </a:lnTo>
                <a:lnTo>
                  <a:pt x="6240" y="1625"/>
                </a:lnTo>
                <a:lnTo>
                  <a:pt x="6238" y="1626"/>
                </a:lnTo>
                <a:lnTo>
                  <a:pt x="6233" y="1626"/>
                </a:lnTo>
                <a:lnTo>
                  <a:pt x="6225" y="1624"/>
                </a:lnTo>
                <a:lnTo>
                  <a:pt x="6217" y="1620"/>
                </a:lnTo>
                <a:lnTo>
                  <a:pt x="6207" y="1615"/>
                </a:lnTo>
                <a:lnTo>
                  <a:pt x="6197" y="1608"/>
                </a:lnTo>
                <a:lnTo>
                  <a:pt x="6186" y="1599"/>
                </a:lnTo>
                <a:lnTo>
                  <a:pt x="6159" y="1574"/>
                </a:lnTo>
                <a:lnTo>
                  <a:pt x="6131" y="1550"/>
                </a:lnTo>
                <a:lnTo>
                  <a:pt x="6103" y="1526"/>
                </a:lnTo>
                <a:lnTo>
                  <a:pt x="6075" y="1503"/>
                </a:lnTo>
                <a:lnTo>
                  <a:pt x="6045" y="1482"/>
                </a:lnTo>
                <a:lnTo>
                  <a:pt x="6017" y="1462"/>
                </a:lnTo>
                <a:lnTo>
                  <a:pt x="5988" y="1442"/>
                </a:lnTo>
                <a:lnTo>
                  <a:pt x="5957" y="1424"/>
                </a:lnTo>
                <a:lnTo>
                  <a:pt x="5927" y="1406"/>
                </a:lnTo>
                <a:lnTo>
                  <a:pt x="5895" y="1390"/>
                </a:lnTo>
                <a:lnTo>
                  <a:pt x="5864" y="1374"/>
                </a:lnTo>
                <a:lnTo>
                  <a:pt x="5830" y="1359"/>
                </a:lnTo>
                <a:lnTo>
                  <a:pt x="5796" y="1344"/>
                </a:lnTo>
                <a:lnTo>
                  <a:pt x="5760" y="1332"/>
                </a:lnTo>
                <a:lnTo>
                  <a:pt x="5725" y="1318"/>
                </a:lnTo>
                <a:lnTo>
                  <a:pt x="5687" y="1306"/>
                </a:lnTo>
                <a:lnTo>
                  <a:pt x="5624" y="1293"/>
                </a:lnTo>
                <a:lnTo>
                  <a:pt x="5563" y="1281"/>
                </a:lnTo>
                <a:lnTo>
                  <a:pt x="5503" y="1273"/>
                </a:lnTo>
                <a:lnTo>
                  <a:pt x="5446" y="1264"/>
                </a:lnTo>
                <a:lnTo>
                  <a:pt x="5389" y="1259"/>
                </a:lnTo>
                <a:lnTo>
                  <a:pt x="5333" y="1255"/>
                </a:lnTo>
                <a:lnTo>
                  <a:pt x="5279" y="1251"/>
                </a:lnTo>
                <a:lnTo>
                  <a:pt x="5223" y="1249"/>
                </a:lnTo>
                <a:lnTo>
                  <a:pt x="5168" y="1249"/>
                </a:lnTo>
                <a:lnTo>
                  <a:pt x="5114" y="1249"/>
                </a:lnTo>
                <a:lnTo>
                  <a:pt x="5057" y="1251"/>
                </a:lnTo>
                <a:lnTo>
                  <a:pt x="5000" y="1254"/>
                </a:lnTo>
                <a:lnTo>
                  <a:pt x="4942" y="1257"/>
                </a:lnTo>
                <a:lnTo>
                  <a:pt x="4882" y="1260"/>
                </a:lnTo>
                <a:lnTo>
                  <a:pt x="4820" y="1264"/>
                </a:lnTo>
                <a:lnTo>
                  <a:pt x="4755" y="1269"/>
                </a:lnTo>
                <a:lnTo>
                  <a:pt x="4751" y="1273"/>
                </a:lnTo>
                <a:lnTo>
                  <a:pt x="4747" y="1276"/>
                </a:lnTo>
                <a:lnTo>
                  <a:pt x="4745" y="1288"/>
                </a:lnTo>
                <a:lnTo>
                  <a:pt x="4745" y="1301"/>
                </a:lnTo>
                <a:lnTo>
                  <a:pt x="4744" y="1314"/>
                </a:lnTo>
                <a:lnTo>
                  <a:pt x="4744" y="1326"/>
                </a:lnTo>
                <a:lnTo>
                  <a:pt x="4750" y="1338"/>
                </a:lnTo>
                <a:lnTo>
                  <a:pt x="4754" y="1348"/>
                </a:lnTo>
                <a:lnTo>
                  <a:pt x="4753" y="1358"/>
                </a:lnTo>
                <a:lnTo>
                  <a:pt x="4753" y="1367"/>
                </a:lnTo>
                <a:lnTo>
                  <a:pt x="4743" y="1376"/>
                </a:lnTo>
                <a:lnTo>
                  <a:pt x="4735" y="1383"/>
                </a:lnTo>
                <a:lnTo>
                  <a:pt x="4727" y="1391"/>
                </a:lnTo>
                <a:lnTo>
                  <a:pt x="4719" y="1399"/>
                </a:lnTo>
                <a:lnTo>
                  <a:pt x="4713" y="1398"/>
                </a:lnTo>
                <a:lnTo>
                  <a:pt x="4709" y="1398"/>
                </a:lnTo>
                <a:lnTo>
                  <a:pt x="4701" y="1390"/>
                </a:lnTo>
                <a:lnTo>
                  <a:pt x="4694" y="1381"/>
                </a:lnTo>
                <a:lnTo>
                  <a:pt x="4687" y="1373"/>
                </a:lnTo>
                <a:lnTo>
                  <a:pt x="4678" y="1365"/>
                </a:lnTo>
                <a:lnTo>
                  <a:pt x="4678" y="1358"/>
                </a:lnTo>
                <a:lnTo>
                  <a:pt x="4677" y="1352"/>
                </a:lnTo>
                <a:lnTo>
                  <a:pt x="4686" y="1338"/>
                </a:lnTo>
                <a:lnTo>
                  <a:pt x="4693" y="1323"/>
                </a:lnTo>
                <a:lnTo>
                  <a:pt x="4693" y="1313"/>
                </a:lnTo>
                <a:lnTo>
                  <a:pt x="4693" y="1301"/>
                </a:lnTo>
                <a:lnTo>
                  <a:pt x="4692" y="1290"/>
                </a:lnTo>
                <a:lnTo>
                  <a:pt x="4692" y="1279"/>
                </a:lnTo>
                <a:lnTo>
                  <a:pt x="4690" y="1277"/>
                </a:lnTo>
                <a:lnTo>
                  <a:pt x="4687" y="1274"/>
                </a:lnTo>
                <a:lnTo>
                  <a:pt x="4648" y="1274"/>
                </a:lnTo>
                <a:lnTo>
                  <a:pt x="4643" y="1276"/>
                </a:lnTo>
                <a:lnTo>
                  <a:pt x="4640" y="1278"/>
                </a:lnTo>
                <a:lnTo>
                  <a:pt x="4635" y="1285"/>
                </a:lnTo>
                <a:lnTo>
                  <a:pt x="4631" y="1293"/>
                </a:lnTo>
                <a:lnTo>
                  <a:pt x="4607" y="1317"/>
                </a:lnTo>
                <a:lnTo>
                  <a:pt x="4595" y="1323"/>
                </a:lnTo>
                <a:lnTo>
                  <a:pt x="4578" y="1328"/>
                </a:lnTo>
                <a:lnTo>
                  <a:pt x="4558" y="1335"/>
                </a:lnTo>
                <a:lnTo>
                  <a:pt x="4536" y="1343"/>
                </a:lnTo>
                <a:lnTo>
                  <a:pt x="4527" y="1350"/>
                </a:lnTo>
                <a:lnTo>
                  <a:pt x="4515" y="1360"/>
                </a:lnTo>
                <a:lnTo>
                  <a:pt x="4492" y="1383"/>
                </a:lnTo>
                <a:lnTo>
                  <a:pt x="4450" y="1427"/>
                </a:lnTo>
                <a:lnTo>
                  <a:pt x="4442" y="1438"/>
                </a:lnTo>
                <a:lnTo>
                  <a:pt x="4433" y="1449"/>
                </a:lnTo>
                <a:lnTo>
                  <a:pt x="4425" y="1459"/>
                </a:lnTo>
                <a:lnTo>
                  <a:pt x="4416" y="1470"/>
                </a:lnTo>
                <a:lnTo>
                  <a:pt x="4397" y="1500"/>
                </a:lnTo>
                <a:lnTo>
                  <a:pt x="4385" y="1521"/>
                </a:lnTo>
                <a:lnTo>
                  <a:pt x="4372" y="1544"/>
                </a:lnTo>
                <a:lnTo>
                  <a:pt x="4354" y="1576"/>
                </a:lnTo>
                <a:lnTo>
                  <a:pt x="4348" y="1592"/>
                </a:lnTo>
                <a:lnTo>
                  <a:pt x="4342" y="1607"/>
                </a:lnTo>
                <a:lnTo>
                  <a:pt x="4336" y="1622"/>
                </a:lnTo>
                <a:lnTo>
                  <a:pt x="4330" y="1636"/>
                </a:lnTo>
                <a:lnTo>
                  <a:pt x="4321" y="1669"/>
                </a:lnTo>
                <a:lnTo>
                  <a:pt x="4311" y="1702"/>
                </a:lnTo>
                <a:lnTo>
                  <a:pt x="4302" y="1733"/>
                </a:lnTo>
                <a:lnTo>
                  <a:pt x="4293" y="1766"/>
                </a:lnTo>
                <a:lnTo>
                  <a:pt x="4283" y="1784"/>
                </a:lnTo>
                <a:lnTo>
                  <a:pt x="4273" y="1803"/>
                </a:lnTo>
                <a:lnTo>
                  <a:pt x="4264" y="1822"/>
                </a:lnTo>
                <a:lnTo>
                  <a:pt x="4254" y="1840"/>
                </a:lnTo>
                <a:lnTo>
                  <a:pt x="4254" y="1845"/>
                </a:lnTo>
                <a:lnTo>
                  <a:pt x="4254" y="1849"/>
                </a:lnTo>
                <a:lnTo>
                  <a:pt x="4263" y="1856"/>
                </a:lnTo>
                <a:lnTo>
                  <a:pt x="4270" y="1861"/>
                </a:lnTo>
                <a:lnTo>
                  <a:pt x="4280" y="1866"/>
                </a:lnTo>
                <a:lnTo>
                  <a:pt x="4295" y="1875"/>
                </a:lnTo>
                <a:lnTo>
                  <a:pt x="4309" y="1879"/>
                </a:lnTo>
                <a:lnTo>
                  <a:pt x="4318" y="1881"/>
                </a:lnTo>
                <a:lnTo>
                  <a:pt x="4326" y="1883"/>
                </a:lnTo>
                <a:lnTo>
                  <a:pt x="4334" y="1887"/>
                </a:lnTo>
                <a:lnTo>
                  <a:pt x="4350" y="1890"/>
                </a:lnTo>
                <a:lnTo>
                  <a:pt x="4366" y="1894"/>
                </a:lnTo>
                <a:lnTo>
                  <a:pt x="4381" y="1897"/>
                </a:lnTo>
                <a:lnTo>
                  <a:pt x="4395" y="1899"/>
                </a:lnTo>
                <a:lnTo>
                  <a:pt x="4409" y="1904"/>
                </a:lnTo>
                <a:lnTo>
                  <a:pt x="4422" y="1908"/>
                </a:lnTo>
                <a:lnTo>
                  <a:pt x="4435" y="1914"/>
                </a:lnTo>
                <a:lnTo>
                  <a:pt x="4448" y="1918"/>
                </a:lnTo>
                <a:lnTo>
                  <a:pt x="4480" y="1933"/>
                </a:lnTo>
                <a:lnTo>
                  <a:pt x="4499" y="1942"/>
                </a:lnTo>
                <a:lnTo>
                  <a:pt x="4514" y="1949"/>
                </a:lnTo>
                <a:lnTo>
                  <a:pt x="4531" y="1959"/>
                </a:lnTo>
                <a:lnTo>
                  <a:pt x="4540" y="1963"/>
                </a:lnTo>
                <a:lnTo>
                  <a:pt x="4549" y="1966"/>
                </a:lnTo>
                <a:lnTo>
                  <a:pt x="4558" y="1969"/>
                </a:lnTo>
                <a:lnTo>
                  <a:pt x="4567" y="1974"/>
                </a:lnTo>
                <a:lnTo>
                  <a:pt x="4597" y="1978"/>
                </a:lnTo>
                <a:lnTo>
                  <a:pt x="4628" y="1983"/>
                </a:lnTo>
                <a:lnTo>
                  <a:pt x="4658" y="1987"/>
                </a:lnTo>
                <a:lnTo>
                  <a:pt x="4689" y="1992"/>
                </a:lnTo>
                <a:lnTo>
                  <a:pt x="4702" y="1995"/>
                </a:lnTo>
                <a:lnTo>
                  <a:pt x="4716" y="1999"/>
                </a:lnTo>
                <a:lnTo>
                  <a:pt x="4730" y="2002"/>
                </a:lnTo>
                <a:lnTo>
                  <a:pt x="4743" y="2004"/>
                </a:lnTo>
                <a:lnTo>
                  <a:pt x="4752" y="2005"/>
                </a:lnTo>
                <a:lnTo>
                  <a:pt x="4759" y="2005"/>
                </a:lnTo>
                <a:lnTo>
                  <a:pt x="4767" y="2005"/>
                </a:lnTo>
                <a:lnTo>
                  <a:pt x="4775" y="2004"/>
                </a:lnTo>
                <a:lnTo>
                  <a:pt x="4779" y="2000"/>
                </a:lnTo>
                <a:lnTo>
                  <a:pt x="4782" y="1997"/>
                </a:lnTo>
                <a:lnTo>
                  <a:pt x="4783" y="1993"/>
                </a:lnTo>
                <a:lnTo>
                  <a:pt x="4784" y="1988"/>
                </a:lnTo>
                <a:lnTo>
                  <a:pt x="4784" y="1933"/>
                </a:lnTo>
                <a:lnTo>
                  <a:pt x="4778" y="1923"/>
                </a:lnTo>
                <a:lnTo>
                  <a:pt x="4772" y="1917"/>
                </a:lnTo>
                <a:lnTo>
                  <a:pt x="4767" y="1914"/>
                </a:lnTo>
                <a:lnTo>
                  <a:pt x="4760" y="1911"/>
                </a:lnTo>
                <a:lnTo>
                  <a:pt x="4754" y="1911"/>
                </a:lnTo>
                <a:lnTo>
                  <a:pt x="4745" y="1913"/>
                </a:lnTo>
                <a:lnTo>
                  <a:pt x="4735" y="1915"/>
                </a:lnTo>
                <a:lnTo>
                  <a:pt x="4722" y="1918"/>
                </a:lnTo>
                <a:lnTo>
                  <a:pt x="4709" y="1919"/>
                </a:lnTo>
                <a:lnTo>
                  <a:pt x="4695" y="1918"/>
                </a:lnTo>
                <a:lnTo>
                  <a:pt x="4688" y="1915"/>
                </a:lnTo>
                <a:lnTo>
                  <a:pt x="4681" y="1913"/>
                </a:lnTo>
                <a:lnTo>
                  <a:pt x="4676" y="1909"/>
                </a:lnTo>
                <a:lnTo>
                  <a:pt x="4672" y="1905"/>
                </a:lnTo>
                <a:lnTo>
                  <a:pt x="4669" y="1902"/>
                </a:lnTo>
                <a:lnTo>
                  <a:pt x="4666" y="1898"/>
                </a:lnTo>
                <a:lnTo>
                  <a:pt x="4665" y="1893"/>
                </a:lnTo>
                <a:lnTo>
                  <a:pt x="4663" y="1888"/>
                </a:lnTo>
                <a:lnTo>
                  <a:pt x="4662" y="1878"/>
                </a:lnTo>
                <a:lnTo>
                  <a:pt x="4663" y="1867"/>
                </a:lnTo>
                <a:lnTo>
                  <a:pt x="4666" y="1856"/>
                </a:lnTo>
                <a:lnTo>
                  <a:pt x="4669" y="1843"/>
                </a:lnTo>
                <a:lnTo>
                  <a:pt x="4666" y="1840"/>
                </a:lnTo>
                <a:lnTo>
                  <a:pt x="4665" y="1837"/>
                </a:lnTo>
                <a:lnTo>
                  <a:pt x="4662" y="1833"/>
                </a:lnTo>
                <a:lnTo>
                  <a:pt x="4662" y="1830"/>
                </a:lnTo>
                <a:lnTo>
                  <a:pt x="4659" y="1808"/>
                </a:lnTo>
                <a:lnTo>
                  <a:pt x="4657" y="1793"/>
                </a:lnTo>
                <a:lnTo>
                  <a:pt x="4656" y="1779"/>
                </a:lnTo>
                <a:lnTo>
                  <a:pt x="4655" y="1758"/>
                </a:lnTo>
                <a:lnTo>
                  <a:pt x="4650" y="1754"/>
                </a:lnTo>
                <a:lnTo>
                  <a:pt x="4646" y="1752"/>
                </a:lnTo>
                <a:lnTo>
                  <a:pt x="4642" y="1751"/>
                </a:lnTo>
                <a:lnTo>
                  <a:pt x="4640" y="1749"/>
                </a:lnTo>
                <a:lnTo>
                  <a:pt x="4638" y="1746"/>
                </a:lnTo>
                <a:lnTo>
                  <a:pt x="4635" y="1742"/>
                </a:lnTo>
                <a:lnTo>
                  <a:pt x="4633" y="1735"/>
                </a:lnTo>
                <a:lnTo>
                  <a:pt x="4633" y="1729"/>
                </a:lnTo>
                <a:lnTo>
                  <a:pt x="4633" y="1723"/>
                </a:lnTo>
                <a:lnTo>
                  <a:pt x="4635" y="1716"/>
                </a:lnTo>
                <a:lnTo>
                  <a:pt x="4643" y="1701"/>
                </a:lnTo>
                <a:lnTo>
                  <a:pt x="4655" y="1681"/>
                </a:lnTo>
                <a:lnTo>
                  <a:pt x="4669" y="1658"/>
                </a:lnTo>
                <a:lnTo>
                  <a:pt x="4680" y="1636"/>
                </a:lnTo>
                <a:lnTo>
                  <a:pt x="4680" y="1586"/>
                </a:lnTo>
                <a:lnTo>
                  <a:pt x="4688" y="1571"/>
                </a:lnTo>
                <a:lnTo>
                  <a:pt x="4695" y="1555"/>
                </a:lnTo>
                <a:lnTo>
                  <a:pt x="4702" y="1540"/>
                </a:lnTo>
                <a:lnTo>
                  <a:pt x="4710" y="1526"/>
                </a:lnTo>
                <a:lnTo>
                  <a:pt x="4741" y="1482"/>
                </a:lnTo>
                <a:lnTo>
                  <a:pt x="4764" y="1452"/>
                </a:lnTo>
                <a:lnTo>
                  <a:pt x="4771" y="1445"/>
                </a:lnTo>
                <a:lnTo>
                  <a:pt x="4777" y="1439"/>
                </a:lnTo>
                <a:lnTo>
                  <a:pt x="4784" y="1434"/>
                </a:lnTo>
                <a:lnTo>
                  <a:pt x="4793" y="1429"/>
                </a:lnTo>
                <a:lnTo>
                  <a:pt x="4803" y="1423"/>
                </a:lnTo>
                <a:lnTo>
                  <a:pt x="4814" y="1418"/>
                </a:lnTo>
                <a:lnTo>
                  <a:pt x="4826" y="1413"/>
                </a:lnTo>
                <a:lnTo>
                  <a:pt x="4841" y="1408"/>
                </a:lnTo>
                <a:lnTo>
                  <a:pt x="4871" y="1402"/>
                </a:lnTo>
                <a:lnTo>
                  <a:pt x="4898" y="1398"/>
                </a:lnTo>
                <a:lnTo>
                  <a:pt x="4911" y="1397"/>
                </a:lnTo>
                <a:lnTo>
                  <a:pt x="4923" y="1397"/>
                </a:lnTo>
                <a:lnTo>
                  <a:pt x="4936" y="1397"/>
                </a:lnTo>
                <a:lnTo>
                  <a:pt x="4948" y="1397"/>
                </a:lnTo>
                <a:lnTo>
                  <a:pt x="4960" y="1398"/>
                </a:lnTo>
                <a:lnTo>
                  <a:pt x="4973" y="1400"/>
                </a:lnTo>
                <a:lnTo>
                  <a:pt x="4985" y="1402"/>
                </a:lnTo>
                <a:lnTo>
                  <a:pt x="4998" y="1405"/>
                </a:lnTo>
                <a:lnTo>
                  <a:pt x="5011" y="1409"/>
                </a:lnTo>
                <a:lnTo>
                  <a:pt x="5023" y="1414"/>
                </a:lnTo>
                <a:lnTo>
                  <a:pt x="5037" y="1419"/>
                </a:lnTo>
                <a:lnTo>
                  <a:pt x="5051" y="1424"/>
                </a:lnTo>
                <a:lnTo>
                  <a:pt x="5080" y="1448"/>
                </a:lnTo>
                <a:lnTo>
                  <a:pt x="5103" y="1469"/>
                </a:lnTo>
                <a:lnTo>
                  <a:pt x="5114" y="1478"/>
                </a:lnTo>
                <a:lnTo>
                  <a:pt x="5122" y="1489"/>
                </a:lnTo>
                <a:lnTo>
                  <a:pt x="5130" y="1498"/>
                </a:lnTo>
                <a:lnTo>
                  <a:pt x="5138" y="1509"/>
                </a:lnTo>
                <a:lnTo>
                  <a:pt x="5144" y="1519"/>
                </a:lnTo>
                <a:lnTo>
                  <a:pt x="5150" y="1531"/>
                </a:lnTo>
                <a:lnTo>
                  <a:pt x="5156" y="1542"/>
                </a:lnTo>
                <a:lnTo>
                  <a:pt x="5161" y="1555"/>
                </a:lnTo>
                <a:lnTo>
                  <a:pt x="5171" y="1585"/>
                </a:lnTo>
                <a:lnTo>
                  <a:pt x="5182" y="1620"/>
                </a:lnTo>
                <a:lnTo>
                  <a:pt x="5184" y="1623"/>
                </a:lnTo>
                <a:lnTo>
                  <a:pt x="5186" y="1625"/>
                </a:lnTo>
                <a:lnTo>
                  <a:pt x="5200" y="1626"/>
                </a:lnTo>
                <a:lnTo>
                  <a:pt x="5211" y="1627"/>
                </a:lnTo>
                <a:lnTo>
                  <a:pt x="5221" y="1629"/>
                </a:lnTo>
                <a:lnTo>
                  <a:pt x="5227" y="1633"/>
                </a:lnTo>
                <a:lnTo>
                  <a:pt x="5234" y="1637"/>
                </a:lnTo>
                <a:lnTo>
                  <a:pt x="5239" y="1645"/>
                </a:lnTo>
                <a:lnTo>
                  <a:pt x="5244" y="1654"/>
                </a:lnTo>
                <a:lnTo>
                  <a:pt x="5249" y="1668"/>
                </a:lnTo>
                <a:lnTo>
                  <a:pt x="5256" y="1672"/>
                </a:lnTo>
                <a:lnTo>
                  <a:pt x="5261" y="1676"/>
                </a:lnTo>
                <a:lnTo>
                  <a:pt x="5264" y="1682"/>
                </a:lnTo>
                <a:lnTo>
                  <a:pt x="5267" y="1688"/>
                </a:lnTo>
                <a:lnTo>
                  <a:pt x="5266" y="1703"/>
                </a:lnTo>
                <a:lnTo>
                  <a:pt x="5265" y="1713"/>
                </a:lnTo>
                <a:lnTo>
                  <a:pt x="5264" y="1724"/>
                </a:lnTo>
                <a:lnTo>
                  <a:pt x="5263" y="1734"/>
                </a:lnTo>
                <a:lnTo>
                  <a:pt x="5270" y="1743"/>
                </a:lnTo>
                <a:lnTo>
                  <a:pt x="5275" y="1749"/>
                </a:lnTo>
                <a:lnTo>
                  <a:pt x="5278" y="1757"/>
                </a:lnTo>
                <a:lnTo>
                  <a:pt x="5279" y="1763"/>
                </a:lnTo>
                <a:lnTo>
                  <a:pt x="5278" y="1769"/>
                </a:lnTo>
                <a:lnTo>
                  <a:pt x="5276" y="1775"/>
                </a:lnTo>
                <a:lnTo>
                  <a:pt x="5272" y="1784"/>
                </a:lnTo>
                <a:lnTo>
                  <a:pt x="5267" y="1793"/>
                </a:lnTo>
                <a:lnTo>
                  <a:pt x="5267" y="1814"/>
                </a:lnTo>
                <a:lnTo>
                  <a:pt x="5259" y="1827"/>
                </a:lnTo>
                <a:lnTo>
                  <a:pt x="5246" y="1844"/>
                </a:lnTo>
                <a:lnTo>
                  <a:pt x="5231" y="1861"/>
                </a:lnTo>
                <a:lnTo>
                  <a:pt x="5218" y="1876"/>
                </a:lnTo>
                <a:lnTo>
                  <a:pt x="5209" y="1880"/>
                </a:lnTo>
                <a:lnTo>
                  <a:pt x="5201" y="1884"/>
                </a:lnTo>
                <a:lnTo>
                  <a:pt x="5186" y="1887"/>
                </a:lnTo>
                <a:lnTo>
                  <a:pt x="5170" y="1889"/>
                </a:lnTo>
                <a:lnTo>
                  <a:pt x="5156" y="1897"/>
                </a:lnTo>
                <a:lnTo>
                  <a:pt x="5141" y="1903"/>
                </a:lnTo>
                <a:lnTo>
                  <a:pt x="5094" y="1903"/>
                </a:lnTo>
                <a:lnTo>
                  <a:pt x="5069" y="1904"/>
                </a:lnTo>
                <a:lnTo>
                  <a:pt x="5060" y="1904"/>
                </a:lnTo>
                <a:lnTo>
                  <a:pt x="5058" y="1905"/>
                </a:lnTo>
                <a:lnTo>
                  <a:pt x="5057" y="1925"/>
                </a:lnTo>
                <a:lnTo>
                  <a:pt x="5057" y="1944"/>
                </a:lnTo>
                <a:lnTo>
                  <a:pt x="5057" y="1963"/>
                </a:lnTo>
                <a:lnTo>
                  <a:pt x="5057" y="1981"/>
                </a:lnTo>
                <a:lnTo>
                  <a:pt x="5060" y="1992"/>
                </a:lnTo>
                <a:lnTo>
                  <a:pt x="5063" y="2000"/>
                </a:lnTo>
                <a:lnTo>
                  <a:pt x="5065" y="2010"/>
                </a:lnTo>
                <a:lnTo>
                  <a:pt x="5068" y="2019"/>
                </a:lnTo>
                <a:lnTo>
                  <a:pt x="5075" y="2027"/>
                </a:lnTo>
                <a:lnTo>
                  <a:pt x="5079" y="2035"/>
                </a:lnTo>
                <a:lnTo>
                  <a:pt x="5085" y="2041"/>
                </a:lnTo>
                <a:lnTo>
                  <a:pt x="5095" y="2051"/>
                </a:lnTo>
                <a:lnTo>
                  <a:pt x="5106" y="2058"/>
                </a:lnTo>
                <a:lnTo>
                  <a:pt x="5117" y="2065"/>
                </a:lnTo>
                <a:lnTo>
                  <a:pt x="5126" y="2072"/>
                </a:lnTo>
                <a:lnTo>
                  <a:pt x="5137" y="2079"/>
                </a:lnTo>
                <a:lnTo>
                  <a:pt x="5165" y="2092"/>
                </a:lnTo>
                <a:lnTo>
                  <a:pt x="5194" y="2103"/>
                </a:lnTo>
                <a:lnTo>
                  <a:pt x="5222" y="2116"/>
                </a:lnTo>
                <a:lnTo>
                  <a:pt x="5250" y="2129"/>
                </a:lnTo>
                <a:lnTo>
                  <a:pt x="5279" y="2140"/>
                </a:lnTo>
                <a:lnTo>
                  <a:pt x="5307" y="2153"/>
                </a:lnTo>
                <a:lnTo>
                  <a:pt x="5334" y="2165"/>
                </a:lnTo>
                <a:lnTo>
                  <a:pt x="5363" y="2177"/>
                </a:lnTo>
                <a:lnTo>
                  <a:pt x="5377" y="2184"/>
                </a:lnTo>
                <a:lnTo>
                  <a:pt x="5390" y="2191"/>
                </a:lnTo>
                <a:lnTo>
                  <a:pt x="5404" y="2198"/>
                </a:lnTo>
                <a:lnTo>
                  <a:pt x="5418" y="2205"/>
                </a:lnTo>
                <a:lnTo>
                  <a:pt x="5430" y="2205"/>
                </a:lnTo>
                <a:lnTo>
                  <a:pt x="5456" y="2185"/>
                </a:lnTo>
                <a:lnTo>
                  <a:pt x="5483" y="2166"/>
                </a:lnTo>
                <a:lnTo>
                  <a:pt x="5509" y="2148"/>
                </a:lnTo>
                <a:lnTo>
                  <a:pt x="5535" y="2131"/>
                </a:lnTo>
                <a:lnTo>
                  <a:pt x="5562" y="2115"/>
                </a:lnTo>
                <a:lnTo>
                  <a:pt x="5588" y="2101"/>
                </a:lnTo>
                <a:lnTo>
                  <a:pt x="5615" y="2089"/>
                </a:lnTo>
                <a:lnTo>
                  <a:pt x="5643" y="2078"/>
                </a:lnTo>
                <a:lnTo>
                  <a:pt x="5670" y="2068"/>
                </a:lnTo>
                <a:lnTo>
                  <a:pt x="5698" y="2060"/>
                </a:lnTo>
                <a:lnTo>
                  <a:pt x="5727" y="2053"/>
                </a:lnTo>
                <a:lnTo>
                  <a:pt x="5756" y="2049"/>
                </a:lnTo>
                <a:lnTo>
                  <a:pt x="5787" y="2044"/>
                </a:lnTo>
                <a:lnTo>
                  <a:pt x="5817" y="2043"/>
                </a:lnTo>
                <a:lnTo>
                  <a:pt x="5850" y="2043"/>
                </a:lnTo>
                <a:lnTo>
                  <a:pt x="5882" y="2044"/>
                </a:lnTo>
                <a:lnTo>
                  <a:pt x="5910" y="2047"/>
                </a:lnTo>
                <a:lnTo>
                  <a:pt x="5936" y="2051"/>
                </a:lnTo>
                <a:lnTo>
                  <a:pt x="5963" y="2056"/>
                </a:lnTo>
                <a:lnTo>
                  <a:pt x="5989" y="2061"/>
                </a:lnTo>
                <a:lnTo>
                  <a:pt x="6014" y="2068"/>
                </a:lnTo>
                <a:lnTo>
                  <a:pt x="6039" y="2075"/>
                </a:lnTo>
                <a:lnTo>
                  <a:pt x="6063" y="2083"/>
                </a:lnTo>
                <a:lnTo>
                  <a:pt x="6088" y="2093"/>
                </a:lnTo>
                <a:lnTo>
                  <a:pt x="6111" y="2103"/>
                </a:lnTo>
                <a:lnTo>
                  <a:pt x="6133" y="2114"/>
                </a:lnTo>
                <a:lnTo>
                  <a:pt x="6155" y="2126"/>
                </a:lnTo>
                <a:lnTo>
                  <a:pt x="6176" y="2139"/>
                </a:lnTo>
                <a:lnTo>
                  <a:pt x="6197" y="2152"/>
                </a:lnTo>
                <a:lnTo>
                  <a:pt x="6217" y="2167"/>
                </a:lnTo>
                <a:lnTo>
                  <a:pt x="6236" y="2181"/>
                </a:lnTo>
                <a:lnTo>
                  <a:pt x="6255" y="2197"/>
                </a:lnTo>
                <a:lnTo>
                  <a:pt x="6272" y="2214"/>
                </a:lnTo>
                <a:lnTo>
                  <a:pt x="6288" y="2231"/>
                </a:lnTo>
                <a:lnTo>
                  <a:pt x="6305" y="2249"/>
                </a:lnTo>
                <a:lnTo>
                  <a:pt x="6320" y="2268"/>
                </a:lnTo>
                <a:lnTo>
                  <a:pt x="6335" y="2287"/>
                </a:lnTo>
                <a:lnTo>
                  <a:pt x="6348" y="2307"/>
                </a:lnTo>
                <a:lnTo>
                  <a:pt x="6361" y="2327"/>
                </a:lnTo>
                <a:lnTo>
                  <a:pt x="6373" y="2348"/>
                </a:lnTo>
                <a:lnTo>
                  <a:pt x="6384" y="2370"/>
                </a:lnTo>
                <a:lnTo>
                  <a:pt x="6394" y="2392"/>
                </a:lnTo>
                <a:lnTo>
                  <a:pt x="6403" y="2415"/>
                </a:lnTo>
                <a:lnTo>
                  <a:pt x="6411" y="2439"/>
                </a:lnTo>
                <a:lnTo>
                  <a:pt x="6418" y="2462"/>
                </a:lnTo>
                <a:lnTo>
                  <a:pt x="6424" y="2486"/>
                </a:lnTo>
                <a:lnTo>
                  <a:pt x="6429" y="2511"/>
                </a:lnTo>
                <a:lnTo>
                  <a:pt x="6434" y="2537"/>
                </a:lnTo>
                <a:lnTo>
                  <a:pt x="7297" y="2537"/>
                </a:lnTo>
                <a:lnTo>
                  <a:pt x="8591" y="0"/>
                </a:lnTo>
                <a:lnTo>
                  <a:pt x="4471" y="0"/>
                </a:lnTo>
                <a:close/>
                <a:moveTo>
                  <a:pt x="9861" y="0"/>
                </a:moveTo>
                <a:lnTo>
                  <a:pt x="8568" y="2537"/>
                </a:lnTo>
                <a:lnTo>
                  <a:pt x="8976" y="2537"/>
                </a:lnTo>
                <a:lnTo>
                  <a:pt x="10268" y="0"/>
                </a:lnTo>
                <a:lnTo>
                  <a:pt x="9861" y="0"/>
                </a:lnTo>
                <a:close/>
                <a:moveTo>
                  <a:pt x="5313" y="506"/>
                </a:moveTo>
                <a:lnTo>
                  <a:pt x="5307" y="508"/>
                </a:lnTo>
                <a:lnTo>
                  <a:pt x="5291" y="509"/>
                </a:lnTo>
                <a:lnTo>
                  <a:pt x="5269" y="509"/>
                </a:lnTo>
                <a:lnTo>
                  <a:pt x="5245" y="509"/>
                </a:lnTo>
                <a:lnTo>
                  <a:pt x="5199" y="507"/>
                </a:lnTo>
                <a:lnTo>
                  <a:pt x="5179" y="506"/>
                </a:lnTo>
                <a:lnTo>
                  <a:pt x="5168" y="507"/>
                </a:lnTo>
                <a:lnTo>
                  <a:pt x="5162" y="509"/>
                </a:lnTo>
                <a:lnTo>
                  <a:pt x="5161" y="510"/>
                </a:lnTo>
                <a:lnTo>
                  <a:pt x="5159" y="512"/>
                </a:lnTo>
                <a:lnTo>
                  <a:pt x="5158" y="515"/>
                </a:lnTo>
                <a:lnTo>
                  <a:pt x="5158" y="518"/>
                </a:lnTo>
                <a:lnTo>
                  <a:pt x="5159" y="529"/>
                </a:lnTo>
                <a:lnTo>
                  <a:pt x="5160" y="543"/>
                </a:lnTo>
                <a:lnTo>
                  <a:pt x="5163" y="544"/>
                </a:lnTo>
                <a:lnTo>
                  <a:pt x="5165" y="546"/>
                </a:lnTo>
                <a:lnTo>
                  <a:pt x="5167" y="550"/>
                </a:lnTo>
                <a:lnTo>
                  <a:pt x="5169" y="556"/>
                </a:lnTo>
                <a:lnTo>
                  <a:pt x="5171" y="567"/>
                </a:lnTo>
                <a:lnTo>
                  <a:pt x="5174" y="582"/>
                </a:lnTo>
                <a:lnTo>
                  <a:pt x="5173" y="589"/>
                </a:lnTo>
                <a:lnTo>
                  <a:pt x="5173" y="596"/>
                </a:lnTo>
                <a:lnTo>
                  <a:pt x="5171" y="602"/>
                </a:lnTo>
                <a:lnTo>
                  <a:pt x="5170" y="608"/>
                </a:lnTo>
                <a:lnTo>
                  <a:pt x="5167" y="614"/>
                </a:lnTo>
                <a:lnTo>
                  <a:pt x="5165" y="617"/>
                </a:lnTo>
                <a:lnTo>
                  <a:pt x="5161" y="620"/>
                </a:lnTo>
                <a:lnTo>
                  <a:pt x="5158" y="620"/>
                </a:lnTo>
                <a:lnTo>
                  <a:pt x="5156" y="632"/>
                </a:lnTo>
                <a:lnTo>
                  <a:pt x="5156" y="639"/>
                </a:lnTo>
                <a:lnTo>
                  <a:pt x="5156" y="644"/>
                </a:lnTo>
                <a:lnTo>
                  <a:pt x="5158" y="647"/>
                </a:lnTo>
                <a:lnTo>
                  <a:pt x="5160" y="649"/>
                </a:lnTo>
                <a:lnTo>
                  <a:pt x="5163" y="649"/>
                </a:lnTo>
                <a:lnTo>
                  <a:pt x="5167" y="648"/>
                </a:lnTo>
                <a:lnTo>
                  <a:pt x="5170" y="646"/>
                </a:lnTo>
                <a:lnTo>
                  <a:pt x="5175" y="644"/>
                </a:lnTo>
                <a:lnTo>
                  <a:pt x="5179" y="643"/>
                </a:lnTo>
                <a:lnTo>
                  <a:pt x="5182" y="642"/>
                </a:lnTo>
                <a:lnTo>
                  <a:pt x="5185" y="642"/>
                </a:lnTo>
                <a:lnTo>
                  <a:pt x="5188" y="644"/>
                </a:lnTo>
                <a:lnTo>
                  <a:pt x="5190" y="647"/>
                </a:lnTo>
                <a:lnTo>
                  <a:pt x="5192" y="653"/>
                </a:lnTo>
                <a:lnTo>
                  <a:pt x="5192" y="661"/>
                </a:lnTo>
                <a:lnTo>
                  <a:pt x="5198" y="662"/>
                </a:lnTo>
                <a:lnTo>
                  <a:pt x="5203" y="662"/>
                </a:lnTo>
                <a:lnTo>
                  <a:pt x="5206" y="664"/>
                </a:lnTo>
                <a:lnTo>
                  <a:pt x="5208" y="665"/>
                </a:lnTo>
                <a:lnTo>
                  <a:pt x="5210" y="667"/>
                </a:lnTo>
                <a:lnTo>
                  <a:pt x="5210" y="669"/>
                </a:lnTo>
                <a:lnTo>
                  <a:pt x="5210" y="673"/>
                </a:lnTo>
                <a:lnTo>
                  <a:pt x="5210" y="675"/>
                </a:lnTo>
                <a:lnTo>
                  <a:pt x="5208" y="680"/>
                </a:lnTo>
                <a:lnTo>
                  <a:pt x="5204" y="684"/>
                </a:lnTo>
                <a:lnTo>
                  <a:pt x="5200" y="686"/>
                </a:lnTo>
                <a:lnTo>
                  <a:pt x="5197" y="688"/>
                </a:lnTo>
                <a:lnTo>
                  <a:pt x="5196" y="696"/>
                </a:lnTo>
                <a:lnTo>
                  <a:pt x="5192" y="703"/>
                </a:lnTo>
                <a:lnTo>
                  <a:pt x="5188" y="709"/>
                </a:lnTo>
                <a:lnTo>
                  <a:pt x="5184" y="714"/>
                </a:lnTo>
                <a:lnTo>
                  <a:pt x="5180" y="716"/>
                </a:lnTo>
                <a:lnTo>
                  <a:pt x="5176" y="718"/>
                </a:lnTo>
                <a:lnTo>
                  <a:pt x="5174" y="717"/>
                </a:lnTo>
                <a:lnTo>
                  <a:pt x="5173" y="717"/>
                </a:lnTo>
                <a:lnTo>
                  <a:pt x="5173" y="715"/>
                </a:lnTo>
                <a:lnTo>
                  <a:pt x="5171" y="713"/>
                </a:lnTo>
                <a:lnTo>
                  <a:pt x="5159" y="714"/>
                </a:lnTo>
                <a:lnTo>
                  <a:pt x="5148" y="714"/>
                </a:lnTo>
                <a:lnTo>
                  <a:pt x="5140" y="716"/>
                </a:lnTo>
                <a:lnTo>
                  <a:pt x="5134" y="717"/>
                </a:lnTo>
                <a:lnTo>
                  <a:pt x="5129" y="719"/>
                </a:lnTo>
                <a:lnTo>
                  <a:pt x="5126" y="721"/>
                </a:lnTo>
                <a:lnTo>
                  <a:pt x="5125" y="724"/>
                </a:lnTo>
                <a:lnTo>
                  <a:pt x="5125" y="726"/>
                </a:lnTo>
                <a:lnTo>
                  <a:pt x="5127" y="729"/>
                </a:lnTo>
                <a:lnTo>
                  <a:pt x="5131" y="732"/>
                </a:lnTo>
                <a:lnTo>
                  <a:pt x="5137" y="734"/>
                </a:lnTo>
                <a:lnTo>
                  <a:pt x="5143" y="736"/>
                </a:lnTo>
                <a:lnTo>
                  <a:pt x="5151" y="737"/>
                </a:lnTo>
                <a:lnTo>
                  <a:pt x="5160" y="739"/>
                </a:lnTo>
                <a:lnTo>
                  <a:pt x="5170" y="739"/>
                </a:lnTo>
                <a:lnTo>
                  <a:pt x="5182" y="740"/>
                </a:lnTo>
                <a:lnTo>
                  <a:pt x="5183" y="738"/>
                </a:lnTo>
                <a:lnTo>
                  <a:pt x="5185" y="736"/>
                </a:lnTo>
                <a:lnTo>
                  <a:pt x="5187" y="734"/>
                </a:lnTo>
                <a:lnTo>
                  <a:pt x="5190" y="733"/>
                </a:lnTo>
                <a:lnTo>
                  <a:pt x="5198" y="731"/>
                </a:lnTo>
                <a:lnTo>
                  <a:pt x="5207" y="729"/>
                </a:lnTo>
                <a:lnTo>
                  <a:pt x="5218" y="729"/>
                </a:lnTo>
                <a:lnTo>
                  <a:pt x="5230" y="729"/>
                </a:lnTo>
                <a:lnTo>
                  <a:pt x="5242" y="730"/>
                </a:lnTo>
                <a:lnTo>
                  <a:pt x="5255" y="731"/>
                </a:lnTo>
                <a:lnTo>
                  <a:pt x="5280" y="734"/>
                </a:lnTo>
                <a:lnTo>
                  <a:pt x="5301" y="739"/>
                </a:lnTo>
                <a:lnTo>
                  <a:pt x="5309" y="741"/>
                </a:lnTo>
                <a:lnTo>
                  <a:pt x="5316" y="743"/>
                </a:lnTo>
                <a:lnTo>
                  <a:pt x="5320" y="745"/>
                </a:lnTo>
                <a:lnTo>
                  <a:pt x="5321" y="748"/>
                </a:lnTo>
                <a:lnTo>
                  <a:pt x="5328" y="748"/>
                </a:lnTo>
                <a:lnTo>
                  <a:pt x="5337" y="746"/>
                </a:lnTo>
                <a:lnTo>
                  <a:pt x="5341" y="745"/>
                </a:lnTo>
                <a:lnTo>
                  <a:pt x="5344" y="744"/>
                </a:lnTo>
                <a:lnTo>
                  <a:pt x="5347" y="742"/>
                </a:lnTo>
                <a:lnTo>
                  <a:pt x="5347" y="740"/>
                </a:lnTo>
                <a:lnTo>
                  <a:pt x="5351" y="739"/>
                </a:lnTo>
                <a:lnTo>
                  <a:pt x="5354" y="739"/>
                </a:lnTo>
                <a:lnTo>
                  <a:pt x="5357" y="737"/>
                </a:lnTo>
                <a:lnTo>
                  <a:pt x="5358" y="736"/>
                </a:lnTo>
                <a:lnTo>
                  <a:pt x="5358" y="732"/>
                </a:lnTo>
                <a:lnTo>
                  <a:pt x="5357" y="726"/>
                </a:lnTo>
                <a:lnTo>
                  <a:pt x="5350" y="718"/>
                </a:lnTo>
                <a:lnTo>
                  <a:pt x="5347" y="713"/>
                </a:lnTo>
                <a:lnTo>
                  <a:pt x="5336" y="713"/>
                </a:lnTo>
                <a:lnTo>
                  <a:pt x="5326" y="713"/>
                </a:lnTo>
                <a:lnTo>
                  <a:pt x="5319" y="713"/>
                </a:lnTo>
                <a:lnTo>
                  <a:pt x="5312" y="711"/>
                </a:lnTo>
                <a:lnTo>
                  <a:pt x="5310" y="709"/>
                </a:lnTo>
                <a:lnTo>
                  <a:pt x="5308" y="706"/>
                </a:lnTo>
                <a:lnTo>
                  <a:pt x="5306" y="704"/>
                </a:lnTo>
                <a:lnTo>
                  <a:pt x="5305" y="700"/>
                </a:lnTo>
                <a:lnTo>
                  <a:pt x="5303" y="692"/>
                </a:lnTo>
                <a:lnTo>
                  <a:pt x="5303" y="680"/>
                </a:lnTo>
                <a:lnTo>
                  <a:pt x="5300" y="680"/>
                </a:lnTo>
                <a:lnTo>
                  <a:pt x="5298" y="679"/>
                </a:lnTo>
                <a:lnTo>
                  <a:pt x="5297" y="678"/>
                </a:lnTo>
                <a:lnTo>
                  <a:pt x="5298" y="677"/>
                </a:lnTo>
                <a:lnTo>
                  <a:pt x="5300" y="674"/>
                </a:lnTo>
                <a:lnTo>
                  <a:pt x="5305" y="669"/>
                </a:lnTo>
                <a:lnTo>
                  <a:pt x="5316" y="662"/>
                </a:lnTo>
                <a:lnTo>
                  <a:pt x="5321" y="659"/>
                </a:lnTo>
                <a:lnTo>
                  <a:pt x="5326" y="658"/>
                </a:lnTo>
                <a:lnTo>
                  <a:pt x="5329" y="656"/>
                </a:lnTo>
                <a:lnTo>
                  <a:pt x="5331" y="653"/>
                </a:lnTo>
                <a:lnTo>
                  <a:pt x="5333" y="649"/>
                </a:lnTo>
                <a:lnTo>
                  <a:pt x="5333" y="644"/>
                </a:lnTo>
                <a:lnTo>
                  <a:pt x="5332" y="639"/>
                </a:lnTo>
                <a:lnTo>
                  <a:pt x="5331" y="634"/>
                </a:lnTo>
                <a:lnTo>
                  <a:pt x="5330" y="627"/>
                </a:lnTo>
                <a:lnTo>
                  <a:pt x="5322" y="603"/>
                </a:lnTo>
                <a:lnTo>
                  <a:pt x="5318" y="584"/>
                </a:lnTo>
                <a:lnTo>
                  <a:pt x="5320" y="584"/>
                </a:lnTo>
                <a:lnTo>
                  <a:pt x="5323" y="582"/>
                </a:lnTo>
                <a:lnTo>
                  <a:pt x="5326" y="579"/>
                </a:lnTo>
                <a:lnTo>
                  <a:pt x="5329" y="576"/>
                </a:lnTo>
                <a:lnTo>
                  <a:pt x="5337" y="566"/>
                </a:lnTo>
                <a:lnTo>
                  <a:pt x="5344" y="555"/>
                </a:lnTo>
                <a:lnTo>
                  <a:pt x="5351" y="544"/>
                </a:lnTo>
                <a:lnTo>
                  <a:pt x="5358" y="535"/>
                </a:lnTo>
                <a:lnTo>
                  <a:pt x="5361" y="530"/>
                </a:lnTo>
                <a:lnTo>
                  <a:pt x="5364" y="527"/>
                </a:lnTo>
                <a:lnTo>
                  <a:pt x="5366" y="525"/>
                </a:lnTo>
                <a:lnTo>
                  <a:pt x="5368" y="525"/>
                </a:lnTo>
                <a:lnTo>
                  <a:pt x="5371" y="516"/>
                </a:lnTo>
                <a:lnTo>
                  <a:pt x="5372" y="508"/>
                </a:lnTo>
                <a:lnTo>
                  <a:pt x="5373" y="502"/>
                </a:lnTo>
                <a:lnTo>
                  <a:pt x="5372" y="498"/>
                </a:lnTo>
                <a:lnTo>
                  <a:pt x="5371" y="494"/>
                </a:lnTo>
                <a:lnTo>
                  <a:pt x="5368" y="493"/>
                </a:lnTo>
                <a:lnTo>
                  <a:pt x="5365" y="492"/>
                </a:lnTo>
                <a:lnTo>
                  <a:pt x="5361" y="493"/>
                </a:lnTo>
                <a:lnTo>
                  <a:pt x="5340" y="500"/>
                </a:lnTo>
                <a:lnTo>
                  <a:pt x="5313" y="506"/>
                </a:lnTo>
                <a:close/>
                <a:moveTo>
                  <a:pt x="5596" y="463"/>
                </a:moveTo>
                <a:lnTo>
                  <a:pt x="5596" y="460"/>
                </a:lnTo>
                <a:lnTo>
                  <a:pt x="5595" y="457"/>
                </a:lnTo>
                <a:lnTo>
                  <a:pt x="5594" y="453"/>
                </a:lnTo>
                <a:lnTo>
                  <a:pt x="5592" y="451"/>
                </a:lnTo>
                <a:lnTo>
                  <a:pt x="5587" y="446"/>
                </a:lnTo>
                <a:lnTo>
                  <a:pt x="5581" y="442"/>
                </a:lnTo>
                <a:lnTo>
                  <a:pt x="5572" y="439"/>
                </a:lnTo>
                <a:lnTo>
                  <a:pt x="5564" y="435"/>
                </a:lnTo>
                <a:lnTo>
                  <a:pt x="5554" y="433"/>
                </a:lnTo>
                <a:lnTo>
                  <a:pt x="5545" y="431"/>
                </a:lnTo>
                <a:lnTo>
                  <a:pt x="5535" y="430"/>
                </a:lnTo>
                <a:lnTo>
                  <a:pt x="5526" y="430"/>
                </a:lnTo>
                <a:lnTo>
                  <a:pt x="5516" y="431"/>
                </a:lnTo>
                <a:lnTo>
                  <a:pt x="5509" y="432"/>
                </a:lnTo>
                <a:lnTo>
                  <a:pt x="5503" y="433"/>
                </a:lnTo>
                <a:lnTo>
                  <a:pt x="5497" y="436"/>
                </a:lnTo>
                <a:lnTo>
                  <a:pt x="5495" y="438"/>
                </a:lnTo>
                <a:lnTo>
                  <a:pt x="5494" y="440"/>
                </a:lnTo>
                <a:lnTo>
                  <a:pt x="5493" y="442"/>
                </a:lnTo>
                <a:lnTo>
                  <a:pt x="5493" y="444"/>
                </a:lnTo>
                <a:lnTo>
                  <a:pt x="5490" y="447"/>
                </a:lnTo>
                <a:lnTo>
                  <a:pt x="5488" y="452"/>
                </a:lnTo>
                <a:lnTo>
                  <a:pt x="5487" y="461"/>
                </a:lnTo>
                <a:lnTo>
                  <a:pt x="5487" y="471"/>
                </a:lnTo>
                <a:lnTo>
                  <a:pt x="5487" y="497"/>
                </a:lnTo>
                <a:lnTo>
                  <a:pt x="5489" y="526"/>
                </a:lnTo>
                <a:lnTo>
                  <a:pt x="5491" y="557"/>
                </a:lnTo>
                <a:lnTo>
                  <a:pt x="5494" y="585"/>
                </a:lnTo>
                <a:lnTo>
                  <a:pt x="5496" y="608"/>
                </a:lnTo>
                <a:lnTo>
                  <a:pt x="5496" y="624"/>
                </a:lnTo>
                <a:lnTo>
                  <a:pt x="5494" y="625"/>
                </a:lnTo>
                <a:lnTo>
                  <a:pt x="5492" y="626"/>
                </a:lnTo>
                <a:lnTo>
                  <a:pt x="5490" y="627"/>
                </a:lnTo>
                <a:lnTo>
                  <a:pt x="5488" y="630"/>
                </a:lnTo>
                <a:lnTo>
                  <a:pt x="5483" y="636"/>
                </a:lnTo>
                <a:lnTo>
                  <a:pt x="5478" y="643"/>
                </a:lnTo>
                <a:lnTo>
                  <a:pt x="5473" y="649"/>
                </a:lnTo>
                <a:lnTo>
                  <a:pt x="5469" y="656"/>
                </a:lnTo>
                <a:lnTo>
                  <a:pt x="5464" y="660"/>
                </a:lnTo>
                <a:lnTo>
                  <a:pt x="5460" y="661"/>
                </a:lnTo>
                <a:lnTo>
                  <a:pt x="5462" y="679"/>
                </a:lnTo>
                <a:lnTo>
                  <a:pt x="5465" y="705"/>
                </a:lnTo>
                <a:lnTo>
                  <a:pt x="5465" y="712"/>
                </a:lnTo>
                <a:lnTo>
                  <a:pt x="5465" y="718"/>
                </a:lnTo>
                <a:lnTo>
                  <a:pt x="5464" y="724"/>
                </a:lnTo>
                <a:lnTo>
                  <a:pt x="5463" y="730"/>
                </a:lnTo>
                <a:lnTo>
                  <a:pt x="5461" y="734"/>
                </a:lnTo>
                <a:lnTo>
                  <a:pt x="5458" y="737"/>
                </a:lnTo>
                <a:lnTo>
                  <a:pt x="5454" y="739"/>
                </a:lnTo>
                <a:lnTo>
                  <a:pt x="5450" y="740"/>
                </a:lnTo>
                <a:lnTo>
                  <a:pt x="5449" y="735"/>
                </a:lnTo>
                <a:lnTo>
                  <a:pt x="5447" y="731"/>
                </a:lnTo>
                <a:lnTo>
                  <a:pt x="5445" y="729"/>
                </a:lnTo>
                <a:lnTo>
                  <a:pt x="5442" y="727"/>
                </a:lnTo>
                <a:lnTo>
                  <a:pt x="5438" y="729"/>
                </a:lnTo>
                <a:lnTo>
                  <a:pt x="5433" y="730"/>
                </a:lnTo>
                <a:lnTo>
                  <a:pt x="5429" y="732"/>
                </a:lnTo>
                <a:lnTo>
                  <a:pt x="5426" y="735"/>
                </a:lnTo>
                <a:lnTo>
                  <a:pt x="5422" y="737"/>
                </a:lnTo>
                <a:lnTo>
                  <a:pt x="5420" y="741"/>
                </a:lnTo>
                <a:lnTo>
                  <a:pt x="5418" y="744"/>
                </a:lnTo>
                <a:lnTo>
                  <a:pt x="5417" y="748"/>
                </a:lnTo>
                <a:lnTo>
                  <a:pt x="5417" y="750"/>
                </a:lnTo>
                <a:lnTo>
                  <a:pt x="5419" y="752"/>
                </a:lnTo>
                <a:lnTo>
                  <a:pt x="5422" y="754"/>
                </a:lnTo>
                <a:lnTo>
                  <a:pt x="5427" y="754"/>
                </a:lnTo>
                <a:lnTo>
                  <a:pt x="5428" y="757"/>
                </a:lnTo>
                <a:lnTo>
                  <a:pt x="5430" y="760"/>
                </a:lnTo>
                <a:lnTo>
                  <a:pt x="5432" y="762"/>
                </a:lnTo>
                <a:lnTo>
                  <a:pt x="5436" y="763"/>
                </a:lnTo>
                <a:lnTo>
                  <a:pt x="5446" y="766"/>
                </a:lnTo>
                <a:lnTo>
                  <a:pt x="5456" y="768"/>
                </a:lnTo>
                <a:lnTo>
                  <a:pt x="5467" y="770"/>
                </a:lnTo>
                <a:lnTo>
                  <a:pt x="5476" y="772"/>
                </a:lnTo>
                <a:lnTo>
                  <a:pt x="5480" y="774"/>
                </a:lnTo>
                <a:lnTo>
                  <a:pt x="5483" y="775"/>
                </a:lnTo>
                <a:lnTo>
                  <a:pt x="5485" y="778"/>
                </a:lnTo>
                <a:lnTo>
                  <a:pt x="5485" y="781"/>
                </a:lnTo>
                <a:lnTo>
                  <a:pt x="5492" y="780"/>
                </a:lnTo>
                <a:lnTo>
                  <a:pt x="5497" y="779"/>
                </a:lnTo>
                <a:lnTo>
                  <a:pt x="5502" y="778"/>
                </a:lnTo>
                <a:lnTo>
                  <a:pt x="5505" y="775"/>
                </a:lnTo>
                <a:lnTo>
                  <a:pt x="5507" y="772"/>
                </a:lnTo>
                <a:lnTo>
                  <a:pt x="5508" y="768"/>
                </a:lnTo>
                <a:lnTo>
                  <a:pt x="5509" y="761"/>
                </a:lnTo>
                <a:lnTo>
                  <a:pt x="5509" y="754"/>
                </a:lnTo>
                <a:lnTo>
                  <a:pt x="5505" y="754"/>
                </a:lnTo>
                <a:lnTo>
                  <a:pt x="5501" y="753"/>
                </a:lnTo>
                <a:lnTo>
                  <a:pt x="5499" y="752"/>
                </a:lnTo>
                <a:lnTo>
                  <a:pt x="5496" y="751"/>
                </a:lnTo>
                <a:lnTo>
                  <a:pt x="5494" y="746"/>
                </a:lnTo>
                <a:lnTo>
                  <a:pt x="5493" y="741"/>
                </a:lnTo>
                <a:lnTo>
                  <a:pt x="5495" y="731"/>
                </a:lnTo>
                <a:lnTo>
                  <a:pt x="5496" y="721"/>
                </a:lnTo>
                <a:lnTo>
                  <a:pt x="5494" y="721"/>
                </a:lnTo>
                <a:lnTo>
                  <a:pt x="5493" y="720"/>
                </a:lnTo>
                <a:lnTo>
                  <a:pt x="5493" y="718"/>
                </a:lnTo>
                <a:lnTo>
                  <a:pt x="5494" y="717"/>
                </a:lnTo>
                <a:lnTo>
                  <a:pt x="5500" y="712"/>
                </a:lnTo>
                <a:lnTo>
                  <a:pt x="5506" y="706"/>
                </a:lnTo>
                <a:lnTo>
                  <a:pt x="5521" y="697"/>
                </a:lnTo>
                <a:lnTo>
                  <a:pt x="5529" y="692"/>
                </a:lnTo>
                <a:lnTo>
                  <a:pt x="5530" y="678"/>
                </a:lnTo>
                <a:lnTo>
                  <a:pt x="5532" y="665"/>
                </a:lnTo>
                <a:lnTo>
                  <a:pt x="5536" y="654"/>
                </a:lnTo>
                <a:lnTo>
                  <a:pt x="5541" y="643"/>
                </a:lnTo>
                <a:lnTo>
                  <a:pt x="5547" y="635"/>
                </a:lnTo>
                <a:lnTo>
                  <a:pt x="5553" y="625"/>
                </a:lnTo>
                <a:lnTo>
                  <a:pt x="5560" y="618"/>
                </a:lnTo>
                <a:lnTo>
                  <a:pt x="5566" y="610"/>
                </a:lnTo>
                <a:lnTo>
                  <a:pt x="5580" y="597"/>
                </a:lnTo>
                <a:lnTo>
                  <a:pt x="5591" y="583"/>
                </a:lnTo>
                <a:lnTo>
                  <a:pt x="5596" y="576"/>
                </a:lnTo>
                <a:lnTo>
                  <a:pt x="5600" y="568"/>
                </a:lnTo>
                <a:lnTo>
                  <a:pt x="5603" y="560"/>
                </a:lnTo>
                <a:lnTo>
                  <a:pt x="5603" y="551"/>
                </a:lnTo>
                <a:lnTo>
                  <a:pt x="5607" y="550"/>
                </a:lnTo>
                <a:lnTo>
                  <a:pt x="5610" y="547"/>
                </a:lnTo>
                <a:lnTo>
                  <a:pt x="5612" y="543"/>
                </a:lnTo>
                <a:lnTo>
                  <a:pt x="5613" y="538"/>
                </a:lnTo>
                <a:lnTo>
                  <a:pt x="5614" y="523"/>
                </a:lnTo>
                <a:lnTo>
                  <a:pt x="5613" y="507"/>
                </a:lnTo>
                <a:lnTo>
                  <a:pt x="5610" y="490"/>
                </a:lnTo>
                <a:lnTo>
                  <a:pt x="5607" y="477"/>
                </a:lnTo>
                <a:lnTo>
                  <a:pt x="5604" y="470"/>
                </a:lnTo>
                <a:lnTo>
                  <a:pt x="5602" y="466"/>
                </a:lnTo>
                <a:lnTo>
                  <a:pt x="5600" y="463"/>
                </a:lnTo>
                <a:lnTo>
                  <a:pt x="5596" y="463"/>
                </a:lnTo>
                <a:close/>
                <a:moveTo>
                  <a:pt x="6420" y="2791"/>
                </a:moveTo>
                <a:lnTo>
                  <a:pt x="6414" y="2817"/>
                </a:lnTo>
                <a:lnTo>
                  <a:pt x="6406" y="2844"/>
                </a:lnTo>
                <a:lnTo>
                  <a:pt x="6398" y="2870"/>
                </a:lnTo>
                <a:lnTo>
                  <a:pt x="6389" y="2895"/>
                </a:lnTo>
                <a:lnTo>
                  <a:pt x="6380" y="2919"/>
                </a:lnTo>
                <a:lnTo>
                  <a:pt x="6369" y="2944"/>
                </a:lnTo>
                <a:lnTo>
                  <a:pt x="6358" y="2967"/>
                </a:lnTo>
                <a:lnTo>
                  <a:pt x="6346" y="2990"/>
                </a:lnTo>
                <a:lnTo>
                  <a:pt x="6334" y="3012"/>
                </a:lnTo>
                <a:lnTo>
                  <a:pt x="6320" y="3033"/>
                </a:lnTo>
                <a:lnTo>
                  <a:pt x="6305" y="3054"/>
                </a:lnTo>
                <a:lnTo>
                  <a:pt x="6291" y="3073"/>
                </a:lnTo>
                <a:lnTo>
                  <a:pt x="6274" y="3093"/>
                </a:lnTo>
                <a:lnTo>
                  <a:pt x="6257" y="3111"/>
                </a:lnTo>
                <a:lnTo>
                  <a:pt x="6240" y="3128"/>
                </a:lnTo>
                <a:lnTo>
                  <a:pt x="6221" y="3145"/>
                </a:lnTo>
                <a:lnTo>
                  <a:pt x="6202" y="3161"/>
                </a:lnTo>
                <a:lnTo>
                  <a:pt x="6182" y="3176"/>
                </a:lnTo>
                <a:lnTo>
                  <a:pt x="6161" y="3190"/>
                </a:lnTo>
                <a:lnTo>
                  <a:pt x="6140" y="3203"/>
                </a:lnTo>
                <a:lnTo>
                  <a:pt x="6118" y="3216"/>
                </a:lnTo>
                <a:lnTo>
                  <a:pt x="6095" y="3227"/>
                </a:lnTo>
                <a:lnTo>
                  <a:pt x="6071" y="3238"/>
                </a:lnTo>
                <a:lnTo>
                  <a:pt x="6047" y="3247"/>
                </a:lnTo>
                <a:lnTo>
                  <a:pt x="6021" y="3256"/>
                </a:lnTo>
                <a:lnTo>
                  <a:pt x="5995" y="3263"/>
                </a:lnTo>
                <a:lnTo>
                  <a:pt x="5968" y="3269"/>
                </a:lnTo>
                <a:lnTo>
                  <a:pt x="5939" y="3275"/>
                </a:lnTo>
                <a:lnTo>
                  <a:pt x="5911" y="3279"/>
                </a:lnTo>
                <a:lnTo>
                  <a:pt x="5881" y="3283"/>
                </a:lnTo>
                <a:lnTo>
                  <a:pt x="5852" y="3285"/>
                </a:lnTo>
                <a:lnTo>
                  <a:pt x="5820" y="3286"/>
                </a:lnTo>
                <a:lnTo>
                  <a:pt x="5792" y="3286"/>
                </a:lnTo>
                <a:lnTo>
                  <a:pt x="5765" y="3285"/>
                </a:lnTo>
                <a:lnTo>
                  <a:pt x="5737" y="3282"/>
                </a:lnTo>
                <a:lnTo>
                  <a:pt x="5710" y="3279"/>
                </a:lnTo>
                <a:lnTo>
                  <a:pt x="5684" y="3274"/>
                </a:lnTo>
                <a:lnTo>
                  <a:pt x="5657" y="3268"/>
                </a:lnTo>
                <a:lnTo>
                  <a:pt x="5632" y="3261"/>
                </a:lnTo>
                <a:lnTo>
                  <a:pt x="5608" y="3253"/>
                </a:lnTo>
                <a:lnTo>
                  <a:pt x="5584" y="3244"/>
                </a:lnTo>
                <a:lnTo>
                  <a:pt x="5560" y="3234"/>
                </a:lnTo>
                <a:lnTo>
                  <a:pt x="5536" y="3223"/>
                </a:lnTo>
                <a:lnTo>
                  <a:pt x="5514" y="3210"/>
                </a:lnTo>
                <a:lnTo>
                  <a:pt x="5492" y="3198"/>
                </a:lnTo>
                <a:lnTo>
                  <a:pt x="5472" y="3183"/>
                </a:lnTo>
                <a:lnTo>
                  <a:pt x="5451" y="3168"/>
                </a:lnTo>
                <a:lnTo>
                  <a:pt x="5432" y="3152"/>
                </a:lnTo>
                <a:lnTo>
                  <a:pt x="5413" y="3136"/>
                </a:lnTo>
                <a:lnTo>
                  <a:pt x="5395" y="3118"/>
                </a:lnTo>
                <a:lnTo>
                  <a:pt x="5378" y="3099"/>
                </a:lnTo>
                <a:lnTo>
                  <a:pt x="5361" y="3080"/>
                </a:lnTo>
                <a:lnTo>
                  <a:pt x="5346" y="3060"/>
                </a:lnTo>
                <a:lnTo>
                  <a:pt x="5330" y="3039"/>
                </a:lnTo>
                <a:lnTo>
                  <a:pt x="5317" y="3016"/>
                </a:lnTo>
                <a:lnTo>
                  <a:pt x="5304" y="2994"/>
                </a:lnTo>
                <a:lnTo>
                  <a:pt x="5291" y="2971"/>
                </a:lnTo>
                <a:lnTo>
                  <a:pt x="5281" y="2947"/>
                </a:lnTo>
                <a:lnTo>
                  <a:pt x="5270" y="2923"/>
                </a:lnTo>
                <a:lnTo>
                  <a:pt x="5261" y="2897"/>
                </a:lnTo>
                <a:lnTo>
                  <a:pt x="5252" y="2871"/>
                </a:lnTo>
                <a:lnTo>
                  <a:pt x="5245" y="2845"/>
                </a:lnTo>
                <a:lnTo>
                  <a:pt x="5239" y="2818"/>
                </a:lnTo>
                <a:lnTo>
                  <a:pt x="5234" y="2791"/>
                </a:lnTo>
                <a:lnTo>
                  <a:pt x="5022" y="2791"/>
                </a:lnTo>
                <a:lnTo>
                  <a:pt x="5017" y="2802"/>
                </a:lnTo>
                <a:lnTo>
                  <a:pt x="5011" y="2814"/>
                </a:lnTo>
                <a:lnTo>
                  <a:pt x="5004" y="2826"/>
                </a:lnTo>
                <a:lnTo>
                  <a:pt x="4998" y="2837"/>
                </a:lnTo>
                <a:lnTo>
                  <a:pt x="4992" y="2853"/>
                </a:lnTo>
                <a:lnTo>
                  <a:pt x="4986" y="2869"/>
                </a:lnTo>
                <a:lnTo>
                  <a:pt x="4983" y="2884"/>
                </a:lnTo>
                <a:lnTo>
                  <a:pt x="4982" y="2900"/>
                </a:lnTo>
                <a:lnTo>
                  <a:pt x="4983" y="2916"/>
                </a:lnTo>
                <a:lnTo>
                  <a:pt x="4986" y="2933"/>
                </a:lnTo>
                <a:lnTo>
                  <a:pt x="4994" y="2966"/>
                </a:lnTo>
                <a:lnTo>
                  <a:pt x="4999" y="2989"/>
                </a:lnTo>
                <a:lnTo>
                  <a:pt x="5005" y="3013"/>
                </a:lnTo>
                <a:lnTo>
                  <a:pt x="5016" y="3050"/>
                </a:lnTo>
                <a:lnTo>
                  <a:pt x="5024" y="3089"/>
                </a:lnTo>
                <a:lnTo>
                  <a:pt x="5031" y="3119"/>
                </a:lnTo>
                <a:lnTo>
                  <a:pt x="5036" y="3142"/>
                </a:lnTo>
                <a:lnTo>
                  <a:pt x="5039" y="3159"/>
                </a:lnTo>
                <a:lnTo>
                  <a:pt x="5041" y="3172"/>
                </a:lnTo>
                <a:lnTo>
                  <a:pt x="5043" y="3185"/>
                </a:lnTo>
                <a:lnTo>
                  <a:pt x="5045" y="3199"/>
                </a:lnTo>
                <a:lnTo>
                  <a:pt x="5047" y="3214"/>
                </a:lnTo>
                <a:lnTo>
                  <a:pt x="5047" y="3285"/>
                </a:lnTo>
                <a:lnTo>
                  <a:pt x="5042" y="3324"/>
                </a:lnTo>
                <a:lnTo>
                  <a:pt x="5037" y="3363"/>
                </a:lnTo>
                <a:lnTo>
                  <a:pt x="5031" y="3401"/>
                </a:lnTo>
                <a:lnTo>
                  <a:pt x="5025" y="3440"/>
                </a:lnTo>
                <a:lnTo>
                  <a:pt x="5019" y="3462"/>
                </a:lnTo>
                <a:lnTo>
                  <a:pt x="5013" y="3485"/>
                </a:lnTo>
                <a:lnTo>
                  <a:pt x="5007" y="3507"/>
                </a:lnTo>
                <a:lnTo>
                  <a:pt x="5001" y="3529"/>
                </a:lnTo>
                <a:lnTo>
                  <a:pt x="4995" y="3550"/>
                </a:lnTo>
                <a:lnTo>
                  <a:pt x="4988" y="3572"/>
                </a:lnTo>
                <a:lnTo>
                  <a:pt x="4983" y="3594"/>
                </a:lnTo>
                <a:lnTo>
                  <a:pt x="4977" y="3616"/>
                </a:lnTo>
                <a:lnTo>
                  <a:pt x="4952" y="3681"/>
                </a:lnTo>
                <a:lnTo>
                  <a:pt x="4925" y="3748"/>
                </a:lnTo>
                <a:lnTo>
                  <a:pt x="4912" y="3783"/>
                </a:lnTo>
                <a:lnTo>
                  <a:pt x="4898" y="3818"/>
                </a:lnTo>
                <a:lnTo>
                  <a:pt x="4885" y="3853"/>
                </a:lnTo>
                <a:lnTo>
                  <a:pt x="4873" y="3888"/>
                </a:lnTo>
                <a:lnTo>
                  <a:pt x="4862" y="3924"/>
                </a:lnTo>
                <a:lnTo>
                  <a:pt x="4852" y="3960"/>
                </a:lnTo>
                <a:lnTo>
                  <a:pt x="4843" y="3996"/>
                </a:lnTo>
                <a:lnTo>
                  <a:pt x="4837" y="4032"/>
                </a:lnTo>
                <a:lnTo>
                  <a:pt x="4832" y="4068"/>
                </a:lnTo>
                <a:lnTo>
                  <a:pt x="4829" y="4102"/>
                </a:lnTo>
                <a:lnTo>
                  <a:pt x="4829" y="4120"/>
                </a:lnTo>
                <a:lnTo>
                  <a:pt x="4829" y="4137"/>
                </a:lnTo>
                <a:lnTo>
                  <a:pt x="4829" y="4155"/>
                </a:lnTo>
                <a:lnTo>
                  <a:pt x="4831" y="4172"/>
                </a:lnTo>
                <a:lnTo>
                  <a:pt x="4833" y="4187"/>
                </a:lnTo>
                <a:lnTo>
                  <a:pt x="4835" y="4201"/>
                </a:lnTo>
                <a:lnTo>
                  <a:pt x="4838" y="4216"/>
                </a:lnTo>
                <a:lnTo>
                  <a:pt x="4841" y="4230"/>
                </a:lnTo>
                <a:lnTo>
                  <a:pt x="4845" y="4245"/>
                </a:lnTo>
                <a:lnTo>
                  <a:pt x="4850" y="4258"/>
                </a:lnTo>
                <a:lnTo>
                  <a:pt x="4855" y="4272"/>
                </a:lnTo>
                <a:lnTo>
                  <a:pt x="4861" y="4285"/>
                </a:lnTo>
                <a:lnTo>
                  <a:pt x="4867" y="4298"/>
                </a:lnTo>
                <a:lnTo>
                  <a:pt x="4874" y="4311"/>
                </a:lnTo>
                <a:lnTo>
                  <a:pt x="4881" y="4324"/>
                </a:lnTo>
                <a:lnTo>
                  <a:pt x="4889" y="4335"/>
                </a:lnTo>
                <a:lnTo>
                  <a:pt x="4897" y="4347"/>
                </a:lnTo>
                <a:lnTo>
                  <a:pt x="4905" y="4359"/>
                </a:lnTo>
                <a:lnTo>
                  <a:pt x="4915" y="4370"/>
                </a:lnTo>
                <a:lnTo>
                  <a:pt x="4924" y="4381"/>
                </a:lnTo>
                <a:lnTo>
                  <a:pt x="4935" y="4391"/>
                </a:lnTo>
                <a:lnTo>
                  <a:pt x="4944" y="4401"/>
                </a:lnTo>
                <a:lnTo>
                  <a:pt x="4956" y="4410"/>
                </a:lnTo>
                <a:lnTo>
                  <a:pt x="4966" y="4420"/>
                </a:lnTo>
                <a:lnTo>
                  <a:pt x="4978" y="4428"/>
                </a:lnTo>
                <a:lnTo>
                  <a:pt x="4990" y="4436"/>
                </a:lnTo>
                <a:lnTo>
                  <a:pt x="5002" y="4443"/>
                </a:lnTo>
                <a:lnTo>
                  <a:pt x="5015" y="4450"/>
                </a:lnTo>
                <a:lnTo>
                  <a:pt x="5027" y="4457"/>
                </a:lnTo>
                <a:lnTo>
                  <a:pt x="5040" y="4463"/>
                </a:lnTo>
                <a:lnTo>
                  <a:pt x="5054" y="4468"/>
                </a:lnTo>
                <a:lnTo>
                  <a:pt x="5067" y="4472"/>
                </a:lnTo>
                <a:lnTo>
                  <a:pt x="5082" y="4477"/>
                </a:lnTo>
                <a:lnTo>
                  <a:pt x="5096" y="4480"/>
                </a:lnTo>
                <a:lnTo>
                  <a:pt x="5110" y="4483"/>
                </a:lnTo>
                <a:lnTo>
                  <a:pt x="5125" y="4485"/>
                </a:lnTo>
                <a:lnTo>
                  <a:pt x="5143" y="4487"/>
                </a:lnTo>
                <a:lnTo>
                  <a:pt x="5161" y="4488"/>
                </a:lnTo>
                <a:lnTo>
                  <a:pt x="5178" y="4489"/>
                </a:lnTo>
                <a:lnTo>
                  <a:pt x="5195" y="4489"/>
                </a:lnTo>
                <a:lnTo>
                  <a:pt x="5210" y="4488"/>
                </a:lnTo>
                <a:lnTo>
                  <a:pt x="5226" y="4486"/>
                </a:lnTo>
                <a:lnTo>
                  <a:pt x="5242" y="4484"/>
                </a:lnTo>
                <a:lnTo>
                  <a:pt x="5257" y="4482"/>
                </a:lnTo>
                <a:lnTo>
                  <a:pt x="5271" y="4478"/>
                </a:lnTo>
                <a:lnTo>
                  <a:pt x="5285" y="4473"/>
                </a:lnTo>
                <a:lnTo>
                  <a:pt x="5299" y="4469"/>
                </a:lnTo>
                <a:lnTo>
                  <a:pt x="5312" y="4464"/>
                </a:lnTo>
                <a:lnTo>
                  <a:pt x="5325" y="4458"/>
                </a:lnTo>
                <a:lnTo>
                  <a:pt x="5338" y="4450"/>
                </a:lnTo>
                <a:lnTo>
                  <a:pt x="5349" y="4443"/>
                </a:lnTo>
                <a:lnTo>
                  <a:pt x="5361" y="4436"/>
                </a:lnTo>
                <a:lnTo>
                  <a:pt x="5372" y="4427"/>
                </a:lnTo>
                <a:lnTo>
                  <a:pt x="5383" y="4418"/>
                </a:lnTo>
                <a:lnTo>
                  <a:pt x="5392" y="4407"/>
                </a:lnTo>
                <a:lnTo>
                  <a:pt x="5403" y="4397"/>
                </a:lnTo>
                <a:lnTo>
                  <a:pt x="5412" y="4386"/>
                </a:lnTo>
                <a:lnTo>
                  <a:pt x="5421" y="4374"/>
                </a:lnTo>
                <a:lnTo>
                  <a:pt x="5429" y="4362"/>
                </a:lnTo>
                <a:lnTo>
                  <a:pt x="5438" y="4349"/>
                </a:lnTo>
                <a:lnTo>
                  <a:pt x="5445" y="4335"/>
                </a:lnTo>
                <a:lnTo>
                  <a:pt x="5452" y="4321"/>
                </a:lnTo>
                <a:lnTo>
                  <a:pt x="5460" y="4306"/>
                </a:lnTo>
                <a:lnTo>
                  <a:pt x="5466" y="4291"/>
                </a:lnTo>
                <a:lnTo>
                  <a:pt x="5471" y="4275"/>
                </a:lnTo>
                <a:lnTo>
                  <a:pt x="5478" y="4258"/>
                </a:lnTo>
                <a:lnTo>
                  <a:pt x="5482" y="4242"/>
                </a:lnTo>
                <a:lnTo>
                  <a:pt x="5487" y="4224"/>
                </a:lnTo>
                <a:lnTo>
                  <a:pt x="5491" y="4201"/>
                </a:lnTo>
                <a:lnTo>
                  <a:pt x="5495" y="4180"/>
                </a:lnTo>
                <a:lnTo>
                  <a:pt x="5497" y="4159"/>
                </a:lnTo>
                <a:lnTo>
                  <a:pt x="5499" y="4138"/>
                </a:lnTo>
                <a:lnTo>
                  <a:pt x="5499" y="4118"/>
                </a:lnTo>
                <a:lnTo>
                  <a:pt x="5497" y="4098"/>
                </a:lnTo>
                <a:lnTo>
                  <a:pt x="5495" y="4078"/>
                </a:lnTo>
                <a:lnTo>
                  <a:pt x="5492" y="4059"/>
                </a:lnTo>
                <a:lnTo>
                  <a:pt x="5488" y="4039"/>
                </a:lnTo>
                <a:lnTo>
                  <a:pt x="5484" y="4020"/>
                </a:lnTo>
                <a:lnTo>
                  <a:pt x="5479" y="4000"/>
                </a:lnTo>
                <a:lnTo>
                  <a:pt x="5472" y="3980"/>
                </a:lnTo>
                <a:lnTo>
                  <a:pt x="5459" y="3939"/>
                </a:lnTo>
                <a:lnTo>
                  <a:pt x="5444" y="3897"/>
                </a:lnTo>
                <a:lnTo>
                  <a:pt x="5428" y="3866"/>
                </a:lnTo>
                <a:lnTo>
                  <a:pt x="5412" y="3837"/>
                </a:lnTo>
                <a:lnTo>
                  <a:pt x="5395" y="3808"/>
                </a:lnTo>
                <a:lnTo>
                  <a:pt x="5379" y="3779"/>
                </a:lnTo>
                <a:lnTo>
                  <a:pt x="5361" y="3750"/>
                </a:lnTo>
                <a:lnTo>
                  <a:pt x="5343" y="3722"/>
                </a:lnTo>
                <a:lnTo>
                  <a:pt x="5325" y="3693"/>
                </a:lnTo>
                <a:lnTo>
                  <a:pt x="5306" y="3665"/>
                </a:lnTo>
                <a:lnTo>
                  <a:pt x="5307" y="3655"/>
                </a:lnTo>
                <a:lnTo>
                  <a:pt x="5307" y="3646"/>
                </a:lnTo>
                <a:lnTo>
                  <a:pt x="5311" y="3642"/>
                </a:lnTo>
                <a:lnTo>
                  <a:pt x="5314" y="3638"/>
                </a:lnTo>
                <a:lnTo>
                  <a:pt x="5323" y="3634"/>
                </a:lnTo>
                <a:lnTo>
                  <a:pt x="5338" y="3630"/>
                </a:lnTo>
                <a:lnTo>
                  <a:pt x="5369" y="3623"/>
                </a:lnTo>
                <a:lnTo>
                  <a:pt x="5427" y="3608"/>
                </a:lnTo>
                <a:lnTo>
                  <a:pt x="5444" y="3605"/>
                </a:lnTo>
                <a:lnTo>
                  <a:pt x="5461" y="3602"/>
                </a:lnTo>
                <a:lnTo>
                  <a:pt x="5480" y="3601"/>
                </a:lnTo>
                <a:lnTo>
                  <a:pt x="5497" y="3602"/>
                </a:lnTo>
                <a:lnTo>
                  <a:pt x="5525" y="3602"/>
                </a:lnTo>
                <a:lnTo>
                  <a:pt x="5552" y="3603"/>
                </a:lnTo>
                <a:lnTo>
                  <a:pt x="5581" y="3604"/>
                </a:lnTo>
                <a:lnTo>
                  <a:pt x="5608" y="3605"/>
                </a:lnTo>
                <a:lnTo>
                  <a:pt x="5635" y="3606"/>
                </a:lnTo>
                <a:lnTo>
                  <a:pt x="5662" y="3607"/>
                </a:lnTo>
                <a:lnTo>
                  <a:pt x="5686" y="3608"/>
                </a:lnTo>
                <a:lnTo>
                  <a:pt x="5708" y="3608"/>
                </a:lnTo>
                <a:lnTo>
                  <a:pt x="5712" y="3607"/>
                </a:lnTo>
                <a:lnTo>
                  <a:pt x="5716" y="3606"/>
                </a:lnTo>
                <a:lnTo>
                  <a:pt x="5719" y="3604"/>
                </a:lnTo>
                <a:lnTo>
                  <a:pt x="5724" y="3602"/>
                </a:lnTo>
                <a:lnTo>
                  <a:pt x="5730" y="3596"/>
                </a:lnTo>
                <a:lnTo>
                  <a:pt x="5736" y="3590"/>
                </a:lnTo>
                <a:lnTo>
                  <a:pt x="5756" y="3579"/>
                </a:lnTo>
                <a:lnTo>
                  <a:pt x="5775" y="3569"/>
                </a:lnTo>
                <a:lnTo>
                  <a:pt x="5790" y="3559"/>
                </a:lnTo>
                <a:lnTo>
                  <a:pt x="5798" y="3553"/>
                </a:lnTo>
                <a:lnTo>
                  <a:pt x="5811" y="3546"/>
                </a:lnTo>
                <a:lnTo>
                  <a:pt x="5824" y="3539"/>
                </a:lnTo>
                <a:lnTo>
                  <a:pt x="5842" y="3530"/>
                </a:lnTo>
                <a:lnTo>
                  <a:pt x="5876" y="3515"/>
                </a:lnTo>
                <a:lnTo>
                  <a:pt x="5897" y="3509"/>
                </a:lnTo>
                <a:lnTo>
                  <a:pt x="5919" y="3502"/>
                </a:lnTo>
                <a:lnTo>
                  <a:pt x="5940" y="3496"/>
                </a:lnTo>
                <a:lnTo>
                  <a:pt x="5961" y="3490"/>
                </a:lnTo>
                <a:lnTo>
                  <a:pt x="5973" y="3489"/>
                </a:lnTo>
                <a:lnTo>
                  <a:pt x="5983" y="3488"/>
                </a:lnTo>
                <a:lnTo>
                  <a:pt x="5994" y="3486"/>
                </a:lnTo>
                <a:lnTo>
                  <a:pt x="6003" y="3485"/>
                </a:lnTo>
                <a:lnTo>
                  <a:pt x="6020" y="3478"/>
                </a:lnTo>
                <a:lnTo>
                  <a:pt x="6035" y="3472"/>
                </a:lnTo>
                <a:lnTo>
                  <a:pt x="6044" y="3472"/>
                </a:lnTo>
                <a:lnTo>
                  <a:pt x="6048" y="3474"/>
                </a:lnTo>
                <a:lnTo>
                  <a:pt x="6051" y="3477"/>
                </a:lnTo>
                <a:lnTo>
                  <a:pt x="6053" y="3480"/>
                </a:lnTo>
                <a:lnTo>
                  <a:pt x="6057" y="3487"/>
                </a:lnTo>
                <a:lnTo>
                  <a:pt x="6056" y="3492"/>
                </a:lnTo>
                <a:lnTo>
                  <a:pt x="6050" y="3510"/>
                </a:lnTo>
                <a:lnTo>
                  <a:pt x="6032" y="3553"/>
                </a:lnTo>
                <a:lnTo>
                  <a:pt x="5996" y="3637"/>
                </a:lnTo>
                <a:lnTo>
                  <a:pt x="5981" y="3671"/>
                </a:lnTo>
                <a:lnTo>
                  <a:pt x="5970" y="3699"/>
                </a:lnTo>
                <a:lnTo>
                  <a:pt x="5959" y="3722"/>
                </a:lnTo>
                <a:lnTo>
                  <a:pt x="5951" y="3746"/>
                </a:lnTo>
                <a:lnTo>
                  <a:pt x="5942" y="3772"/>
                </a:lnTo>
                <a:lnTo>
                  <a:pt x="5934" y="3805"/>
                </a:lnTo>
                <a:lnTo>
                  <a:pt x="5923" y="3848"/>
                </a:lnTo>
                <a:lnTo>
                  <a:pt x="5911" y="3903"/>
                </a:lnTo>
                <a:lnTo>
                  <a:pt x="5908" y="3953"/>
                </a:lnTo>
                <a:lnTo>
                  <a:pt x="5903" y="4002"/>
                </a:lnTo>
                <a:lnTo>
                  <a:pt x="5898" y="4052"/>
                </a:lnTo>
                <a:lnTo>
                  <a:pt x="5892" y="4101"/>
                </a:lnTo>
                <a:lnTo>
                  <a:pt x="5883" y="4150"/>
                </a:lnTo>
                <a:lnTo>
                  <a:pt x="5874" y="4198"/>
                </a:lnTo>
                <a:lnTo>
                  <a:pt x="5865" y="4247"/>
                </a:lnTo>
                <a:lnTo>
                  <a:pt x="5853" y="4295"/>
                </a:lnTo>
                <a:lnTo>
                  <a:pt x="5840" y="4343"/>
                </a:lnTo>
                <a:lnTo>
                  <a:pt x="5829" y="4386"/>
                </a:lnTo>
                <a:lnTo>
                  <a:pt x="5822" y="4406"/>
                </a:lnTo>
                <a:lnTo>
                  <a:pt x="5815" y="4426"/>
                </a:lnTo>
                <a:lnTo>
                  <a:pt x="5809" y="4445"/>
                </a:lnTo>
                <a:lnTo>
                  <a:pt x="5800" y="4463"/>
                </a:lnTo>
                <a:lnTo>
                  <a:pt x="5793" y="4481"/>
                </a:lnTo>
                <a:lnTo>
                  <a:pt x="5784" y="4500"/>
                </a:lnTo>
                <a:lnTo>
                  <a:pt x="5774" y="4518"/>
                </a:lnTo>
                <a:lnTo>
                  <a:pt x="5764" y="4536"/>
                </a:lnTo>
                <a:lnTo>
                  <a:pt x="5752" y="4554"/>
                </a:lnTo>
                <a:lnTo>
                  <a:pt x="5739" y="4573"/>
                </a:lnTo>
                <a:lnTo>
                  <a:pt x="5726" y="4592"/>
                </a:lnTo>
                <a:lnTo>
                  <a:pt x="5711" y="4612"/>
                </a:lnTo>
                <a:lnTo>
                  <a:pt x="5693" y="4634"/>
                </a:lnTo>
                <a:lnTo>
                  <a:pt x="5674" y="4655"/>
                </a:lnTo>
                <a:lnTo>
                  <a:pt x="5654" y="4675"/>
                </a:lnTo>
                <a:lnTo>
                  <a:pt x="5634" y="4695"/>
                </a:lnTo>
                <a:lnTo>
                  <a:pt x="5613" y="4713"/>
                </a:lnTo>
                <a:lnTo>
                  <a:pt x="5592" y="4730"/>
                </a:lnTo>
                <a:lnTo>
                  <a:pt x="5570" y="4746"/>
                </a:lnTo>
                <a:lnTo>
                  <a:pt x="5548" y="4761"/>
                </a:lnTo>
                <a:lnTo>
                  <a:pt x="5525" y="4775"/>
                </a:lnTo>
                <a:lnTo>
                  <a:pt x="5502" y="4789"/>
                </a:lnTo>
                <a:lnTo>
                  <a:pt x="5479" y="4801"/>
                </a:lnTo>
                <a:lnTo>
                  <a:pt x="5454" y="4812"/>
                </a:lnTo>
                <a:lnTo>
                  <a:pt x="5429" y="4822"/>
                </a:lnTo>
                <a:lnTo>
                  <a:pt x="5404" y="4833"/>
                </a:lnTo>
                <a:lnTo>
                  <a:pt x="5379" y="4841"/>
                </a:lnTo>
                <a:lnTo>
                  <a:pt x="5353" y="4849"/>
                </a:lnTo>
                <a:lnTo>
                  <a:pt x="5327" y="4856"/>
                </a:lnTo>
                <a:lnTo>
                  <a:pt x="5301" y="4863"/>
                </a:lnTo>
                <a:lnTo>
                  <a:pt x="5275" y="4868"/>
                </a:lnTo>
                <a:lnTo>
                  <a:pt x="5248" y="4873"/>
                </a:lnTo>
                <a:lnTo>
                  <a:pt x="5221" y="4877"/>
                </a:lnTo>
                <a:lnTo>
                  <a:pt x="5195" y="4880"/>
                </a:lnTo>
                <a:lnTo>
                  <a:pt x="5167" y="4883"/>
                </a:lnTo>
                <a:lnTo>
                  <a:pt x="5140" y="4885"/>
                </a:lnTo>
                <a:lnTo>
                  <a:pt x="5113" y="4886"/>
                </a:lnTo>
                <a:lnTo>
                  <a:pt x="5085" y="4886"/>
                </a:lnTo>
                <a:lnTo>
                  <a:pt x="5058" y="4886"/>
                </a:lnTo>
                <a:lnTo>
                  <a:pt x="5031" y="4885"/>
                </a:lnTo>
                <a:lnTo>
                  <a:pt x="5003" y="4883"/>
                </a:lnTo>
                <a:lnTo>
                  <a:pt x="4976" y="4880"/>
                </a:lnTo>
                <a:lnTo>
                  <a:pt x="4948" y="4878"/>
                </a:lnTo>
                <a:lnTo>
                  <a:pt x="4921" y="4874"/>
                </a:lnTo>
                <a:lnTo>
                  <a:pt x="4891" y="4870"/>
                </a:lnTo>
                <a:lnTo>
                  <a:pt x="4861" y="4865"/>
                </a:lnTo>
                <a:lnTo>
                  <a:pt x="4832" y="4858"/>
                </a:lnTo>
                <a:lnTo>
                  <a:pt x="4802" y="4851"/>
                </a:lnTo>
                <a:lnTo>
                  <a:pt x="4773" y="4844"/>
                </a:lnTo>
                <a:lnTo>
                  <a:pt x="4743" y="4834"/>
                </a:lnTo>
                <a:lnTo>
                  <a:pt x="4715" y="4825"/>
                </a:lnTo>
                <a:lnTo>
                  <a:pt x="4687" y="4814"/>
                </a:lnTo>
                <a:lnTo>
                  <a:pt x="4658" y="4802"/>
                </a:lnTo>
                <a:lnTo>
                  <a:pt x="4631" y="4791"/>
                </a:lnTo>
                <a:lnTo>
                  <a:pt x="4604" y="4777"/>
                </a:lnTo>
                <a:lnTo>
                  <a:pt x="4577" y="4763"/>
                </a:lnTo>
                <a:lnTo>
                  <a:pt x="4551" y="4749"/>
                </a:lnTo>
                <a:lnTo>
                  <a:pt x="4525" y="4733"/>
                </a:lnTo>
                <a:lnTo>
                  <a:pt x="4499" y="4717"/>
                </a:lnTo>
                <a:lnTo>
                  <a:pt x="4475" y="4699"/>
                </a:lnTo>
                <a:lnTo>
                  <a:pt x="4451" y="4681"/>
                </a:lnTo>
                <a:lnTo>
                  <a:pt x="4428" y="4662"/>
                </a:lnTo>
                <a:lnTo>
                  <a:pt x="4406" y="4642"/>
                </a:lnTo>
                <a:lnTo>
                  <a:pt x="4384" y="4622"/>
                </a:lnTo>
                <a:lnTo>
                  <a:pt x="4363" y="4601"/>
                </a:lnTo>
                <a:lnTo>
                  <a:pt x="4343" y="4579"/>
                </a:lnTo>
                <a:lnTo>
                  <a:pt x="4324" y="4556"/>
                </a:lnTo>
                <a:lnTo>
                  <a:pt x="4305" y="4533"/>
                </a:lnTo>
                <a:lnTo>
                  <a:pt x="4288" y="4507"/>
                </a:lnTo>
                <a:lnTo>
                  <a:pt x="4271" y="4482"/>
                </a:lnTo>
                <a:lnTo>
                  <a:pt x="4255" y="4456"/>
                </a:lnTo>
                <a:lnTo>
                  <a:pt x="4241" y="4429"/>
                </a:lnTo>
                <a:lnTo>
                  <a:pt x="4227" y="4402"/>
                </a:lnTo>
                <a:lnTo>
                  <a:pt x="4214" y="4373"/>
                </a:lnTo>
                <a:lnTo>
                  <a:pt x="4203" y="4344"/>
                </a:lnTo>
                <a:lnTo>
                  <a:pt x="4192" y="4314"/>
                </a:lnTo>
                <a:lnTo>
                  <a:pt x="4180" y="4273"/>
                </a:lnTo>
                <a:lnTo>
                  <a:pt x="4169" y="4233"/>
                </a:lnTo>
                <a:lnTo>
                  <a:pt x="4160" y="4193"/>
                </a:lnTo>
                <a:lnTo>
                  <a:pt x="4151" y="4153"/>
                </a:lnTo>
                <a:lnTo>
                  <a:pt x="4144" y="4114"/>
                </a:lnTo>
                <a:lnTo>
                  <a:pt x="4139" y="4074"/>
                </a:lnTo>
                <a:lnTo>
                  <a:pt x="4134" y="4035"/>
                </a:lnTo>
                <a:lnTo>
                  <a:pt x="4131" y="3996"/>
                </a:lnTo>
                <a:lnTo>
                  <a:pt x="4128" y="3957"/>
                </a:lnTo>
                <a:lnTo>
                  <a:pt x="4127" y="3917"/>
                </a:lnTo>
                <a:lnTo>
                  <a:pt x="4127" y="3878"/>
                </a:lnTo>
                <a:lnTo>
                  <a:pt x="4128" y="3838"/>
                </a:lnTo>
                <a:lnTo>
                  <a:pt x="4129" y="3797"/>
                </a:lnTo>
                <a:lnTo>
                  <a:pt x="4131" y="3756"/>
                </a:lnTo>
                <a:lnTo>
                  <a:pt x="4134" y="3714"/>
                </a:lnTo>
                <a:lnTo>
                  <a:pt x="4138" y="3672"/>
                </a:lnTo>
                <a:lnTo>
                  <a:pt x="4141" y="3642"/>
                </a:lnTo>
                <a:lnTo>
                  <a:pt x="4144" y="3613"/>
                </a:lnTo>
                <a:lnTo>
                  <a:pt x="4148" y="3584"/>
                </a:lnTo>
                <a:lnTo>
                  <a:pt x="4152" y="3555"/>
                </a:lnTo>
                <a:lnTo>
                  <a:pt x="4158" y="3527"/>
                </a:lnTo>
                <a:lnTo>
                  <a:pt x="4163" y="3499"/>
                </a:lnTo>
                <a:lnTo>
                  <a:pt x="4169" y="3472"/>
                </a:lnTo>
                <a:lnTo>
                  <a:pt x="4175" y="3444"/>
                </a:lnTo>
                <a:lnTo>
                  <a:pt x="4182" y="3419"/>
                </a:lnTo>
                <a:lnTo>
                  <a:pt x="4189" y="3393"/>
                </a:lnTo>
                <a:lnTo>
                  <a:pt x="4196" y="3369"/>
                </a:lnTo>
                <a:lnTo>
                  <a:pt x="4204" y="3344"/>
                </a:lnTo>
                <a:lnTo>
                  <a:pt x="4212" y="3320"/>
                </a:lnTo>
                <a:lnTo>
                  <a:pt x="4221" y="3298"/>
                </a:lnTo>
                <a:lnTo>
                  <a:pt x="4229" y="3276"/>
                </a:lnTo>
                <a:lnTo>
                  <a:pt x="4239" y="3255"/>
                </a:lnTo>
                <a:lnTo>
                  <a:pt x="4264" y="3198"/>
                </a:lnTo>
                <a:lnTo>
                  <a:pt x="4290" y="3138"/>
                </a:lnTo>
                <a:lnTo>
                  <a:pt x="4318" y="3077"/>
                </a:lnTo>
                <a:lnTo>
                  <a:pt x="4348" y="3016"/>
                </a:lnTo>
                <a:lnTo>
                  <a:pt x="4364" y="2987"/>
                </a:lnTo>
                <a:lnTo>
                  <a:pt x="4381" y="2957"/>
                </a:lnTo>
                <a:lnTo>
                  <a:pt x="4398" y="2929"/>
                </a:lnTo>
                <a:lnTo>
                  <a:pt x="4416" y="2900"/>
                </a:lnTo>
                <a:lnTo>
                  <a:pt x="4434" y="2874"/>
                </a:lnTo>
                <a:lnTo>
                  <a:pt x="4454" y="2849"/>
                </a:lnTo>
                <a:lnTo>
                  <a:pt x="4474" y="2825"/>
                </a:lnTo>
                <a:lnTo>
                  <a:pt x="4495" y="2801"/>
                </a:lnTo>
                <a:lnTo>
                  <a:pt x="4499" y="2796"/>
                </a:lnTo>
                <a:lnTo>
                  <a:pt x="4500" y="2791"/>
                </a:lnTo>
                <a:lnTo>
                  <a:pt x="4500" y="2791"/>
                </a:lnTo>
                <a:lnTo>
                  <a:pt x="4500" y="2791"/>
                </a:lnTo>
                <a:lnTo>
                  <a:pt x="2971" y="2791"/>
                </a:lnTo>
                <a:lnTo>
                  <a:pt x="1678" y="5326"/>
                </a:lnTo>
                <a:lnTo>
                  <a:pt x="5797" y="5326"/>
                </a:lnTo>
                <a:lnTo>
                  <a:pt x="5840" y="5325"/>
                </a:lnTo>
                <a:lnTo>
                  <a:pt x="5885" y="5322"/>
                </a:lnTo>
                <a:lnTo>
                  <a:pt x="5929" y="5317"/>
                </a:lnTo>
                <a:lnTo>
                  <a:pt x="5974" y="5310"/>
                </a:lnTo>
                <a:lnTo>
                  <a:pt x="6019" y="5300"/>
                </a:lnTo>
                <a:lnTo>
                  <a:pt x="6064" y="5288"/>
                </a:lnTo>
                <a:lnTo>
                  <a:pt x="6110" y="5275"/>
                </a:lnTo>
                <a:lnTo>
                  <a:pt x="6156" y="5260"/>
                </a:lnTo>
                <a:lnTo>
                  <a:pt x="6201" y="5243"/>
                </a:lnTo>
                <a:lnTo>
                  <a:pt x="6246" y="5224"/>
                </a:lnTo>
                <a:lnTo>
                  <a:pt x="6292" y="5204"/>
                </a:lnTo>
                <a:lnTo>
                  <a:pt x="6337" y="5182"/>
                </a:lnTo>
                <a:lnTo>
                  <a:pt x="6382" y="5159"/>
                </a:lnTo>
                <a:lnTo>
                  <a:pt x="6426" y="5134"/>
                </a:lnTo>
                <a:lnTo>
                  <a:pt x="6470" y="5106"/>
                </a:lnTo>
                <a:lnTo>
                  <a:pt x="6513" y="5079"/>
                </a:lnTo>
                <a:lnTo>
                  <a:pt x="6557" y="5049"/>
                </a:lnTo>
                <a:lnTo>
                  <a:pt x="6599" y="5019"/>
                </a:lnTo>
                <a:lnTo>
                  <a:pt x="6640" y="4986"/>
                </a:lnTo>
                <a:lnTo>
                  <a:pt x="6680" y="4953"/>
                </a:lnTo>
                <a:lnTo>
                  <a:pt x="6719" y="4918"/>
                </a:lnTo>
                <a:lnTo>
                  <a:pt x="6757" y="4884"/>
                </a:lnTo>
                <a:lnTo>
                  <a:pt x="6794" y="4847"/>
                </a:lnTo>
                <a:lnTo>
                  <a:pt x="6830" y="4810"/>
                </a:lnTo>
                <a:lnTo>
                  <a:pt x="6865" y="4771"/>
                </a:lnTo>
                <a:lnTo>
                  <a:pt x="6898" y="4732"/>
                </a:lnTo>
                <a:lnTo>
                  <a:pt x="6930" y="4692"/>
                </a:lnTo>
                <a:lnTo>
                  <a:pt x="6959" y="4652"/>
                </a:lnTo>
                <a:lnTo>
                  <a:pt x="6989" y="4610"/>
                </a:lnTo>
                <a:lnTo>
                  <a:pt x="7015" y="4567"/>
                </a:lnTo>
                <a:lnTo>
                  <a:pt x="7040" y="4525"/>
                </a:lnTo>
                <a:lnTo>
                  <a:pt x="7064" y="4481"/>
                </a:lnTo>
                <a:lnTo>
                  <a:pt x="7926" y="2791"/>
                </a:lnTo>
                <a:lnTo>
                  <a:pt x="6420" y="2791"/>
                </a:lnTo>
                <a:close/>
                <a:moveTo>
                  <a:pt x="5716" y="505"/>
                </a:moveTo>
                <a:lnTo>
                  <a:pt x="5711" y="506"/>
                </a:lnTo>
                <a:lnTo>
                  <a:pt x="5708" y="508"/>
                </a:lnTo>
                <a:lnTo>
                  <a:pt x="5706" y="512"/>
                </a:lnTo>
                <a:lnTo>
                  <a:pt x="5705" y="517"/>
                </a:lnTo>
                <a:lnTo>
                  <a:pt x="5705" y="529"/>
                </a:lnTo>
                <a:lnTo>
                  <a:pt x="5707" y="543"/>
                </a:lnTo>
                <a:lnTo>
                  <a:pt x="5709" y="557"/>
                </a:lnTo>
                <a:lnTo>
                  <a:pt x="5710" y="568"/>
                </a:lnTo>
                <a:lnTo>
                  <a:pt x="5709" y="574"/>
                </a:lnTo>
                <a:lnTo>
                  <a:pt x="5707" y="578"/>
                </a:lnTo>
                <a:lnTo>
                  <a:pt x="5704" y="580"/>
                </a:lnTo>
                <a:lnTo>
                  <a:pt x="5698" y="581"/>
                </a:lnTo>
                <a:lnTo>
                  <a:pt x="5696" y="602"/>
                </a:lnTo>
                <a:lnTo>
                  <a:pt x="5694" y="624"/>
                </a:lnTo>
                <a:lnTo>
                  <a:pt x="5692" y="635"/>
                </a:lnTo>
                <a:lnTo>
                  <a:pt x="5688" y="644"/>
                </a:lnTo>
                <a:lnTo>
                  <a:pt x="5686" y="648"/>
                </a:lnTo>
                <a:lnTo>
                  <a:pt x="5682" y="653"/>
                </a:lnTo>
                <a:lnTo>
                  <a:pt x="5677" y="655"/>
                </a:lnTo>
                <a:lnTo>
                  <a:pt x="5673" y="658"/>
                </a:lnTo>
                <a:lnTo>
                  <a:pt x="5672" y="661"/>
                </a:lnTo>
                <a:lnTo>
                  <a:pt x="5671" y="664"/>
                </a:lnTo>
                <a:lnTo>
                  <a:pt x="5670" y="667"/>
                </a:lnTo>
                <a:lnTo>
                  <a:pt x="5668" y="671"/>
                </a:lnTo>
                <a:lnTo>
                  <a:pt x="5663" y="677"/>
                </a:lnTo>
                <a:lnTo>
                  <a:pt x="5655" y="683"/>
                </a:lnTo>
                <a:lnTo>
                  <a:pt x="5638" y="696"/>
                </a:lnTo>
                <a:lnTo>
                  <a:pt x="5617" y="709"/>
                </a:lnTo>
                <a:lnTo>
                  <a:pt x="5596" y="722"/>
                </a:lnTo>
                <a:lnTo>
                  <a:pt x="5576" y="736"/>
                </a:lnTo>
                <a:lnTo>
                  <a:pt x="5568" y="743"/>
                </a:lnTo>
                <a:lnTo>
                  <a:pt x="5561" y="752"/>
                </a:lnTo>
                <a:lnTo>
                  <a:pt x="5554" y="759"/>
                </a:lnTo>
                <a:lnTo>
                  <a:pt x="5551" y="768"/>
                </a:lnTo>
                <a:lnTo>
                  <a:pt x="5543" y="769"/>
                </a:lnTo>
                <a:lnTo>
                  <a:pt x="5535" y="770"/>
                </a:lnTo>
                <a:lnTo>
                  <a:pt x="5529" y="772"/>
                </a:lnTo>
                <a:lnTo>
                  <a:pt x="5524" y="775"/>
                </a:lnTo>
                <a:lnTo>
                  <a:pt x="5519" y="778"/>
                </a:lnTo>
                <a:lnTo>
                  <a:pt x="5514" y="782"/>
                </a:lnTo>
                <a:lnTo>
                  <a:pt x="5510" y="787"/>
                </a:lnTo>
                <a:lnTo>
                  <a:pt x="5507" y="791"/>
                </a:lnTo>
                <a:lnTo>
                  <a:pt x="5504" y="796"/>
                </a:lnTo>
                <a:lnTo>
                  <a:pt x="5502" y="801"/>
                </a:lnTo>
                <a:lnTo>
                  <a:pt x="5501" y="808"/>
                </a:lnTo>
                <a:lnTo>
                  <a:pt x="5499" y="813"/>
                </a:lnTo>
                <a:lnTo>
                  <a:pt x="5497" y="826"/>
                </a:lnTo>
                <a:lnTo>
                  <a:pt x="5496" y="839"/>
                </a:lnTo>
                <a:lnTo>
                  <a:pt x="5493" y="840"/>
                </a:lnTo>
                <a:lnTo>
                  <a:pt x="5490" y="843"/>
                </a:lnTo>
                <a:lnTo>
                  <a:pt x="5485" y="848"/>
                </a:lnTo>
                <a:lnTo>
                  <a:pt x="5482" y="853"/>
                </a:lnTo>
                <a:lnTo>
                  <a:pt x="5479" y="858"/>
                </a:lnTo>
                <a:lnTo>
                  <a:pt x="5478" y="863"/>
                </a:lnTo>
                <a:lnTo>
                  <a:pt x="5479" y="866"/>
                </a:lnTo>
                <a:lnTo>
                  <a:pt x="5480" y="868"/>
                </a:lnTo>
                <a:lnTo>
                  <a:pt x="5482" y="870"/>
                </a:lnTo>
                <a:lnTo>
                  <a:pt x="5485" y="871"/>
                </a:lnTo>
                <a:lnTo>
                  <a:pt x="5486" y="877"/>
                </a:lnTo>
                <a:lnTo>
                  <a:pt x="5486" y="881"/>
                </a:lnTo>
                <a:lnTo>
                  <a:pt x="5485" y="885"/>
                </a:lnTo>
                <a:lnTo>
                  <a:pt x="5484" y="888"/>
                </a:lnTo>
                <a:lnTo>
                  <a:pt x="5482" y="890"/>
                </a:lnTo>
                <a:lnTo>
                  <a:pt x="5478" y="892"/>
                </a:lnTo>
                <a:lnTo>
                  <a:pt x="5474" y="893"/>
                </a:lnTo>
                <a:lnTo>
                  <a:pt x="5470" y="897"/>
                </a:lnTo>
                <a:lnTo>
                  <a:pt x="5468" y="900"/>
                </a:lnTo>
                <a:lnTo>
                  <a:pt x="5467" y="905"/>
                </a:lnTo>
                <a:lnTo>
                  <a:pt x="5466" y="910"/>
                </a:lnTo>
                <a:lnTo>
                  <a:pt x="5465" y="917"/>
                </a:lnTo>
                <a:lnTo>
                  <a:pt x="5473" y="924"/>
                </a:lnTo>
                <a:lnTo>
                  <a:pt x="5482" y="932"/>
                </a:lnTo>
                <a:lnTo>
                  <a:pt x="5478" y="942"/>
                </a:lnTo>
                <a:lnTo>
                  <a:pt x="5465" y="935"/>
                </a:lnTo>
                <a:lnTo>
                  <a:pt x="5450" y="930"/>
                </a:lnTo>
                <a:lnTo>
                  <a:pt x="5434" y="924"/>
                </a:lnTo>
                <a:lnTo>
                  <a:pt x="5417" y="918"/>
                </a:lnTo>
                <a:lnTo>
                  <a:pt x="5398" y="913"/>
                </a:lnTo>
                <a:lnTo>
                  <a:pt x="5377" y="909"/>
                </a:lnTo>
                <a:lnTo>
                  <a:pt x="5354" y="905"/>
                </a:lnTo>
                <a:lnTo>
                  <a:pt x="5331" y="900"/>
                </a:lnTo>
                <a:lnTo>
                  <a:pt x="5306" y="897"/>
                </a:lnTo>
                <a:lnTo>
                  <a:pt x="5281" y="894"/>
                </a:lnTo>
                <a:lnTo>
                  <a:pt x="5253" y="891"/>
                </a:lnTo>
                <a:lnTo>
                  <a:pt x="5226" y="889"/>
                </a:lnTo>
                <a:lnTo>
                  <a:pt x="5198" y="887"/>
                </a:lnTo>
                <a:lnTo>
                  <a:pt x="5168" y="886"/>
                </a:lnTo>
                <a:lnTo>
                  <a:pt x="5138" y="885"/>
                </a:lnTo>
                <a:lnTo>
                  <a:pt x="5107" y="885"/>
                </a:lnTo>
                <a:lnTo>
                  <a:pt x="5077" y="885"/>
                </a:lnTo>
                <a:lnTo>
                  <a:pt x="5046" y="886"/>
                </a:lnTo>
                <a:lnTo>
                  <a:pt x="5017" y="887"/>
                </a:lnTo>
                <a:lnTo>
                  <a:pt x="4988" y="889"/>
                </a:lnTo>
                <a:lnTo>
                  <a:pt x="4961" y="891"/>
                </a:lnTo>
                <a:lnTo>
                  <a:pt x="4935" y="893"/>
                </a:lnTo>
                <a:lnTo>
                  <a:pt x="4909" y="896"/>
                </a:lnTo>
                <a:lnTo>
                  <a:pt x="4884" y="900"/>
                </a:lnTo>
                <a:lnTo>
                  <a:pt x="4861" y="905"/>
                </a:lnTo>
                <a:lnTo>
                  <a:pt x="4839" y="909"/>
                </a:lnTo>
                <a:lnTo>
                  <a:pt x="4818" y="913"/>
                </a:lnTo>
                <a:lnTo>
                  <a:pt x="4799" y="918"/>
                </a:lnTo>
                <a:lnTo>
                  <a:pt x="4781" y="924"/>
                </a:lnTo>
                <a:lnTo>
                  <a:pt x="4765" y="929"/>
                </a:lnTo>
                <a:lnTo>
                  <a:pt x="4751" y="935"/>
                </a:lnTo>
                <a:lnTo>
                  <a:pt x="4738" y="942"/>
                </a:lnTo>
                <a:lnTo>
                  <a:pt x="4734" y="931"/>
                </a:lnTo>
                <a:lnTo>
                  <a:pt x="4738" y="928"/>
                </a:lnTo>
                <a:lnTo>
                  <a:pt x="4741" y="924"/>
                </a:lnTo>
                <a:lnTo>
                  <a:pt x="4744" y="920"/>
                </a:lnTo>
                <a:lnTo>
                  <a:pt x="4745" y="917"/>
                </a:lnTo>
                <a:lnTo>
                  <a:pt x="4747" y="914"/>
                </a:lnTo>
                <a:lnTo>
                  <a:pt x="4748" y="911"/>
                </a:lnTo>
                <a:lnTo>
                  <a:pt x="4745" y="905"/>
                </a:lnTo>
                <a:lnTo>
                  <a:pt x="4742" y="899"/>
                </a:lnTo>
                <a:lnTo>
                  <a:pt x="4732" y="890"/>
                </a:lnTo>
                <a:lnTo>
                  <a:pt x="4722" y="882"/>
                </a:lnTo>
                <a:lnTo>
                  <a:pt x="4721" y="879"/>
                </a:lnTo>
                <a:lnTo>
                  <a:pt x="4722" y="877"/>
                </a:lnTo>
                <a:lnTo>
                  <a:pt x="4726" y="876"/>
                </a:lnTo>
                <a:lnTo>
                  <a:pt x="4728" y="873"/>
                </a:lnTo>
                <a:lnTo>
                  <a:pt x="4730" y="868"/>
                </a:lnTo>
                <a:lnTo>
                  <a:pt x="4732" y="862"/>
                </a:lnTo>
                <a:lnTo>
                  <a:pt x="4732" y="857"/>
                </a:lnTo>
                <a:lnTo>
                  <a:pt x="4731" y="852"/>
                </a:lnTo>
                <a:lnTo>
                  <a:pt x="4730" y="850"/>
                </a:lnTo>
                <a:lnTo>
                  <a:pt x="4729" y="849"/>
                </a:lnTo>
                <a:lnTo>
                  <a:pt x="4727" y="848"/>
                </a:lnTo>
                <a:lnTo>
                  <a:pt x="4724" y="848"/>
                </a:lnTo>
                <a:lnTo>
                  <a:pt x="4720" y="836"/>
                </a:lnTo>
                <a:lnTo>
                  <a:pt x="4711" y="817"/>
                </a:lnTo>
                <a:lnTo>
                  <a:pt x="4706" y="807"/>
                </a:lnTo>
                <a:lnTo>
                  <a:pt x="4700" y="797"/>
                </a:lnTo>
                <a:lnTo>
                  <a:pt x="4697" y="789"/>
                </a:lnTo>
                <a:lnTo>
                  <a:pt x="4696" y="783"/>
                </a:lnTo>
                <a:lnTo>
                  <a:pt x="4690" y="781"/>
                </a:lnTo>
                <a:lnTo>
                  <a:pt x="4678" y="774"/>
                </a:lnTo>
                <a:lnTo>
                  <a:pt x="4663" y="763"/>
                </a:lnTo>
                <a:lnTo>
                  <a:pt x="4648" y="751"/>
                </a:lnTo>
                <a:lnTo>
                  <a:pt x="4632" y="738"/>
                </a:lnTo>
                <a:lnTo>
                  <a:pt x="4618" y="727"/>
                </a:lnTo>
                <a:lnTo>
                  <a:pt x="4609" y="718"/>
                </a:lnTo>
                <a:lnTo>
                  <a:pt x="4606" y="713"/>
                </a:lnTo>
                <a:lnTo>
                  <a:pt x="4600" y="713"/>
                </a:lnTo>
                <a:lnTo>
                  <a:pt x="4594" y="710"/>
                </a:lnTo>
                <a:lnTo>
                  <a:pt x="4588" y="706"/>
                </a:lnTo>
                <a:lnTo>
                  <a:pt x="4579" y="701"/>
                </a:lnTo>
                <a:lnTo>
                  <a:pt x="4564" y="688"/>
                </a:lnTo>
                <a:lnTo>
                  <a:pt x="4547" y="674"/>
                </a:lnTo>
                <a:lnTo>
                  <a:pt x="4539" y="665"/>
                </a:lnTo>
                <a:lnTo>
                  <a:pt x="4532" y="657"/>
                </a:lnTo>
                <a:lnTo>
                  <a:pt x="4526" y="648"/>
                </a:lnTo>
                <a:lnTo>
                  <a:pt x="4520" y="640"/>
                </a:lnTo>
                <a:lnTo>
                  <a:pt x="4516" y="633"/>
                </a:lnTo>
                <a:lnTo>
                  <a:pt x="4514" y="625"/>
                </a:lnTo>
                <a:lnTo>
                  <a:pt x="4514" y="618"/>
                </a:lnTo>
                <a:lnTo>
                  <a:pt x="4515" y="613"/>
                </a:lnTo>
                <a:lnTo>
                  <a:pt x="4512" y="597"/>
                </a:lnTo>
                <a:lnTo>
                  <a:pt x="4505" y="575"/>
                </a:lnTo>
                <a:lnTo>
                  <a:pt x="4503" y="563"/>
                </a:lnTo>
                <a:lnTo>
                  <a:pt x="4500" y="554"/>
                </a:lnTo>
                <a:lnTo>
                  <a:pt x="4499" y="550"/>
                </a:lnTo>
                <a:lnTo>
                  <a:pt x="4499" y="547"/>
                </a:lnTo>
                <a:lnTo>
                  <a:pt x="4500" y="545"/>
                </a:lnTo>
                <a:lnTo>
                  <a:pt x="4501" y="545"/>
                </a:lnTo>
                <a:lnTo>
                  <a:pt x="4500" y="530"/>
                </a:lnTo>
                <a:lnTo>
                  <a:pt x="4498" y="519"/>
                </a:lnTo>
                <a:lnTo>
                  <a:pt x="4495" y="508"/>
                </a:lnTo>
                <a:lnTo>
                  <a:pt x="4493" y="499"/>
                </a:lnTo>
                <a:lnTo>
                  <a:pt x="4493" y="494"/>
                </a:lnTo>
                <a:lnTo>
                  <a:pt x="4493" y="490"/>
                </a:lnTo>
                <a:lnTo>
                  <a:pt x="4494" y="487"/>
                </a:lnTo>
                <a:lnTo>
                  <a:pt x="4496" y="484"/>
                </a:lnTo>
                <a:lnTo>
                  <a:pt x="4499" y="481"/>
                </a:lnTo>
                <a:lnTo>
                  <a:pt x="4504" y="478"/>
                </a:lnTo>
                <a:lnTo>
                  <a:pt x="4510" y="474"/>
                </a:lnTo>
                <a:lnTo>
                  <a:pt x="4517" y="471"/>
                </a:lnTo>
                <a:lnTo>
                  <a:pt x="4519" y="468"/>
                </a:lnTo>
                <a:lnTo>
                  <a:pt x="4520" y="464"/>
                </a:lnTo>
                <a:lnTo>
                  <a:pt x="4521" y="460"/>
                </a:lnTo>
                <a:lnTo>
                  <a:pt x="4523" y="455"/>
                </a:lnTo>
                <a:lnTo>
                  <a:pt x="4524" y="447"/>
                </a:lnTo>
                <a:lnTo>
                  <a:pt x="4524" y="440"/>
                </a:lnTo>
                <a:lnTo>
                  <a:pt x="4525" y="435"/>
                </a:lnTo>
                <a:lnTo>
                  <a:pt x="4526" y="432"/>
                </a:lnTo>
                <a:lnTo>
                  <a:pt x="4528" y="429"/>
                </a:lnTo>
                <a:lnTo>
                  <a:pt x="4531" y="426"/>
                </a:lnTo>
                <a:lnTo>
                  <a:pt x="4534" y="424"/>
                </a:lnTo>
                <a:lnTo>
                  <a:pt x="4539" y="421"/>
                </a:lnTo>
                <a:lnTo>
                  <a:pt x="4546" y="419"/>
                </a:lnTo>
                <a:lnTo>
                  <a:pt x="4553" y="418"/>
                </a:lnTo>
                <a:lnTo>
                  <a:pt x="4554" y="412"/>
                </a:lnTo>
                <a:lnTo>
                  <a:pt x="4556" y="407"/>
                </a:lnTo>
                <a:lnTo>
                  <a:pt x="4560" y="403"/>
                </a:lnTo>
                <a:lnTo>
                  <a:pt x="4566" y="399"/>
                </a:lnTo>
                <a:lnTo>
                  <a:pt x="4578" y="392"/>
                </a:lnTo>
                <a:lnTo>
                  <a:pt x="4594" y="387"/>
                </a:lnTo>
                <a:lnTo>
                  <a:pt x="4609" y="383"/>
                </a:lnTo>
                <a:lnTo>
                  <a:pt x="4621" y="379"/>
                </a:lnTo>
                <a:lnTo>
                  <a:pt x="4627" y="375"/>
                </a:lnTo>
                <a:lnTo>
                  <a:pt x="4631" y="373"/>
                </a:lnTo>
                <a:lnTo>
                  <a:pt x="4633" y="370"/>
                </a:lnTo>
                <a:lnTo>
                  <a:pt x="4634" y="367"/>
                </a:lnTo>
                <a:lnTo>
                  <a:pt x="4648" y="368"/>
                </a:lnTo>
                <a:lnTo>
                  <a:pt x="4662" y="371"/>
                </a:lnTo>
                <a:lnTo>
                  <a:pt x="4679" y="374"/>
                </a:lnTo>
                <a:lnTo>
                  <a:pt x="4697" y="380"/>
                </a:lnTo>
                <a:lnTo>
                  <a:pt x="4716" y="384"/>
                </a:lnTo>
                <a:lnTo>
                  <a:pt x="4734" y="388"/>
                </a:lnTo>
                <a:lnTo>
                  <a:pt x="4752" y="391"/>
                </a:lnTo>
                <a:lnTo>
                  <a:pt x="4770" y="392"/>
                </a:lnTo>
                <a:lnTo>
                  <a:pt x="4770" y="389"/>
                </a:lnTo>
                <a:lnTo>
                  <a:pt x="4771" y="387"/>
                </a:lnTo>
                <a:lnTo>
                  <a:pt x="4773" y="385"/>
                </a:lnTo>
                <a:lnTo>
                  <a:pt x="4775" y="382"/>
                </a:lnTo>
                <a:lnTo>
                  <a:pt x="4782" y="379"/>
                </a:lnTo>
                <a:lnTo>
                  <a:pt x="4792" y="374"/>
                </a:lnTo>
                <a:lnTo>
                  <a:pt x="4802" y="371"/>
                </a:lnTo>
                <a:lnTo>
                  <a:pt x="4815" y="369"/>
                </a:lnTo>
                <a:lnTo>
                  <a:pt x="4829" y="367"/>
                </a:lnTo>
                <a:lnTo>
                  <a:pt x="4842" y="367"/>
                </a:lnTo>
                <a:lnTo>
                  <a:pt x="4856" y="366"/>
                </a:lnTo>
                <a:lnTo>
                  <a:pt x="4871" y="367"/>
                </a:lnTo>
                <a:lnTo>
                  <a:pt x="4883" y="369"/>
                </a:lnTo>
                <a:lnTo>
                  <a:pt x="4896" y="371"/>
                </a:lnTo>
                <a:lnTo>
                  <a:pt x="4906" y="374"/>
                </a:lnTo>
                <a:lnTo>
                  <a:pt x="4915" y="380"/>
                </a:lnTo>
                <a:lnTo>
                  <a:pt x="4918" y="382"/>
                </a:lnTo>
                <a:lnTo>
                  <a:pt x="4921" y="385"/>
                </a:lnTo>
                <a:lnTo>
                  <a:pt x="4923" y="388"/>
                </a:lnTo>
                <a:lnTo>
                  <a:pt x="4925" y="392"/>
                </a:lnTo>
                <a:lnTo>
                  <a:pt x="4939" y="397"/>
                </a:lnTo>
                <a:lnTo>
                  <a:pt x="4951" y="403"/>
                </a:lnTo>
                <a:lnTo>
                  <a:pt x="4962" y="409"/>
                </a:lnTo>
                <a:lnTo>
                  <a:pt x="4973" y="415"/>
                </a:lnTo>
                <a:lnTo>
                  <a:pt x="4984" y="422"/>
                </a:lnTo>
                <a:lnTo>
                  <a:pt x="4996" y="427"/>
                </a:lnTo>
                <a:lnTo>
                  <a:pt x="5009" y="432"/>
                </a:lnTo>
                <a:lnTo>
                  <a:pt x="5024" y="438"/>
                </a:lnTo>
                <a:lnTo>
                  <a:pt x="5025" y="440"/>
                </a:lnTo>
                <a:lnTo>
                  <a:pt x="5025" y="441"/>
                </a:lnTo>
                <a:lnTo>
                  <a:pt x="5026" y="441"/>
                </a:lnTo>
                <a:lnTo>
                  <a:pt x="5028" y="442"/>
                </a:lnTo>
                <a:lnTo>
                  <a:pt x="5032" y="441"/>
                </a:lnTo>
                <a:lnTo>
                  <a:pt x="5035" y="439"/>
                </a:lnTo>
                <a:lnTo>
                  <a:pt x="5043" y="433"/>
                </a:lnTo>
                <a:lnTo>
                  <a:pt x="5047" y="430"/>
                </a:lnTo>
                <a:lnTo>
                  <a:pt x="5045" y="405"/>
                </a:lnTo>
                <a:lnTo>
                  <a:pt x="5043" y="379"/>
                </a:lnTo>
                <a:lnTo>
                  <a:pt x="5043" y="372"/>
                </a:lnTo>
                <a:lnTo>
                  <a:pt x="5044" y="366"/>
                </a:lnTo>
                <a:lnTo>
                  <a:pt x="5045" y="361"/>
                </a:lnTo>
                <a:lnTo>
                  <a:pt x="5047" y="355"/>
                </a:lnTo>
                <a:lnTo>
                  <a:pt x="5051" y="350"/>
                </a:lnTo>
                <a:lnTo>
                  <a:pt x="5055" y="346"/>
                </a:lnTo>
                <a:lnTo>
                  <a:pt x="5060" y="343"/>
                </a:lnTo>
                <a:lnTo>
                  <a:pt x="5065" y="341"/>
                </a:lnTo>
                <a:lnTo>
                  <a:pt x="5073" y="324"/>
                </a:lnTo>
                <a:lnTo>
                  <a:pt x="5084" y="300"/>
                </a:lnTo>
                <a:lnTo>
                  <a:pt x="5086" y="295"/>
                </a:lnTo>
                <a:lnTo>
                  <a:pt x="5087" y="290"/>
                </a:lnTo>
                <a:lnTo>
                  <a:pt x="5087" y="285"/>
                </a:lnTo>
                <a:lnTo>
                  <a:pt x="5087" y="280"/>
                </a:lnTo>
                <a:lnTo>
                  <a:pt x="5085" y="277"/>
                </a:lnTo>
                <a:lnTo>
                  <a:pt x="5081" y="275"/>
                </a:lnTo>
                <a:lnTo>
                  <a:pt x="5076" y="273"/>
                </a:lnTo>
                <a:lnTo>
                  <a:pt x="5068" y="272"/>
                </a:lnTo>
                <a:lnTo>
                  <a:pt x="5067" y="275"/>
                </a:lnTo>
                <a:lnTo>
                  <a:pt x="5065" y="277"/>
                </a:lnTo>
                <a:lnTo>
                  <a:pt x="5063" y="278"/>
                </a:lnTo>
                <a:lnTo>
                  <a:pt x="5060" y="280"/>
                </a:lnTo>
                <a:lnTo>
                  <a:pt x="5053" y="283"/>
                </a:lnTo>
                <a:lnTo>
                  <a:pt x="5047" y="284"/>
                </a:lnTo>
                <a:lnTo>
                  <a:pt x="5045" y="275"/>
                </a:lnTo>
                <a:lnTo>
                  <a:pt x="5043" y="267"/>
                </a:lnTo>
                <a:lnTo>
                  <a:pt x="5042" y="258"/>
                </a:lnTo>
                <a:lnTo>
                  <a:pt x="5041" y="250"/>
                </a:lnTo>
                <a:lnTo>
                  <a:pt x="5043" y="242"/>
                </a:lnTo>
                <a:lnTo>
                  <a:pt x="5045" y="236"/>
                </a:lnTo>
                <a:lnTo>
                  <a:pt x="5047" y="233"/>
                </a:lnTo>
                <a:lnTo>
                  <a:pt x="5051" y="231"/>
                </a:lnTo>
                <a:lnTo>
                  <a:pt x="5054" y="230"/>
                </a:lnTo>
                <a:lnTo>
                  <a:pt x="5058" y="229"/>
                </a:lnTo>
                <a:lnTo>
                  <a:pt x="5058" y="232"/>
                </a:lnTo>
                <a:lnTo>
                  <a:pt x="5060" y="234"/>
                </a:lnTo>
                <a:lnTo>
                  <a:pt x="5062" y="237"/>
                </a:lnTo>
                <a:lnTo>
                  <a:pt x="5065" y="239"/>
                </a:lnTo>
                <a:lnTo>
                  <a:pt x="5068" y="240"/>
                </a:lnTo>
                <a:lnTo>
                  <a:pt x="5072" y="241"/>
                </a:lnTo>
                <a:lnTo>
                  <a:pt x="5076" y="242"/>
                </a:lnTo>
                <a:lnTo>
                  <a:pt x="5079" y="241"/>
                </a:lnTo>
                <a:lnTo>
                  <a:pt x="5082" y="241"/>
                </a:lnTo>
                <a:lnTo>
                  <a:pt x="5085" y="239"/>
                </a:lnTo>
                <a:lnTo>
                  <a:pt x="5087" y="237"/>
                </a:lnTo>
                <a:lnTo>
                  <a:pt x="5089" y="234"/>
                </a:lnTo>
                <a:lnTo>
                  <a:pt x="5089" y="230"/>
                </a:lnTo>
                <a:lnTo>
                  <a:pt x="5089" y="225"/>
                </a:lnTo>
                <a:lnTo>
                  <a:pt x="5087" y="218"/>
                </a:lnTo>
                <a:lnTo>
                  <a:pt x="5084" y="211"/>
                </a:lnTo>
                <a:lnTo>
                  <a:pt x="5080" y="209"/>
                </a:lnTo>
                <a:lnTo>
                  <a:pt x="5078" y="207"/>
                </a:lnTo>
                <a:lnTo>
                  <a:pt x="5077" y="206"/>
                </a:lnTo>
                <a:lnTo>
                  <a:pt x="5077" y="203"/>
                </a:lnTo>
                <a:lnTo>
                  <a:pt x="5079" y="200"/>
                </a:lnTo>
                <a:lnTo>
                  <a:pt x="5080" y="197"/>
                </a:lnTo>
                <a:lnTo>
                  <a:pt x="5126" y="197"/>
                </a:lnTo>
                <a:lnTo>
                  <a:pt x="5126" y="200"/>
                </a:lnTo>
                <a:lnTo>
                  <a:pt x="5126" y="205"/>
                </a:lnTo>
                <a:lnTo>
                  <a:pt x="5126" y="208"/>
                </a:lnTo>
                <a:lnTo>
                  <a:pt x="5125" y="212"/>
                </a:lnTo>
                <a:lnTo>
                  <a:pt x="5123" y="219"/>
                </a:lnTo>
                <a:lnTo>
                  <a:pt x="5121" y="226"/>
                </a:lnTo>
                <a:lnTo>
                  <a:pt x="5121" y="229"/>
                </a:lnTo>
                <a:lnTo>
                  <a:pt x="5121" y="231"/>
                </a:lnTo>
                <a:lnTo>
                  <a:pt x="5122" y="234"/>
                </a:lnTo>
                <a:lnTo>
                  <a:pt x="5124" y="235"/>
                </a:lnTo>
                <a:lnTo>
                  <a:pt x="5127" y="237"/>
                </a:lnTo>
                <a:lnTo>
                  <a:pt x="5131" y="238"/>
                </a:lnTo>
                <a:lnTo>
                  <a:pt x="5138" y="239"/>
                </a:lnTo>
                <a:lnTo>
                  <a:pt x="5145" y="239"/>
                </a:lnTo>
                <a:lnTo>
                  <a:pt x="5146" y="237"/>
                </a:lnTo>
                <a:lnTo>
                  <a:pt x="5147" y="235"/>
                </a:lnTo>
                <a:lnTo>
                  <a:pt x="5150" y="233"/>
                </a:lnTo>
                <a:lnTo>
                  <a:pt x="5153" y="232"/>
                </a:lnTo>
                <a:lnTo>
                  <a:pt x="5160" y="230"/>
                </a:lnTo>
                <a:lnTo>
                  <a:pt x="5166" y="230"/>
                </a:lnTo>
                <a:lnTo>
                  <a:pt x="5168" y="249"/>
                </a:lnTo>
                <a:lnTo>
                  <a:pt x="5168" y="266"/>
                </a:lnTo>
                <a:lnTo>
                  <a:pt x="5168" y="270"/>
                </a:lnTo>
                <a:lnTo>
                  <a:pt x="5167" y="273"/>
                </a:lnTo>
                <a:lnTo>
                  <a:pt x="5165" y="275"/>
                </a:lnTo>
                <a:lnTo>
                  <a:pt x="5163" y="277"/>
                </a:lnTo>
                <a:lnTo>
                  <a:pt x="5161" y="278"/>
                </a:lnTo>
                <a:lnTo>
                  <a:pt x="5157" y="279"/>
                </a:lnTo>
                <a:lnTo>
                  <a:pt x="5153" y="279"/>
                </a:lnTo>
                <a:lnTo>
                  <a:pt x="5147" y="279"/>
                </a:lnTo>
                <a:lnTo>
                  <a:pt x="5141" y="277"/>
                </a:lnTo>
                <a:lnTo>
                  <a:pt x="5135" y="277"/>
                </a:lnTo>
                <a:lnTo>
                  <a:pt x="5129" y="278"/>
                </a:lnTo>
                <a:lnTo>
                  <a:pt x="5125" y="280"/>
                </a:lnTo>
                <a:lnTo>
                  <a:pt x="5124" y="283"/>
                </a:lnTo>
                <a:lnTo>
                  <a:pt x="5123" y="285"/>
                </a:lnTo>
                <a:lnTo>
                  <a:pt x="5122" y="287"/>
                </a:lnTo>
                <a:lnTo>
                  <a:pt x="5122" y="290"/>
                </a:lnTo>
                <a:lnTo>
                  <a:pt x="5123" y="296"/>
                </a:lnTo>
                <a:lnTo>
                  <a:pt x="5126" y="304"/>
                </a:lnTo>
                <a:lnTo>
                  <a:pt x="5127" y="308"/>
                </a:lnTo>
                <a:lnTo>
                  <a:pt x="5128" y="313"/>
                </a:lnTo>
                <a:lnTo>
                  <a:pt x="5129" y="317"/>
                </a:lnTo>
                <a:lnTo>
                  <a:pt x="5131" y="321"/>
                </a:lnTo>
                <a:lnTo>
                  <a:pt x="5137" y="328"/>
                </a:lnTo>
                <a:lnTo>
                  <a:pt x="5143" y="335"/>
                </a:lnTo>
                <a:lnTo>
                  <a:pt x="5149" y="343"/>
                </a:lnTo>
                <a:lnTo>
                  <a:pt x="5157" y="349"/>
                </a:lnTo>
                <a:lnTo>
                  <a:pt x="5162" y="356"/>
                </a:lnTo>
                <a:lnTo>
                  <a:pt x="5166" y="365"/>
                </a:lnTo>
                <a:lnTo>
                  <a:pt x="5165" y="386"/>
                </a:lnTo>
                <a:lnTo>
                  <a:pt x="5164" y="404"/>
                </a:lnTo>
                <a:lnTo>
                  <a:pt x="5164" y="411"/>
                </a:lnTo>
                <a:lnTo>
                  <a:pt x="5164" y="416"/>
                </a:lnTo>
                <a:lnTo>
                  <a:pt x="5164" y="422"/>
                </a:lnTo>
                <a:lnTo>
                  <a:pt x="5165" y="426"/>
                </a:lnTo>
                <a:lnTo>
                  <a:pt x="5167" y="429"/>
                </a:lnTo>
                <a:lnTo>
                  <a:pt x="5170" y="432"/>
                </a:lnTo>
                <a:lnTo>
                  <a:pt x="5175" y="433"/>
                </a:lnTo>
                <a:lnTo>
                  <a:pt x="5180" y="434"/>
                </a:lnTo>
                <a:lnTo>
                  <a:pt x="5196" y="433"/>
                </a:lnTo>
                <a:lnTo>
                  <a:pt x="5219" y="429"/>
                </a:lnTo>
                <a:lnTo>
                  <a:pt x="5221" y="427"/>
                </a:lnTo>
                <a:lnTo>
                  <a:pt x="5225" y="423"/>
                </a:lnTo>
                <a:lnTo>
                  <a:pt x="5234" y="418"/>
                </a:lnTo>
                <a:lnTo>
                  <a:pt x="5243" y="411"/>
                </a:lnTo>
                <a:lnTo>
                  <a:pt x="5267" y="397"/>
                </a:lnTo>
                <a:lnTo>
                  <a:pt x="5297" y="383"/>
                </a:lnTo>
                <a:lnTo>
                  <a:pt x="5311" y="376"/>
                </a:lnTo>
                <a:lnTo>
                  <a:pt x="5326" y="370"/>
                </a:lnTo>
                <a:lnTo>
                  <a:pt x="5340" y="366"/>
                </a:lnTo>
                <a:lnTo>
                  <a:pt x="5352" y="363"/>
                </a:lnTo>
                <a:lnTo>
                  <a:pt x="5364" y="361"/>
                </a:lnTo>
                <a:lnTo>
                  <a:pt x="5373" y="362"/>
                </a:lnTo>
                <a:lnTo>
                  <a:pt x="5377" y="363"/>
                </a:lnTo>
                <a:lnTo>
                  <a:pt x="5380" y="364"/>
                </a:lnTo>
                <a:lnTo>
                  <a:pt x="5383" y="367"/>
                </a:lnTo>
                <a:lnTo>
                  <a:pt x="5384" y="370"/>
                </a:lnTo>
                <a:lnTo>
                  <a:pt x="5398" y="371"/>
                </a:lnTo>
                <a:lnTo>
                  <a:pt x="5409" y="373"/>
                </a:lnTo>
                <a:lnTo>
                  <a:pt x="5418" y="377"/>
                </a:lnTo>
                <a:lnTo>
                  <a:pt x="5426" y="382"/>
                </a:lnTo>
                <a:lnTo>
                  <a:pt x="5434" y="385"/>
                </a:lnTo>
                <a:lnTo>
                  <a:pt x="5444" y="388"/>
                </a:lnTo>
                <a:lnTo>
                  <a:pt x="5448" y="389"/>
                </a:lnTo>
                <a:lnTo>
                  <a:pt x="5454" y="389"/>
                </a:lnTo>
                <a:lnTo>
                  <a:pt x="5461" y="389"/>
                </a:lnTo>
                <a:lnTo>
                  <a:pt x="5468" y="388"/>
                </a:lnTo>
                <a:lnTo>
                  <a:pt x="5469" y="385"/>
                </a:lnTo>
                <a:lnTo>
                  <a:pt x="5472" y="383"/>
                </a:lnTo>
                <a:lnTo>
                  <a:pt x="5478" y="381"/>
                </a:lnTo>
                <a:lnTo>
                  <a:pt x="5484" y="379"/>
                </a:lnTo>
                <a:lnTo>
                  <a:pt x="5500" y="375"/>
                </a:lnTo>
                <a:lnTo>
                  <a:pt x="5519" y="373"/>
                </a:lnTo>
                <a:lnTo>
                  <a:pt x="5539" y="371"/>
                </a:lnTo>
                <a:lnTo>
                  <a:pt x="5557" y="370"/>
                </a:lnTo>
                <a:lnTo>
                  <a:pt x="5573" y="370"/>
                </a:lnTo>
                <a:lnTo>
                  <a:pt x="5584" y="371"/>
                </a:lnTo>
                <a:lnTo>
                  <a:pt x="5584" y="373"/>
                </a:lnTo>
                <a:lnTo>
                  <a:pt x="5586" y="376"/>
                </a:lnTo>
                <a:lnTo>
                  <a:pt x="5588" y="379"/>
                </a:lnTo>
                <a:lnTo>
                  <a:pt x="5591" y="381"/>
                </a:lnTo>
                <a:lnTo>
                  <a:pt x="5598" y="384"/>
                </a:lnTo>
                <a:lnTo>
                  <a:pt x="5608" y="386"/>
                </a:lnTo>
                <a:lnTo>
                  <a:pt x="5627" y="388"/>
                </a:lnTo>
                <a:lnTo>
                  <a:pt x="5639" y="388"/>
                </a:lnTo>
                <a:lnTo>
                  <a:pt x="5644" y="396"/>
                </a:lnTo>
                <a:lnTo>
                  <a:pt x="5648" y="404"/>
                </a:lnTo>
                <a:lnTo>
                  <a:pt x="5651" y="409"/>
                </a:lnTo>
                <a:lnTo>
                  <a:pt x="5655" y="413"/>
                </a:lnTo>
                <a:lnTo>
                  <a:pt x="5663" y="419"/>
                </a:lnTo>
                <a:lnTo>
                  <a:pt x="5670" y="423"/>
                </a:lnTo>
                <a:lnTo>
                  <a:pt x="5673" y="425"/>
                </a:lnTo>
                <a:lnTo>
                  <a:pt x="5676" y="428"/>
                </a:lnTo>
                <a:lnTo>
                  <a:pt x="5679" y="431"/>
                </a:lnTo>
                <a:lnTo>
                  <a:pt x="5682" y="435"/>
                </a:lnTo>
                <a:lnTo>
                  <a:pt x="5684" y="442"/>
                </a:lnTo>
                <a:lnTo>
                  <a:pt x="5685" y="449"/>
                </a:lnTo>
                <a:lnTo>
                  <a:pt x="5686" y="459"/>
                </a:lnTo>
                <a:lnTo>
                  <a:pt x="5687" y="470"/>
                </a:lnTo>
                <a:lnTo>
                  <a:pt x="5698" y="476"/>
                </a:lnTo>
                <a:lnTo>
                  <a:pt x="5709" y="481"/>
                </a:lnTo>
                <a:lnTo>
                  <a:pt x="5712" y="484"/>
                </a:lnTo>
                <a:lnTo>
                  <a:pt x="5715" y="489"/>
                </a:lnTo>
                <a:lnTo>
                  <a:pt x="5716" y="496"/>
                </a:lnTo>
                <a:lnTo>
                  <a:pt x="5716" y="505"/>
                </a:lnTo>
                <a:close/>
              </a:path>
            </a:pathLst>
          </a:custGeom>
          <a:solidFill>
            <a:srgbClr val="E41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pl-PL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B59E462-8F75-024B-E8AC-6CF1773E2F79}"/>
              </a:ext>
            </a:extLst>
          </p:cNvPr>
          <p:cNvSpPr/>
          <p:nvPr/>
        </p:nvSpPr>
        <p:spPr>
          <a:xfrm>
            <a:off x="147320" y="941465"/>
            <a:ext cx="4637332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685800"/>
            <a:r>
              <a:rPr lang="pl-PL" dirty="0">
                <a:solidFill>
                  <a:prstClr val="black"/>
                </a:solidFill>
                <a:latin typeface="Aptos" panose="020B0004020202020204" pitchFamily="34" charset="0"/>
                <a:ea typeface="Open Sans"/>
                <a:cs typeface="Open Sans"/>
              </a:rPr>
              <a:t>Spółka na dzień 30 kwietnia</a:t>
            </a:r>
          </a:p>
          <a:p>
            <a:pPr defTabSz="685800"/>
            <a:r>
              <a:rPr lang="pl-PL" dirty="0">
                <a:solidFill>
                  <a:prstClr val="black"/>
                </a:solidFill>
                <a:latin typeface="Aptos" panose="020B0004020202020204" pitchFamily="34" charset="0"/>
                <a:ea typeface="Open Sans"/>
                <a:cs typeface="Open Sans"/>
              </a:rPr>
              <a:t>eksploatuje 859 autobusów zasilanych olejem napędowym</a:t>
            </a:r>
          </a:p>
          <a:p>
            <a:pPr defTabSz="685800"/>
            <a:endParaRPr lang="pl-PL" dirty="0">
              <a:solidFill>
                <a:prstClr val="black"/>
              </a:solidFill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85800"/>
            <a:r>
              <a:rPr lang="pl-PL" dirty="0">
                <a:solidFill>
                  <a:prstClr val="black"/>
                </a:solidFill>
                <a:latin typeface="Aptos" panose="020B0004020202020204" pitchFamily="34" charset="0"/>
                <a:ea typeface="Open Sans"/>
                <a:cs typeface="Open Sans"/>
              </a:rPr>
              <a:t>35 szt. Mercedes-Benz </a:t>
            </a:r>
            <a:r>
              <a:rPr lang="pl-PL" dirty="0" err="1">
                <a:solidFill>
                  <a:prstClr val="black"/>
                </a:solidFill>
                <a:latin typeface="Aptos" panose="020B0004020202020204" pitchFamily="34" charset="0"/>
                <a:ea typeface="Open Sans"/>
                <a:cs typeface="Open Sans"/>
              </a:rPr>
              <a:t>Conecto</a:t>
            </a:r>
            <a:endParaRPr lang="pl-PL" dirty="0">
              <a:solidFill>
                <a:prstClr val="black"/>
              </a:solidFill>
              <a:latin typeface="Aptos" panose="020B0004020202020204" pitchFamily="34" charset="0"/>
            </a:endParaRPr>
          </a:p>
          <a:p>
            <a:pPr defTabSz="685800"/>
            <a:r>
              <a:rPr lang="pl-PL" dirty="0">
                <a:solidFill>
                  <a:prstClr val="black"/>
                </a:solidFill>
                <a:latin typeface="Aptos" panose="020B0004020202020204" pitchFamily="34" charset="0"/>
                <a:ea typeface="Open Sans"/>
                <a:cs typeface="Open Sans"/>
              </a:rPr>
              <a:t>105 szt. Mercedes-Benz </a:t>
            </a:r>
            <a:r>
              <a:rPr lang="pl-PL" dirty="0" err="1">
                <a:solidFill>
                  <a:prstClr val="black"/>
                </a:solidFill>
                <a:latin typeface="Aptos" panose="020B0004020202020204" pitchFamily="34" charset="0"/>
                <a:ea typeface="Open Sans"/>
                <a:cs typeface="Open Sans"/>
              </a:rPr>
              <a:t>Conecto</a:t>
            </a:r>
            <a:r>
              <a:rPr lang="pl-PL" dirty="0">
                <a:solidFill>
                  <a:prstClr val="black"/>
                </a:solidFill>
                <a:latin typeface="Aptos" panose="020B0004020202020204" pitchFamily="34" charset="0"/>
                <a:ea typeface="Open Sans"/>
                <a:cs typeface="Open Sans"/>
              </a:rPr>
              <a:t> G</a:t>
            </a:r>
            <a:endParaRPr lang="pl-PL" dirty="0">
              <a:solidFill>
                <a:prstClr val="black"/>
              </a:solidFill>
              <a:latin typeface="Aptos" panose="020B0004020202020204" pitchFamily="34" charset="0"/>
            </a:endParaRPr>
          </a:p>
          <a:p>
            <a:pPr defTabSz="685800"/>
            <a:r>
              <a:rPr lang="pl-PL" dirty="0">
                <a:solidFill>
                  <a:prstClr val="black"/>
                </a:solidFill>
                <a:latin typeface="Aptos" panose="020B0004020202020204" pitchFamily="34" charset="0"/>
                <a:ea typeface="Open Sans"/>
                <a:cs typeface="Open Sans"/>
              </a:rPr>
              <a:t>70 szt. MAN </a:t>
            </a:r>
            <a:r>
              <a:rPr lang="pl-PL" dirty="0" err="1">
                <a:solidFill>
                  <a:prstClr val="black"/>
                </a:solidFill>
                <a:latin typeface="Aptos" panose="020B0004020202020204" pitchFamily="34" charset="0"/>
                <a:ea typeface="Open Sans"/>
                <a:cs typeface="Open Sans"/>
              </a:rPr>
              <a:t>Lion’s</a:t>
            </a:r>
            <a:r>
              <a:rPr lang="pl-PL" dirty="0">
                <a:solidFill>
                  <a:prstClr val="black"/>
                </a:solidFill>
                <a:latin typeface="Aptos" panose="020B0004020202020204" pitchFamily="34" charset="0"/>
                <a:ea typeface="Open Sans"/>
                <a:cs typeface="Open Sans"/>
              </a:rPr>
              <a:t> City G</a:t>
            </a:r>
            <a:endParaRPr lang="pl-PL" dirty="0">
              <a:solidFill>
                <a:prstClr val="black"/>
              </a:solidFill>
              <a:latin typeface="Aptos" panose="020B0004020202020204" pitchFamily="34" charset="0"/>
            </a:endParaRPr>
          </a:p>
          <a:p>
            <a:pPr defTabSz="685800"/>
            <a:r>
              <a:rPr lang="pl-PL" dirty="0">
                <a:solidFill>
                  <a:prstClr val="black"/>
                </a:solidFill>
                <a:latin typeface="Aptos" panose="020B0004020202020204" pitchFamily="34" charset="0"/>
                <a:ea typeface="Open Sans"/>
                <a:cs typeface="Open Sans"/>
              </a:rPr>
              <a:t>35 szt. Solaris Urbino 10</a:t>
            </a:r>
          </a:p>
          <a:p>
            <a:pPr defTabSz="685800"/>
            <a:r>
              <a:rPr lang="pl-PL" dirty="0">
                <a:solidFill>
                  <a:prstClr val="black"/>
                </a:solidFill>
                <a:latin typeface="Aptos" panose="020B0004020202020204" pitchFamily="34" charset="0"/>
                <a:ea typeface="Open Sans"/>
                <a:cs typeface="Open Sans"/>
              </a:rPr>
              <a:t>97 szt. Solaris Urbino 12</a:t>
            </a:r>
            <a:endParaRPr lang="pl-PL" dirty="0">
              <a:solidFill>
                <a:prstClr val="black"/>
              </a:solidFill>
              <a:latin typeface="Aptos" panose="020B0004020202020204" pitchFamily="34" charset="0"/>
            </a:endParaRPr>
          </a:p>
          <a:p>
            <a:pPr defTabSz="685800"/>
            <a:r>
              <a:rPr lang="pl-PL" dirty="0">
                <a:solidFill>
                  <a:prstClr val="black"/>
                </a:solidFill>
                <a:latin typeface="Aptos" panose="020B0004020202020204" pitchFamily="34" charset="0"/>
                <a:ea typeface="Open Sans"/>
                <a:cs typeface="Open Sans"/>
              </a:rPr>
              <a:t>407 szt. Solaris Urbino 18 (w tym 4 hybrydy)</a:t>
            </a:r>
            <a:endParaRPr lang="pl-PL" dirty="0">
              <a:solidFill>
                <a:prstClr val="black"/>
              </a:solidFill>
              <a:latin typeface="Aptos" panose="020B0004020202020204" pitchFamily="34" charset="0"/>
            </a:endParaRPr>
          </a:p>
          <a:p>
            <a:pPr defTabSz="685800"/>
            <a:r>
              <a:rPr lang="pl-PL" dirty="0">
                <a:solidFill>
                  <a:prstClr val="black"/>
                </a:solidFill>
                <a:latin typeface="Aptos" panose="020B0004020202020204" pitchFamily="34" charset="0"/>
                <a:ea typeface="Open Sans"/>
                <a:cs typeface="Open Sans"/>
              </a:rPr>
              <a:t>64 szt. </a:t>
            </a:r>
            <a:r>
              <a:rPr lang="pl-PL" dirty="0" err="1">
                <a:solidFill>
                  <a:prstClr val="black"/>
                </a:solidFill>
                <a:latin typeface="Aptos" panose="020B0004020202020204" pitchFamily="34" charset="0"/>
                <a:ea typeface="Open Sans"/>
                <a:cs typeface="Open Sans"/>
              </a:rPr>
              <a:t>Solbus</a:t>
            </a:r>
            <a:r>
              <a:rPr lang="pl-PL" dirty="0">
                <a:solidFill>
                  <a:prstClr val="black"/>
                </a:solidFill>
                <a:latin typeface="Aptos" panose="020B0004020202020204" pitchFamily="34" charset="0"/>
                <a:ea typeface="Open Sans"/>
                <a:cs typeface="Open Sans"/>
              </a:rPr>
              <a:t> SM12</a:t>
            </a:r>
          </a:p>
          <a:p>
            <a:pPr defTabSz="685800"/>
            <a:r>
              <a:rPr lang="pl-PL" dirty="0">
                <a:solidFill>
                  <a:prstClr val="black"/>
                </a:solidFill>
                <a:latin typeface="Aptos" panose="020B0004020202020204" pitchFamily="34" charset="0"/>
              </a:rPr>
              <a:t>46 szt. </a:t>
            </a:r>
            <a:r>
              <a:rPr lang="pl-PL" dirty="0" err="1">
                <a:solidFill>
                  <a:prstClr val="black"/>
                </a:solidFill>
                <a:latin typeface="Aptos" panose="020B0004020202020204" pitchFamily="34" charset="0"/>
              </a:rPr>
              <a:t>Solbus</a:t>
            </a:r>
            <a:r>
              <a:rPr lang="pl-PL" dirty="0">
                <a:solidFill>
                  <a:prstClr val="black"/>
                </a:solidFill>
                <a:latin typeface="Aptos" panose="020B0004020202020204" pitchFamily="34" charset="0"/>
              </a:rPr>
              <a:t> SM18 </a:t>
            </a:r>
          </a:p>
        </p:txBody>
      </p:sp>
      <p:sp>
        <p:nvSpPr>
          <p:cNvPr id="5" name="Symbol zastępczy stopki 2">
            <a:extLst>
              <a:ext uri="{FF2B5EF4-FFF2-40B4-BE49-F238E27FC236}">
                <a16:creationId xmlns:a16="http://schemas.microsoft.com/office/drawing/2014/main" id="{36DF4A4D-5DFA-2920-BF20-36AF25E7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8155" y="4767263"/>
            <a:ext cx="4789561" cy="273844"/>
          </a:xfrm>
        </p:spPr>
        <p:txBody>
          <a:bodyPr/>
          <a:lstStyle/>
          <a:p>
            <a:pPr defTabSz="685800"/>
            <a:r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Warszawa </a:t>
            </a:r>
            <a:fld id="{93072C01-6B1B-468B-87A0-E1D35F6D9B86}" type="datetime4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19 maja 2025</a:t>
            </a:fld>
            <a:r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848440D-84F7-418F-9942-CE98B393B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998" y="781035"/>
            <a:ext cx="2722858" cy="363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53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88AE4-5244-2BD9-CD2C-E3604F735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ole tekstowe 39">
            <a:extLst>
              <a:ext uri="{FF2B5EF4-FFF2-40B4-BE49-F238E27FC236}">
                <a16:creationId xmlns:a16="http://schemas.microsoft.com/office/drawing/2014/main" id="{D732FAFD-A17B-6634-48E1-D87C17A4C172}"/>
              </a:ext>
            </a:extLst>
          </p:cNvPr>
          <p:cNvSpPr txBox="1"/>
          <p:nvPr/>
        </p:nvSpPr>
        <p:spPr>
          <a:xfrm>
            <a:off x="244317" y="71929"/>
            <a:ext cx="665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l-PL" dirty="0">
                <a:solidFill>
                  <a:srgbClr val="E41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Autobusy zasilane olejem napędowym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F9609D39-BAE3-1866-4E26-D15BC8EA652C}"/>
              </a:ext>
            </a:extLst>
          </p:cNvPr>
          <p:cNvSpPr/>
          <p:nvPr/>
        </p:nvSpPr>
        <p:spPr>
          <a:xfrm flipH="1">
            <a:off x="320755" y="442913"/>
            <a:ext cx="8502491" cy="27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41D2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l-P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AF3D577-5266-3954-B6AF-0C6272D2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5846" y="4767263"/>
            <a:ext cx="2057400" cy="273844"/>
          </a:xfrm>
        </p:spPr>
        <p:txBody>
          <a:bodyPr/>
          <a:lstStyle/>
          <a:p>
            <a:pPr defTabSz="685800"/>
            <a:fld id="{546B9E42-3626-4164-8DC5-77E14E065AE1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14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CFBF3EA-E69D-8208-642F-F0731F6BCDA5}"/>
              </a:ext>
            </a:extLst>
          </p:cNvPr>
          <p:cNvSpPr>
            <a:spLocks noEditPoints="1"/>
          </p:cNvSpPr>
          <p:nvPr/>
        </p:nvSpPr>
        <p:spPr bwMode="auto">
          <a:xfrm>
            <a:off x="8203883" y="145549"/>
            <a:ext cx="622935" cy="199008"/>
          </a:xfrm>
          <a:custGeom>
            <a:avLst/>
            <a:gdLst>
              <a:gd name="T0" fmla="*/ 4675 w 16828"/>
              <a:gd name="T1" fmla="*/ 429 h 5376"/>
              <a:gd name="T2" fmla="*/ 4704 w 16828"/>
              <a:gd name="T3" fmla="*/ 757 h 5376"/>
              <a:gd name="T4" fmla="*/ 9978 w 16828"/>
              <a:gd name="T5" fmla="*/ 2788 h 5376"/>
              <a:gd name="T6" fmla="*/ 11099 w 16828"/>
              <a:gd name="T7" fmla="*/ 2769 h 5376"/>
              <a:gd name="T8" fmla="*/ 11629 w 16828"/>
              <a:gd name="T9" fmla="*/ 3644 h 5376"/>
              <a:gd name="T10" fmla="*/ 10590 w 16828"/>
              <a:gd name="T11" fmla="*/ 3382 h 5376"/>
              <a:gd name="T12" fmla="*/ 9709 w 16828"/>
              <a:gd name="T13" fmla="*/ 3327 h 5376"/>
              <a:gd name="T14" fmla="*/ 8520 w 16828"/>
              <a:gd name="T15" fmla="*/ 3468 h 5376"/>
              <a:gd name="T16" fmla="*/ 14168 w 16828"/>
              <a:gd name="T17" fmla="*/ 2939 h 5376"/>
              <a:gd name="T18" fmla="*/ 11407 w 16828"/>
              <a:gd name="T19" fmla="*/ 5261 h 5376"/>
              <a:gd name="T20" fmla="*/ 16222 w 16828"/>
              <a:gd name="T21" fmla="*/ 3713 h 5376"/>
              <a:gd name="T22" fmla="*/ 15509 w 16828"/>
              <a:gd name="T23" fmla="*/ 3332 h 5376"/>
              <a:gd name="T24" fmla="*/ 14496 w 16828"/>
              <a:gd name="T25" fmla="*/ 4549 h 5376"/>
              <a:gd name="T26" fmla="*/ 15249 w 16828"/>
              <a:gd name="T27" fmla="*/ 4776 h 5376"/>
              <a:gd name="T28" fmla="*/ 14224 w 16828"/>
              <a:gd name="T29" fmla="*/ 5275 h 5376"/>
              <a:gd name="T30" fmla="*/ 14127 w 16828"/>
              <a:gd name="T31" fmla="*/ 3962 h 5376"/>
              <a:gd name="T32" fmla="*/ 16039 w 16828"/>
              <a:gd name="T33" fmla="*/ 2776 h 5376"/>
              <a:gd name="T34" fmla="*/ 15969 w 16828"/>
              <a:gd name="T35" fmla="*/ 5325 h 5376"/>
              <a:gd name="T36" fmla="*/ 5049 w 16828"/>
              <a:gd name="T37" fmla="*/ 627 h 5376"/>
              <a:gd name="T38" fmla="*/ 4889 w 16828"/>
              <a:gd name="T39" fmla="*/ 587 h 5376"/>
              <a:gd name="T40" fmla="*/ 4912 w 16828"/>
              <a:gd name="T41" fmla="*/ 734 h 5376"/>
              <a:gd name="T42" fmla="*/ 4848 w 16828"/>
              <a:gd name="T43" fmla="*/ 443 h 5376"/>
              <a:gd name="T44" fmla="*/ 5297 w 16828"/>
              <a:gd name="T45" fmla="*/ 488 h 5376"/>
              <a:gd name="T46" fmla="*/ 4294 w 16828"/>
              <a:gd name="T47" fmla="*/ 17 h 5376"/>
              <a:gd name="T48" fmla="*/ 4469 w 16828"/>
              <a:gd name="T49" fmla="*/ 2395 h 5376"/>
              <a:gd name="T50" fmla="*/ 3991 w 16828"/>
              <a:gd name="T51" fmla="*/ 1937 h 5376"/>
              <a:gd name="T52" fmla="*/ 4416 w 16828"/>
              <a:gd name="T53" fmla="*/ 1121 h 5376"/>
              <a:gd name="T54" fmla="*/ 4755 w 16828"/>
              <a:gd name="T55" fmla="*/ 1157 h 5376"/>
              <a:gd name="T56" fmla="*/ 6241 w 16828"/>
              <a:gd name="T57" fmla="*/ 1576 h 5376"/>
              <a:gd name="T58" fmla="*/ 4755 w 16828"/>
              <a:gd name="T59" fmla="*/ 1269 h 5376"/>
              <a:gd name="T60" fmla="*/ 4450 w 16828"/>
              <a:gd name="T61" fmla="*/ 1427 h 5376"/>
              <a:gd name="T62" fmla="*/ 4549 w 16828"/>
              <a:gd name="T63" fmla="*/ 1966 h 5376"/>
              <a:gd name="T64" fmla="*/ 4662 w 16828"/>
              <a:gd name="T65" fmla="*/ 1833 h 5376"/>
              <a:gd name="T66" fmla="*/ 4998 w 16828"/>
              <a:gd name="T67" fmla="*/ 1405 h 5376"/>
              <a:gd name="T68" fmla="*/ 5259 w 16828"/>
              <a:gd name="T69" fmla="*/ 1827 h 5376"/>
              <a:gd name="T70" fmla="*/ 5483 w 16828"/>
              <a:gd name="T71" fmla="*/ 2166 h 5376"/>
              <a:gd name="T72" fmla="*/ 6424 w 16828"/>
              <a:gd name="T73" fmla="*/ 2486 h 5376"/>
              <a:gd name="T74" fmla="*/ 5160 w 16828"/>
              <a:gd name="T75" fmla="*/ 649 h 5376"/>
              <a:gd name="T76" fmla="*/ 5137 w 16828"/>
              <a:gd name="T77" fmla="*/ 734 h 5376"/>
              <a:gd name="T78" fmla="*/ 5303 w 16828"/>
              <a:gd name="T79" fmla="*/ 692 h 5376"/>
              <a:gd name="T80" fmla="*/ 5595 w 16828"/>
              <a:gd name="T81" fmla="*/ 457 h 5376"/>
              <a:gd name="T82" fmla="*/ 5463 w 16828"/>
              <a:gd name="T83" fmla="*/ 730 h 5376"/>
              <a:gd name="T84" fmla="*/ 5496 w 16828"/>
              <a:gd name="T85" fmla="*/ 751 h 5376"/>
              <a:gd name="T86" fmla="*/ 6380 w 16828"/>
              <a:gd name="T87" fmla="*/ 2919 h 5376"/>
              <a:gd name="T88" fmla="*/ 5413 w 16828"/>
              <a:gd name="T89" fmla="*/ 3136 h 5376"/>
              <a:gd name="T90" fmla="*/ 5019 w 16828"/>
              <a:gd name="T91" fmla="*/ 3462 h 5376"/>
              <a:gd name="T92" fmla="*/ 4978 w 16828"/>
              <a:gd name="T93" fmla="*/ 4428 h 5376"/>
              <a:gd name="T94" fmla="*/ 5491 w 16828"/>
              <a:gd name="T95" fmla="*/ 4201 h 5376"/>
              <a:gd name="T96" fmla="*/ 5719 w 16828"/>
              <a:gd name="T97" fmla="*/ 3604 h 5376"/>
              <a:gd name="T98" fmla="*/ 5874 w 16828"/>
              <a:gd name="T99" fmla="*/ 4198 h 5376"/>
              <a:gd name="T100" fmla="*/ 5031 w 16828"/>
              <a:gd name="T101" fmla="*/ 4885 h 5376"/>
              <a:gd name="T102" fmla="*/ 4131 w 16828"/>
              <a:gd name="T103" fmla="*/ 3996 h 5376"/>
              <a:gd name="T104" fmla="*/ 5840 w 16828"/>
              <a:gd name="T105" fmla="*/ 5325 h 5376"/>
              <a:gd name="T106" fmla="*/ 5707 w 16828"/>
              <a:gd name="T107" fmla="*/ 578 h 5376"/>
              <a:gd name="T108" fmla="*/ 5478 w 16828"/>
              <a:gd name="T109" fmla="*/ 863 h 5376"/>
              <a:gd name="T110" fmla="*/ 4861 w 16828"/>
              <a:gd name="T111" fmla="*/ 905 h 5376"/>
              <a:gd name="T112" fmla="*/ 4606 w 16828"/>
              <a:gd name="T113" fmla="*/ 713 h 5376"/>
              <a:gd name="T114" fmla="*/ 4531 w 16828"/>
              <a:gd name="T115" fmla="*/ 426 h 5376"/>
              <a:gd name="T116" fmla="*/ 4925 w 16828"/>
              <a:gd name="T117" fmla="*/ 392 h 5376"/>
              <a:gd name="T118" fmla="*/ 5043 w 16828"/>
              <a:gd name="T119" fmla="*/ 267 h 5376"/>
              <a:gd name="T120" fmla="*/ 5138 w 16828"/>
              <a:gd name="T121" fmla="*/ 239 h 5376"/>
              <a:gd name="T122" fmla="*/ 5167 w 16828"/>
              <a:gd name="T123" fmla="*/ 429 h 5376"/>
              <a:gd name="T124" fmla="*/ 5588 w 16828"/>
              <a:gd name="T125" fmla="*/ 379 h 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28" h="5376">
                <a:moveTo>
                  <a:pt x="4770" y="732"/>
                </a:moveTo>
                <a:lnTo>
                  <a:pt x="4767" y="737"/>
                </a:lnTo>
                <a:lnTo>
                  <a:pt x="4762" y="740"/>
                </a:lnTo>
                <a:lnTo>
                  <a:pt x="4759" y="741"/>
                </a:lnTo>
                <a:lnTo>
                  <a:pt x="4755" y="740"/>
                </a:lnTo>
                <a:lnTo>
                  <a:pt x="4752" y="738"/>
                </a:lnTo>
                <a:lnTo>
                  <a:pt x="4749" y="734"/>
                </a:lnTo>
                <a:lnTo>
                  <a:pt x="4744" y="730"/>
                </a:lnTo>
                <a:lnTo>
                  <a:pt x="4742" y="723"/>
                </a:lnTo>
                <a:lnTo>
                  <a:pt x="4739" y="718"/>
                </a:lnTo>
                <a:lnTo>
                  <a:pt x="4737" y="712"/>
                </a:lnTo>
                <a:lnTo>
                  <a:pt x="4736" y="705"/>
                </a:lnTo>
                <a:lnTo>
                  <a:pt x="4736" y="700"/>
                </a:lnTo>
                <a:lnTo>
                  <a:pt x="4736" y="695"/>
                </a:lnTo>
                <a:lnTo>
                  <a:pt x="4737" y="692"/>
                </a:lnTo>
                <a:lnTo>
                  <a:pt x="4739" y="688"/>
                </a:lnTo>
                <a:lnTo>
                  <a:pt x="4743" y="688"/>
                </a:lnTo>
                <a:lnTo>
                  <a:pt x="4744" y="679"/>
                </a:lnTo>
                <a:lnTo>
                  <a:pt x="4744" y="668"/>
                </a:lnTo>
                <a:lnTo>
                  <a:pt x="4743" y="659"/>
                </a:lnTo>
                <a:lnTo>
                  <a:pt x="4740" y="651"/>
                </a:lnTo>
                <a:lnTo>
                  <a:pt x="4736" y="642"/>
                </a:lnTo>
                <a:lnTo>
                  <a:pt x="4730" y="635"/>
                </a:lnTo>
                <a:lnTo>
                  <a:pt x="4723" y="628"/>
                </a:lnTo>
                <a:lnTo>
                  <a:pt x="4715" y="623"/>
                </a:lnTo>
                <a:lnTo>
                  <a:pt x="4716" y="588"/>
                </a:lnTo>
                <a:lnTo>
                  <a:pt x="4717" y="555"/>
                </a:lnTo>
                <a:lnTo>
                  <a:pt x="4718" y="521"/>
                </a:lnTo>
                <a:lnTo>
                  <a:pt x="4719" y="486"/>
                </a:lnTo>
                <a:lnTo>
                  <a:pt x="4721" y="479"/>
                </a:lnTo>
                <a:lnTo>
                  <a:pt x="4723" y="472"/>
                </a:lnTo>
                <a:lnTo>
                  <a:pt x="4724" y="466"/>
                </a:lnTo>
                <a:lnTo>
                  <a:pt x="4724" y="460"/>
                </a:lnTo>
                <a:lnTo>
                  <a:pt x="4724" y="454"/>
                </a:lnTo>
                <a:lnTo>
                  <a:pt x="4723" y="450"/>
                </a:lnTo>
                <a:lnTo>
                  <a:pt x="4721" y="446"/>
                </a:lnTo>
                <a:lnTo>
                  <a:pt x="4719" y="443"/>
                </a:lnTo>
                <a:lnTo>
                  <a:pt x="4716" y="440"/>
                </a:lnTo>
                <a:lnTo>
                  <a:pt x="4713" y="436"/>
                </a:lnTo>
                <a:lnTo>
                  <a:pt x="4709" y="434"/>
                </a:lnTo>
                <a:lnTo>
                  <a:pt x="4706" y="432"/>
                </a:lnTo>
                <a:lnTo>
                  <a:pt x="4696" y="430"/>
                </a:lnTo>
                <a:lnTo>
                  <a:pt x="4686" y="429"/>
                </a:lnTo>
                <a:lnTo>
                  <a:pt x="4675" y="429"/>
                </a:lnTo>
                <a:lnTo>
                  <a:pt x="4665" y="430"/>
                </a:lnTo>
                <a:lnTo>
                  <a:pt x="4655" y="431"/>
                </a:lnTo>
                <a:lnTo>
                  <a:pt x="4646" y="434"/>
                </a:lnTo>
                <a:lnTo>
                  <a:pt x="4638" y="436"/>
                </a:lnTo>
                <a:lnTo>
                  <a:pt x="4632" y="440"/>
                </a:lnTo>
                <a:lnTo>
                  <a:pt x="4628" y="443"/>
                </a:lnTo>
                <a:lnTo>
                  <a:pt x="4627" y="446"/>
                </a:lnTo>
                <a:lnTo>
                  <a:pt x="4612" y="462"/>
                </a:lnTo>
                <a:lnTo>
                  <a:pt x="4600" y="477"/>
                </a:lnTo>
                <a:lnTo>
                  <a:pt x="4597" y="485"/>
                </a:lnTo>
                <a:lnTo>
                  <a:pt x="4595" y="492"/>
                </a:lnTo>
                <a:lnTo>
                  <a:pt x="4593" y="500"/>
                </a:lnTo>
                <a:lnTo>
                  <a:pt x="4592" y="507"/>
                </a:lnTo>
                <a:lnTo>
                  <a:pt x="4592" y="513"/>
                </a:lnTo>
                <a:lnTo>
                  <a:pt x="4592" y="520"/>
                </a:lnTo>
                <a:lnTo>
                  <a:pt x="4593" y="526"/>
                </a:lnTo>
                <a:lnTo>
                  <a:pt x="4594" y="532"/>
                </a:lnTo>
                <a:lnTo>
                  <a:pt x="4597" y="544"/>
                </a:lnTo>
                <a:lnTo>
                  <a:pt x="4602" y="556"/>
                </a:lnTo>
                <a:lnTo>
                  <a:pt x="4610" y="566"/>
                </a:lnTo>
                <a:lnTo>
                  <a:pt x="4617" y="577"/>
                </a:lnTo>
                <a:lnTo>
                  <a:pt x="4633" y="597"/>
                </a:lnTo>
                <a:lnTo>
                  <a:pt x="4651" y="617"/>
                </a:lnTo>
                <a:lnTo>
                  <a:pt x="4658" y="627"/>
                </a:lnTo>
                <a:lnTo>
                  <a:pt x="4666" y="639"/>
                </a:lnTo>
                <a:lnTo>
                  <a:pt x="4672" y="651"/>
                </a:lnTo>
                <a:lnTo>
                  <a:pt x="4677" y="662"/>
                </a:lnTo>
                <a:lnTo>
                  <a:pt x="4678" y="669"/>
                </a:lnTo>
                <a:lnTo>
                  <a:pt x="4680" y="676"/>
                </a:lnTo>
                <a:lnTo>
                  <a:pt x="4683" y="681"/>
                </a:lnTo>
                <a:lnTo>
                  <a:pt x="4687" y="686"/>
                </a:lnTo>
                <a:lnTo>
                  <a:pt x="4694" y="696"/>
                </a:lnTo>
                <a:lnTo>
                  <a:pt x="4701" y="704"/>
                </a:lnTo>
                <a:lnTo>
                  <a:pt x="4709" y="713"/>
                </a:lnTo>
                <a:lnTo>
                  <a:pt x="4715" y="721"/>
                </a:lnTo>
                <a:lnTo>
                  <a:pt x="4717" y="726"/>
                </a:lnTo>
                <a:lnTo>
                  <a:pt x="4719" y="732"/>
                </a:lnTo>
                <a:lnTo>
                  <a:pt x="4720" y="737"/>
                </a:lnTo>
                <a:lnTo>
                  <a:pt x="4721" y="743"/>
                </a:lnTo>
                <a:lnTo>
                  <a:pt x="4713" y="748"/>
                </a:lnTo>
                <a:lnTo>
                  <a:pt x="4708" y="751"/>
                </a:lnTo>
                <a:lnTo>
                  <a:pt x="4706" y="753"/>
                </a:lnTo>
                <a:lnTo>
                  <a:pt x="4704" y="755"/>
                </a:lnTo>
                <a:lnTo>
                  <a:pt x="4704" y="757"/>
                </a:lnTo>
                <a:lnTo>
                  <a:pt x="4704" y="759"/>
                </a:lnTo>
                <a:lnTo>
                  <a:pt x="4708" y="770"/>
                </a:lnTo>
                <a:lnTo>
                  <a:pt x="4714" y="781"/>
                </a:lnTo>
                <a:lnTo>
                  <a:pt x="4720" y="780"/>
                </a:lnTo>
                <a:lnTo>
                  <a:pt x="4729" y="779"/>
                </a:lnTo>
                <a:lnTo>
                  <a:pt x="4736" y="776"/>
                </a:lnTo>
                <a:lnTo>
                  <a:pt x="4744" y="773"/>
                </a:lnTo>
                <a:lnTo>
                  <a:pt x="4762" y="765"/>
                </a:lnTo>
                <a:lnTo>
                  <a:pt x="4777" y="756"/>
                </a:lnTo>
                <a:lnTo>
                  <a:pt x="4782" y="752"/>
                </a:lnTo>
                <a:lnTo>
                  <a:pt x="4788" y="748"/>
                </a:lnTo>
                <a:lnTo>
                  <a:pt x="4791" y="743"/>
                </a:lnTo>
                <a:lnTo>
                  <a:pt x="4791" y="739"/>
                </a:lnTo>
                <a:lnTo>
                  <a:pt x="4791" y="738"/>
                </a:lnTo>
                <a:lnTo>
                  <a:pt x="4790" y="736"/>
                </a:lnTo>
                <a:lnTo>
                  <a:pt x="4789" y="735"/>
                </a:lnTo>
                <a:lnTo>
                  <a:pt x="4785" y="734"/>
                </a:lnTo>
                <a:lnTo>
                  <a:pt x="4779" y="733"/>
                </a:lnTo>
                <a:lnTo>
                  <a:pt x="4770" y="732"/>
                </a:lnTo>
                <a:close/>
                <a:moveTo>
                  <a:pt x="9116" y="2943"/>
                </a:moveTo>
                <a:lnTo>
                  <a:pt x="9161" y="2918"/>
                </a:lnTo>
                <a:lnTo>
                  <a:pt x="9207" y="2896"/>
                </a:lnTo>
                <a:lnTo>
                  <a:pt x="9254" y="2875"/>
                </a:lnTo>
                <a:lnTo>
                  <a:pt x="9303" y="2856"/>
                </a:lnTo>
                <a:lnTo>
                  <a:pt x="9351" y="2838"/>
                </a:lnTo>
                <a:lnTo>
                  <a:pt x="9401" y="2822"/>
                </a:lnTo>
                <a:lnTo>
                  <a:pt x="9451" y="2808"/>
                </a:lnTo>
                <a:lnTo>
                  <a:pt x="9502" y="2795"/>
                </a:lnTo>
                <a:lnTo>
                  <a:pt x="9552" y="2786"/>
                </a:lnTo>
                <a:lnTo>
                  <a:pt x="9602" y="2777"/>
                </a:lnTo>
                <a:lnTo>
                  <a:pt x="9629" y="2773"/>
                </a:lnTo>
                <a:lnTo>
                  <a:pt x="9654" y="2771"/>
                </a:lnTo>
                <a:lnTo>
                  <a:pt x="9679" y="2769"/>
                </a:lnTo>
                <a:lnTo>
                  <a:pt x="9706" y="2767"/>
                </a:lnTo>
                <a:lnTo>
                  <a:pt x="9731" y="2765"/>
                </a:lnTo>
                <a:lnTo>
                  <a:pt x="9757" y="2764"/>
                </a:lnTo>
                <a:lnTo>
                  <a:pt x="9782" y="2765"/>
                </a:lnTo>
                <a:lnTo>
                  <a:pt x="9809" y="2765"/>
                </a:lnTo>
                <a:lnTo>
                  <a:pt x="9834" y="2767"/>
                </a:lnTo>
                <a:lnTo>
                  <a:pt x="9860" y="2769"/>
                </a:lnTo>
                <a:lnTo>
                  <a:pt x="9885" y="2772"/>
                </a:lnTo>
                <a:lnTo>
                  <a:pt x="9912" y="2775"/>
                </a:lnTo>
                <a:lnTo>
                  <a:pt x="9945" y="2780"/>
                </a:lnTo>
                <a:lnTo>
                  <a:pt x="9978" y="2788"/>
                </a:lnTo>
                <a:lnTo>
                  <a:pt x="10010" y="2797"/>
                </a:lnTo>
                <a:lnTo>
                  <a:pt x="10040" y="2808"/>
                </a:lnTo>
                <a:lnTo>
                  <a:pt x="10054" y="2814"/>
                </a:lnTo>
                <a:lnTo>
                  <a:pt x="10068" y="2820"/>
                </a:lnTo>
                <a:lnTo>
                  <a:pt x="10082" y="2828"/>
                </a:lnTo>
                <a:lnTo>
                  <a:pt x="10096" y="2834"/>
                </a:lnTo>
                <a:lnTo>
                  <a:pt x="10109" y="2842"/>
                </a:lnTo>
                <a:lnTo>
                  <a:pt x="10122" y="2851"/>
                </a:lnTo>
                <a:lnTo>
                  <a:pt x="10135" y="2859"/>
                </a:lnTo>
                <a:lnTo>
                  <a:pt x="10147" y="2868"/>
                </a:lnTo>
                <a:lnTo>
                  <a:pt x="10159" y="2877"/>
                </a:lnTo>
                <a:lnTo>
                  <a:pt x="10170" y="2888"/>
                </a:lnTo>
                <a:lnTo>
                  <a:pt x="10182" y="2898"/>
                </a:lnTo>
                <a:lnTo>
                  <a:pt x="10193" y="2909"/>
                </a:lnTo>
                <a:lnTo>
                  <a:pt x="10203" y="2920"/>
                </a:lnTo>
                <a:lnTo>
                  <a:pt x="10214" y="2932"/>
                </a:lnTo>
                <a:lnTo>
                  <a:pt x="10223" y="2944"/>
                </a:lnTo>
                <a:lnTo>
                  <a:pt x="10232" y="2956"/>
                </a:lnTo>
                <a:lnTo>
                  <a:pt x="10242" y="2970"/>
                </a:lnTo>
                <a:lnTo>
                  <a:pt x="10250" y="2983"/>
                </a:lnTo>
                <a:lnTo>
                  <a:pt x="10259" y="2997"/>
                </a:lnTo>
                <a:lnTo>
                  <a:pt x="10267" y="3011"/>
                </a:lnTo>
                <a:lnTo>
                  <a:pt x="10283" y="3042"/>
                </a:lnTo>
                <a:lnTo>
                  <a:pt x="10297" y="3073"/>
                </a:lnTo>
                <a:lnTo>
                  <a:pt x="10334" y="3046"/>
                </a:lnTo>
                <a:lnTo>
                  <a:pt x="10373" y="3019"/>
                </a:lnTo>
                <a:lnTo>
                  <a:pt x="10413" y="2993"/>
                </a:lnTo>
                <a:lnTo>
                  <a:pt x="10453" y="2969"/>
                </a:lnTo>
                <a:lnTo>
                  <a:pt x="10495" y="2946"/>
                </a:lnTo>
                <a:lnTo>
                  <a:pt x="10536" y="2924"/>
                </a:lnTo>
                <a:lnTo>
                  <a:pt x="10580" y="2903"/>
                </a:lnTo>
                <a:lnTo>
                  <a:pt x="10623" y="2884"/>
                </a:lnTo>
                <a:lnTo>
                  <a:pt x="10666" y="2866"/>
                </a:lnTo>
                <a:lnTo>
                  <a:pt x="10710" y="2849"/>
                </a:lnTo>
                <a:lnTo>
                  <a:pt x="10755" y="2834"/>
                </a:lnTo>
                <a:lnTo>
                  <a:pt x="10800" y="2820"/>
                </a:lnTo>
                <a:lnTo>
                  <a:pt x="10846" y="2808"/>
                </a:lnTo>
                <a:lnTo>
                  <a:pt x="10892" y="2797"/>
                </a:lnTo>
                <a:lnTo>
                  <a:pt x="10938" y="2788"/>
                </a:lnTo>
                <a:lnTo>
                  <a:pt x="10984" y="2780"/>
                </a:lnTo>
                <a:lnTo>
                  <a:pt x="11013" y="2776"/>
                </a:lnTo>
                <a:lnTo>
                  <a:pt x="11041" y="2773"/>
                </a:lnTo>
                <a:lnTo>
                  <a:pt x="11071" y="2771"/>
                </a:lnTo>
                <a:lnTo>
                  <a:pt x="11099" y="2769"/>
                </a:lnTo>
                <a:lnTo>
                  <a:pt x="11128" y="2768"/>
                </a:lnTo>
                <a:lnTo>
                  <a:pt x="11157" y="2767"/>
                </a:lnTo>
                <a:lnTo>
                  <a:pt x="11185" y="2767"/>
                </a:lnTo>
                <a:lnTo>
                  <a:pt x="11215" y="2769"/>
                </a:lnTo>
                <a:lnTo>
                  <a:pt x="11243" y="2771"/>
                </a:lnTo>
                <a:lnTo>
                  <a:pt x="11272" y="2774"/>
                </a:lnTo>
                <a:lnTo>
                  <a:pt x="11300" y="2777"/>
                </a:lnTo>
                <a:lnTo>
                  <a:pt x="11328" y="2782"/>
                </a:lnTo>
                <a:lnTo>
                  <a:pt x="11357" y="2789"/>
                </a:lnTo>
                <a:lnTo>
                  <a:pt x="11384" y="2797"/>
                </a:lnTo>
                <a:lnTo>
                  <a:pt x="11411" y="2806"/>
                </a:lnTo>
                <a:lnTo>
                  <a:pt x="11439" y="2816"/>
                </a:lnTo>
                <a:lnTo>
                  <a:pt x="11470" y="2831"/>
                </a:lnTo>
                <a:lnTo>
                  <a:pt x="11500" y="2847"/>
                </a:lnTo>
                <a:lnTo>
                  <a:pt x="11527" y="2865"/>
                </a:lnTo>
                <a:lnTo>
                  <a:pt x="11552" y="2884"/>
                </a:lnTo>
                <a:lnTo>
                  <a:pt x="11577" y="2903"/>
                </a:lnTo>
                <a:lnTo>
                  <a:pt x="11598" y="2924"/>
                </a:lnTo>
                <a:lnTo>
                  <a:pt x="11618" y="2946"/>
                </a:lnTo>
                <a:lnTo>
                  <a:pt x="11636" y="2968"/>
                </a:lnTo>
                <a:lnTo>
                  <a:pt x="11652" y="2991"/>
                </a:lnTo>
                <a:lnTo>
                  <a:pt x="11667" y="3016"/>
                </a:lnTo>
                <a:lnTo>
                  <a:pt x="11680" y="3041"/>
                </a:lnTo>
                <a:lnTo>
                  <a:pt x="11690" y="3067"/>
                </a:lnTo>
                <a:lnTo>
                  <a:pt x="11701" y="3093"/>
                </a:lnTo>
                <a:lnTo>
                  <a:pt x="11708" y="3121"/>
                </a:lnTo>
                <a:lnTo>
                  <a:pt x="11714" y="3148"/>
                </a:lnTo>
                <a:lnTo>
                  <a:pt x="11720" y="3176"/>
                </a:lnTo>
                <a:lnTo>
                  <a:pt x="11723" y="3204"/>
                </a:lnTo>
                <a:lnTo>
                  <a:pt x="11726" y="3234"/>
                </a:lnTo>
                <a:lnTo>
                  <a:pt x="11726" y="3262"/>
                </a:lnTo>
                <a:lnTo>
                  <a:pt x="11726" y="3292"/>
                </a:lnTo>
                <a:lnTo>
                  <a:pt x="11724" y="3321"/>
                </a:lnTo>
                <a:lnTo>
                  <a:pt x="11721" y="3351"/>
                </a:lnTo>
                <a:lnTo>
                  <a:pt x="11716" y="3381"/>
                </a:lnTo>
                <a:lnTo>
                  <a:pt x="11711" y="3411"/>
                </a:lnTo>
                <a:lnTo>
                  <a:pt x="11704" y="3440"/>
                </a:lnTo>
                <a:lnTo>
                  <a:pt x="11697" y="3471"/>
                </a:lnTo>
                <a:lnTo>
                  <a:pt x="11687" y="3500"/>
                </a:lnTo>
                <a:lnTo>
                  <a:pt x="11678" y="3529"/>
                </a:lnTo>
                <a:lnTo>
                  <a:pt x="11667" y="3558"/>
                </a:lnTo>
                <a:lnTo>
                  <a:pt x="11655" y="3587"/>
                </a:lnTo>
                <a:lnTo>
                  <a:pt x="11643" y="3615"/>
                </a:lnTo>
                <a:lnTo>
                  <a:pt x="11629" y="3644"/>
                </a:lnTo>
                <a:lnTo>
                  <a:pt x="10762" y="5326"/>
                </a:lnTo>
                <a:lnTo>
                  <a:pt x="10212" y="5326"/>
                </a:lnTo>
                <a:lnTo>
                  <a:pt x="11033" y="3732"/>
                </a:lnTo>
                <a:lnTo>
                  <a:pt x="11049" y="3701"/>
                </a:lnTo>
                <a:lnTo>
                  <a:pt x="11063" y="3668"/>
                </a:lnTo>
                <a:lnTo>
                  <a:pt x="11078" y="3633"/>
                </a:lnTo>
                <a:lnTo>
                  <a:pt x="11091" y="3598"/>
                </a:lnTo>
                <a:lnTo>
                  <a:pt x="11096" y="3580"/>
                </a:lnTo>
                <a:lnTo>
                  <a:pt x="11101" y="3563"/>
                </a:lnTo>
                <a:lnTo>
                  <a:pt x="11105" y="3545"/>
                </a:lnTo>
                <a:lnTo>
                  <a:pt x="11110" y="3528"/>
                </a:lnTo>
                <a:lnTo>
                  <a:pt x="11113" y="3510"/>
                </a:lnTo>
                <a:lnTo>
                  <a:pt x="11115" y="3493"/>
                </a:lnTo>
                <a:lnTo>
                  <a:pt x="11117" y="3476"/>
                </a:lnTo>
                <a:lnTo>
                  <a:pt x="11117" y="3459"/>
                </a:lnTo>
                <a:lnTo>
                  <a:pt x="11117" y="3443"/>
                </a:lnTo>
                <a:lnTo>
                  <a:pt x="11115" y="3428"/>
                </a:lnTo>
                <a:lnTo>
                  <a:pt x="11113" y="3412"/>
                </a:lnTo>
                <a:lnTo>
                  <a:pt x="11109" y="3397"/>
                </a:lnTo>
                <a:lnTo>
                  <a:pt x="11103" y="3383"/>
                </a:lnTo>
                <a:lnTo>
                  <a:pt x="11097" y="3371"/>
                </a:lnTo>
                <a:lnTo>
                  <a:pt x="11090" y="3358"/>
                </a:lnTo>
                <a:lnTo>
                  <a:pt x="11080" y="3346"/>
                </a:lnTo>
                <a:lnTo>
                  <a:pt x="11069" y="3336"/>
                </a:lnTo>
                <a:lnTo>
                  <a:pt x="11056" y="3325"/>
                </a:lnTo>
                <a:lnTo>
                  <a:pt x="11042" y="3317"/>
                </a:lnTo>
                <a:lnTo>
                  <a:pt x="11025" y="3310"/>
                </a:lnTo>
                <a:lnTo>
                  <a:pt x="11009" y="3303"/>
                </a:lnTo>
                <a:lnTo>
                  <a:pt x="10989" y="3298"/>
                </a:lnTo>
                <a:lnTo>
                  <a:pt x="10967" y="3294"/>
                </a:lnTo>
                <a:lnTo>
                  <a:pt x="10943" y="3291"/>
                </a:lnTo>
                <a:lnTo>
                  <a:pt x="10913" y="3291"/>
                </a:lnTo>
                <a:lnTo>
                  <a:pt x="10884" y="3292"/>
                </a:lnTo>
                <a:lnTo>
                  <a:pt x="10854" y="3295"/>
                </a:lnTo>
                <a:lnTo>
                  <a:pt x="10826" y="3298"/>
                </a:lnTo>
                <a:lnTo>
                  <a:pt x="10797" y="3303"/>
                </a:lnTo>
                <a:lnTo>
                  <a:pt x="10770" y="3310"/>
                </a:lnTo>
                <a:lnTo>
                  <a:pt x="10743" y="3317"/>
                </a:lnTo>
                <a:lnTo>
                  <a:pt x="10715" y="3324"/>
                </a:lnTo>
                <a:lnTo>
                  <a:pt x="10689" y="3334"/>
                </a:lnTo>
                <a:lnTo>
                  <a:pt x="10664" y="3344"/>
                </a:lnTo>
                <a:lnTo>
                  <a:pt x="10638" y="3356"/>
                </a:lnTo>
                <a:lnTo>
                  <a:pt x="10614" y="3369"/>
                </a:lnTo>
                <a:lnTo>
                  <a:pt x="10590" y="3382"/>
                </a:lnTo>
                <a:lnTo>
                  <a:pt x="10566" y="3397"/>
                </a:lnTo>
                <a:lnTo>
                  <a:pt x="10543" y="3412"/>
                </a:lnTo>
                <a:lnTo>
                  <a:pt x="10521" y="3428"/>
                </a:lnTo>
                <a:lnTo>
                  <a:pt x="10499" y="3446"/>
                </a:lnTo>
                <a:lnTo>
                  <a:pt x="10476" y="3462"/>
                </a:lnTo>
                <a:lnTo>
                  <a:pt x="10455" y="3481"/>
                </a:lnTo>
                <a:lnTo>
                  <a:pt x="10435" y="3500"/>
                </a:lnTo>
                <a:lnTo>
                  <a:pt x="10415" y="3520"/>
                </a:lnTo>
                <a:lnTo>
                  <a:pt x="10395" y="3541"/>
                </a:lnTo>
                <a:lnTo>
                  <a:pt x="10377" y="3563"/>
                </a:lnTo>
                <a:lnTo>
                  <a:pt x="10359" y="3585"/>
                </a:lnTo>
                <a:lnTo>
                  <a:pt x="10341" y="3608"/>
                </a:lnTo>
                <a:lnTo>
                  <a:pt x="10323" y="3631"/>
                </a:lnTo>
                <a:lnTo>
                  <a:pt x="10306" y="3654"/>
                </a:lnTo>
                <a:lnTo>
                  <a:pt x="10290" y="3679"/>
                </a:lnTo>
                <a:lnTo>
                  <a:pt x="10275" y="3703"/>
                </a:lnTo>
                <a:lnTo>
                  <a:pt x="10260" y="3728"/>
                </a:lnTo>
                <a:lnTo>
                  <a:pt x="10245" y="3753"/>
                </a:lnTo>
                <a:lnTo>
                  <a:pt x="10230" y="3780"/>
                </a:lnTo>
                <a:lnTo>
                  <a:pt x="9434" y="5326"/>
                </a:lnTo>
                <a:lnTo>
                  <a:pt x="8874" y="5326"/>
                </a:lnTo>
                <a:lnTo>
                  <a:pt x="9680" y="3763"/>
                </a:lnTo>
                <a:lnTo>
                  <a:pt x="9696" y="3729"/>
                </a:lnTo>
                <a:lnTo>
                  <a:pt x="9712" y="3694"/>
                </a:lnTo>
                <a:lnTo>
                  <a:pt x="9728" y="3657"/>
                </a:lnTo>
                <a:lnTo>
                  <a:pt x="9741" y="3619"/>
                </a:lnTo>
                <a:lnTo>
                  <a:pt x="9748" y="3601"/>
                </a:lnTo>
                <a:lnTo>
                  <a:pt x="9753" y="3582"/>
                </a:lnTo>
                <a:lnTo>
                  <a:pt x="9758" y="3563"/>
                </a:lnTo>
                <a:lnTo>
                  <a:pt x="9762" y="3544"/>
                </a:lnTo>
                <a:lnTo>
                  <a:pt x="9767" y="3525"/>
                </a:lnTo>
                <a:lnTo>
                  <a:pt x="9769" y="3506"/>
                </a:lnTo>
                <a:lnTo>
                  <a:pt x="9771" y="3488"/>
                </a:lnTo>
                <a:lnTo>
                  <a:pt x="9772" y="3470"/>
                </a:lnTo>
                <a:lnTo>
                  <a:pt x="9772" y="3453"/>
                </a:lnTo>
                <a:lnTo>
                  <a:pt x="9770" y="3436"/>
                </a:lnTo>
                <a:lnTo>
                  <a:pt x="9768" y="3419"/>
                </a:lnTo>
                <a:lnTo>
                  <a:pt x="9763" y="3403"/>
                </a:lnTo>
                <a:lnTo>
                  <a:pt x="9758" y="3389"/>
                </a:lnTo>
                <a:lnTo>
                  <a:pt x="9752" y="3375"/>
                </a:lnTo>
                <a:lnTo>
                  <a:pt x="9743" y="3361"/>
                </a:lnTo>
                <a:lnTo>
                  <a:pt x="9734" y="3349"/>
                </a:lnTo>
                <a:lnTo>
                  <a:pt x="9722" y="3338"/>
                </a:lnTo>
                <a:lnTo>
                  <a:pt x="9709" y="3327"/>
                </a:lnTo>
                <a:lnTo>
                  <a:pt x="9694" y="3318"/>
                </a:lnTo>
                <a:lnTo>
                  <a:pt x="9677" y="3310"/>
                </a:lnTo>
                <a:lnTo>
                  <a:pt x="9658" y="3303"/>
                </a:lnTo>
                <a:lnTo>
                  <a:pt x="9637" y="3298"/>
                </a:lnTo>
                <a:lnTo>
                  <a:pt x="9614" y="3294"/>
                </a:lnTo>
                <a:lnTo>
                  <a:pt x="9589" y="3291"/>
                </a:lnTo>
                <a:lnTo>
                  <a:pt x="9556" y="3291"/>
                </a:lnTo>
                <a:lnTo>
                  <a:pt x="9525" y="3293"/>
                </a:lnTo>
                <a:lnTo>
                  <a:pt x="9493" y="3296"/>
                </a:lnTo>
                <a:lnTo>
                  <a:pt x="9463" y="3300"/>
                </a:lnTo>
                <a:lnTo>
                  <a:pt x="9433" y="3306"/>
                </a:lnTo>
                <a:lnTo>
                  <a:pt x="9404" y="3313"/>
                </a:lnTo>
                <a:lnTo>
                  <a:pt x="9375" y="3322"/>
                </a:lnTo>
                <a:lnTo>
                  <a:pt x="9348" y="3332"/>
                </a:lnTo>
                <a:lnTo>
                  <a:pt x="9322" y="3343"/>
                </a:lnTo>
                <a:lnTo>
                  <a:pt x="9295" y="3355"/>
                </a:lnTo>
                <a:lnTo>
                  <a:pt x="9270" y="3369"/>
                </a:lnTo>
                <a:lnTo>
                  <a:pt x="9246" y="3383"/>
                </a:lnTo>
                <a:lnTo>
                  <a:pt x="9222" y="3399"/>
                </a:lnTo>
                <a:lnTo>
                  <a:pt x="9198" y="3415"/>
                </a:lnTo>
                <a:lnTo>
                  <a:pt x="9175" y="3433"/>
                </a:lnTo>
                <a:lnTo>
                  <a:pt x="9153" y="3452"/>
                </a:lnTo>
                <a:lnTo>
                  <a:pt x="9131" y="3471"/>
                </a:lnTo>
                <a:lnTo>
                  <a:pt x="9110" y="3491"/>
                </a:lnTo>
                <a:lnTo>
                  <a:pt x="9090" y="3512"/>
                </a:lnTo>
                <a:lnTo>
                  <a:pt x="9070" y="3534"/>
                </a:lnTo>
                <a:lnTo>
                  <a:pt x="9050" y="3556"/>
                </a:lnTo>
                <a:lnTo>
                  <a:pt x="9031" y="3579"/>
                </a:lnTo>
                <a:lnTo>
                  <a:pt x="9013" y="3604"/>
                </a:lnTo>
                <a:lnTo>
                  <a:pt x="8996" y="3628"/>
                </a:lnTo>
                <a:lnTo>
                  <a:pt x="8978" y="3653"/>
                </a:lnTo>
                <a:lnTo>
                  <a:pt x="8961" y="3679"/>
                </a:lnTo>
                <a:lnTo>
                  <a:pt x="8944" y="3705"/>
                </a:lnTo>
                <a:lnTo>
                  <a:pt x="8928" y="3731"/>
                </a:lnTo>
                <a:lnTo>
                  <a:pt x="8897" y="3785"/>
                </a:lnTo>
                <a:lnTo>
                  <a:pt x="8867" y="3840"/>
                </a:lnTo>
                <a:lnTo>
                  <a:pt x="8101" y="5326"/>
                </a:lnTo>
                <a:lnTo>
                  <a:pt x="7552" y="5326"/>
                </a:lnTo>
                <a:lnTo>
                  <a:pt x="8442" y="3596"/>
                </a:lnTo>
                <a:lnTo>
                  <a:pt x="8457" y="3570"/>
                </a:lnTo>
                <a:lnTo>
                  <a:pt x="8472" y="3544"/>
                </a:lnTo>
                <a:lnTo>
                  <a:pt x="8488" y="3518"/>
                </a:lnTo>
                <a:lnTo>
                  <a:pt x="8503" y="3493"/>
                </a:lnTo>
                <a:lnTo>
                  <a:pt x="8520" y="3468"/>
                </a:lnTo>
                <a:lnTo>
                  <a:pt x="8537" y="3443"/>
                </a:lnTo>
                <a:lnTo>
                  <a:pt x="8554" y="3419"/>
                </a:lnTo>
                <a:lnTo>
                  <a:pt x="8572" y="3395"/>
                </a:lnTo>
                <a:lnTo>
                  <a:pt x="8591" y="3372"/>
                </a:lnTo>
                <a:lnTo>
                  <a:pt x="8609" y="3349"/>
                </a:lnTo>
                <a:lnTo>
                  <a:pt x="8629" y="3326"/>
                </a:lnTo>
                <a:lnTo>
                  <a:pt x="8647" y="3304"/>
                </a:lnTo>
                <a:lnTo>
                  <a:pt x="8667" y="3282"/>
                </a:lnTo>
                <a:lnTo>
                  <a:pt x="8689" y="3261"/>
                </a:lnTo>
                <a:lnTo>
                  <a:pt x="8710" y="3240"/>
                </a:lnTo>
                <a:lnTo>
                  <a:pt x="8731" y="3219"/>
                </a:lnTo>
                <a:lnTo>
                  <a:pt x="8752" y="3199"/>
                </a:lnTo>
                <a:lnTo>
                  <a:pt x="8774" y="3179"/>
                </a:lnTo>
                <a:lnTo>
                  <a:pt x="8797" y="3160"/>
                </a:lnTo>
                <a:lnTo>
                  <a:pt x="8819" y="3141"/>
                </a:lnTo>
                <a:lnTo>
                  <a:pt x="8865" y="3104"/>
                </a:lnTo>
                <a:lnTo>
                  <a:pt x="8914" y="3068"/>
                </a:lnTo>
                <a:lnTo>
                  <a:pt x="8962" y="3034"/>
                </a:lnTo>
                <a:lnTo>
                  <a:pt x="9012" y="3003"/>
                </a:lnTo>
                <a:lnTo>
                  <a:pt x="9063" y="2971"/>
                </a:lnTo>
                <a:lnTo>
                  <a:pt x="9116" y="2943"/>
                </a:lnTo>
                <a:close/>
                <a:moveTo>
                  <a:pt x="12444" y="2791"/>
                </a:moveTo>
                <a:lnTo>
                  <a:pt x="13824" y="2791"/>
                </a:lnTo>
                <a:lnTo>
                  <a:pt x="13857" y="2791"/>
                </a:lnTo>
                <a:lnTo>
                  <a:pt x="13890" y="2794"/>
                </a:lnTo>
                <a:lnTo>
                  <a:pt x="13924" y="2797"/>
                </a:lnTo>
                <a:lnTo>
                  <a:pt x="13958" y="2802"/>
                </a:lnTo>
                <a:lnTo>
                  <a:pt x="13974" y="2806"/>
                </a:lnTo>
                <a:lnTo>
                  <a:pt x="13989" y="2810"/>
                </a:lnTo>
                <a:lnTo>
                  <a:pt x="14005" y="2814"/>
                </a:lnTo>
                <a:lnTo>
                  <a:pt x="14021" y="2818"/>
                </a:lnTo>
                <a:lnTo>
                  <a:pt x="14036" y="2823"/>
                </a:lnTo>
                <a:lnTo>
                  <a:pt x="14050" y="2830"/>
                </a:lnTo>
                <a:lnTo>
                  <a:pt x="14064" y="2836"/>
                </a:lnTo>
                <a:lnTo>
                  <a:pt x="14078" y="2844"/>
                </a:lnTo>
                <a:lnTo>
                  <a:pt x="14091" y="2851"/>
                </a:lnTo>
                <a:lnTo>
                  <a:pt x="14103" y="2859"/>
                </a:lnTo>
                <a:lnTo>
                  <a:pt x="14116" y="2869"/>
                </a:lnTo>
                <a:lnTo>
                  <a:pt x="14126" y="2878"/>
                </a:lnTo>
                <a:lnTo>
                  <a:pt x="14137" y="2890"/>
                </a:lnTo>
                <a:lnTo>
                  <a:pt x="14146" y="2900"/>
                </a:lnTo>
                <a:lnTo>
                  <a:pt x="14154" y="2913"/>
                </a:lnTo>
                <a:lnTo>
                  <a:pt x="14162" y="2926"/>
                </a:lnTo>
                <a:lnTo>
                  <a:pt x="14168" y="2939"/>
                </a:lnTo>
                <a:lnTo>
                  <a:pt x="14174" y="2954"/>
                </a:lnTo>
                <a:lnTo>
                  <a:pt x="14179" y="2970"/>
                </a:lnTo>
                <a:lnTo>
                  <a:pt x="14182" y="2987"/>
                </a:lnTo>
                <a:lnTo>
                  <a:pt x="14184" y="3004"/>
                </a:lnTo>
                <a:lnTo>
                  <a:pt x="14186" y="3022"/>
                </a:lnTo>
                <a:lnTo>
                  <a:pt x="14185" y="3042"/>
                </a:lnTo>
                <a:lnTo>
                  <a:pt x="14184" y="3062"/>
                </a:lnTo>
                <a:lnTo>
                  <a:pt x="14181" y="3079"/>
                </a:lnTo>
                <a:lnTo>
                  <a:pt x="14177" y="3095"/>
                </a:lnTo>
                <a:lnTo>
                  <a:pt x="14172" y="3112"/>
                </a:lnTo>
                <a:lnTo>
                  <a:pt x="14167" y="3129"/>
                </a:lnTo>
                <a:lnTo>
                  <a:pt x="14162" y="3145"/>
                </a:lnTo>
                <a:lnTo>
                  <a:pt x="14156" y="3162"/>
                </a:lnTo>
                <a:lnTo>
                  <a:pt x="14149" y="3178"/>
                </a:lnTo>
                <a:lnTo>
                  <a:pt x="14142" y="3194"/>
                </a:lnTo>
                <a:lnTo>
                  <a:pt x="14126" y="3224"/>
                </a:lnTo>
                <a:lnTo>
                  <a:pt x="14108" y="3254"/>
                </a:lnTo>
                <a:lnTo>
                  <a:pt x="14088" y="3283"/>
                </a:lnTo>
                <a:lnTo>
                  <a:pt x="14067" y="3312"/>
                </a:lnTo>
                <a:lnTo>
                  <a:pt x="14045" y="3339"/>
                </a:lnTo>
                <a:lnTo>
                  <a:pt x="14022" y="3365"/>
                </a:lnTo>
                <a:lnTo>
                  <a:pt x="13998" y="3391"/>
                </a:lnTo>
                <a:lnTo>
                  <a:pt x="13972" y="3416"/>
                </a:lnTo>
                <a:lnTo>
                  <a:pt x="13947" y="3440"/>
                </a:lnTo>
                <a:lnTo>
                  <a:pt x="13921" y="3463"/>
                </a:lnTo>
                <a:lnTo>
                  <a:pt x="13895" y="3485"/>
                </a:lnTo>
                <a:lnTo>
                  <a:pt x="13869" y="3507"/>
                </a:lnTo>
                <a:lnTo>
                  <a:pt x="12161" y="4798"/>
                </a:lnTo>
                <a:lnTo>
                  <a:pt x="13471" y="4798"/>
                </a:lnTo>
                <a:lnTo>
                  <a:pt x="13198" y="5326"/>
                </a:lnTo>
                <a:lnTo>
                  <a:pt x="11599" y="5326"/>
                </a:lnTo>
                <a:lnTo>
                  <a:pt x="11582" y="5326"/>
                </a:lnTo>
                <a:lnTo>
                  <a:pt x="11565" y="5325"/>
                </a:lnTo>
                <a:lnTo>
                  <a:pt x="11549" y="5323"/>
                </a:lnTo>
                <a:lnTo>
                  <a:pt x="11533" y="5320"/>
                </a:lnTo>
                <a:lnTo>
                  <a:pt x="11518" y="5317"/>
                </a:lnTo>
                <a:lnTo>
                  <a:pt x="11502" y="5314"/>
                </a:lnTo>
                <a:lnTo>
                  <a:pt x="11487" y="5309"/>
                </a:lnTo>
                <a:lnTo>
                  <a:pt x="11472" y="5303"/>
                </a:lnTo>
                <a:lnTo>
                  <a:pt x="11459" y="5297"/>
                </a:lnTo>
                <a:lnTo>
                  <a:pt x="11445" y="5290"/>
                </a:lnTo>
                <a:lnTo>
                  <a:pt x="11433" y="5281"/>
                </a:lnTo>
                <a:lnTo>
                  <a:pt x="11420" y="5272"/>
                </a:lnTo>
                <a:lnTo>
                  <a:pt x="11407" y="5261"/>
                </a:lnTo>
                <a:lnTo>
                  <a:pt x="11396" y="5249"/>
                </a:lnTo>
                <a:lnTo>
                  <a:pt x="11385" y="5237"/>
                </a:lnTo>
                <a:lnTo>
                  <a:pt x="11375" y="5223"/>
                </a:lnTo>
                <a:lnTo>
                  <a:pt x="11367" y="5209"/>
                </a:lnTo>
                <a:lnTo>
                  <a:pt x="11361" y="5197"/>
                </a:lnTo>
                <a:lnTo>
                  <a:pt x="11356" y="5183"/>
                </a:lnTo>
                <a:lnTo>
                  <a:pt x="11352" y="5170"/>
                </a:lnTo>
                <a:lnTo>
                  <a:pt x="11348" y="5157"/>
                </a:lnTo>
                <a:lnTo>
                  <a:pt x="11345" y="5143"/>
                </a:lnTo>
                <a:lnTo>
                  <a:pt x="11344" y="5130"/>
                </a:lnTo>
                <a:lnTo>
                  <a:pt x="11344" y="5117"/>
                </a:lnTo>
                <a:lnTo>
                  <a:pt x="11344" y="5103"/>
                </a:lnTo>
                <a:lnTo>
                  <a:pt x="11345" y="5090"/>
                </a:lnTo>
                <a:lnTo>
                  <a:pt x="11346" y="5077"/>
                </a:lnTo>
                <a:lnTo>
                  <a:pt x="11348" y="5063"/>
                </a:lnTo>
                <a:lnTo>
                  <a:pt x="11356" y="5035"/>
                </a:lnTo>
                <a:lnTo>
                  <a:pt x="11364" y="5007"/>
                </a:lnTo>
                <a:lnTo>
                  <a:pt x="11379" y="4974"/>
                </a:lnTo>
                <a:lnTo>
                  <a:pt x="11395" y="4942"/>
                </a:lnTo>
                <a:lnTo>
                  <a:pt x="11414" y="4909"/>
                </a:lnTo>
                <a:lnTo>
                  <a:pt x="11434" y="4877"/>
                </a:lnTo>
                <a:lnTo>
                  <a:pt x="11456" y="4846"/>
                </a:lnTo>
                <a:lnTo>
                  <a:pt x="11479" y="4815"/>
                </a:lnTo>
                <a:lnTo>
                  <a:pt x="11503" y="4786"/>
                </a:lnTo>
                <a:lnTo>
                  <a:pt x="11529" y="4756"/>
                </a:lnTo>
                <a:lnTo>
                  <a:pt x="11556" y="4728"/>
                </a:lnTo>
                <a:lnTo>
                  <a:pt x="11583" y="4700"/>
                </a:lnTo>
                <a:lnTo>
                  <a:pt x="11610" y="4674"/>
                </a:lnTo>
                <a:lnTo>
                  <a:pt x="11639" y="4649"/>
                </a:lnTo>
                <a:lnTo>
                  <a:pt x="11668" y="4624"/>
                </a:lnTo>
                <a:lnTo>
                  <a:pt x="11697" y="4600"/>
                </a:lnTo>
                <a:lnTo>
                  <a:pt x="11725" y="4578"/>
                </a:lnTo>
                <a:lnTo>
                  <a:pt x="11753" y="4557"/>
                </a:lnTo>
                <a:lnTo>
                  <a:pt x="13396" y="3319"/>
                </a:lnTo>
                <a:lnTo>
                  <a:pt x="12172" y="3319"/>
                </a:lnTo>
                <a:lnTo>
                  <a:pt x="12444" y="2791"/>
                </a:lnTo>
                <a:close/>
                <a:moveTo>
                  <a:pt x="15417" y="5325"/>
                </a:moveTo>
                <a:lnTo>
                  <a:pt x="16162" y="3867"/>
                </a:lnTo>
                <a:lnTo>
                  <a:pt x="16175" y="3843"/>
                </a:lnTo>
                <a:lnTo>
                  <a:pt x="16186" y="3818"/>
                </a:lnTo>
                <a:lnTo>
                  <a:pt x="16197" y="3791"/>
                </a:lnTo>
                <a:lnTo>
                  <a:pt x="16206" y="3766"/>
                </a:lnTo>
                <a:lnTo>
                  <a:pt x="16215" y="3740"/>
                </a:lnTo>
                <a:lnTo>
                  <a:pt x="16222" y="3713"/>
                </a:lnTo>
                <a:lnTo>
                  <a:pt x="16229" y="3686"/>
                </a:lnTo>
                <a:lnTo>
                  <a:pt x="16234" y="3659"/>
                </a:lnTo>
                <a:lnTo>
                  <a:pt x="16235" y="3637"/>
                </a:lnTo>
                <a:lnTo>
                  <a:pt x="16236" y="3618"/>
                </a:lnTo>
                <a:lnTo>
                  <a:pt x="16235" y="3599"/>
                </a:lnTo>
                <a:lnTo>
                  <a:pt x="16234" y="3580"/>
                </a:lnTo>
                <a:lnTo>
                  <a:pt x="16232" y="3563"/>
                </a:lnTo>
                <a:lnTo>
                  <a:pt x="16227" y="3546"/>
                </a:lnTo>
                <a:lnTo>
                  <a:pt x="16223" y="3529"/>
                </a:lnTo>
                <a:lnTo>
                  <a:pt x="16218" y="3513"/>
                </a:lnTo>
                <a:lnTo>
                  <a:pt x="16213" y="3498"/>
                </a:lnTo>
                <a:lnTo>
                  <a:pt x="16205" y="3483"/>
                </a:lnTo>
                <a:lnTo>
                  <a:pt x="16198" y="3470"/>
                </a:lnTo>
                <a:lnTo>
                  <a:pt x="16189" y="3456"/>
                </a:lnTo>
                <a:lnTo>
                  <a:pt x="16180" y="3443"/>
                </a:lnTo>
                <a:lnTo>
                  <a:pt x="16170" y="3432"/>
                </a:lnTo>
                <a:lnTo>
                  <a:pt x="16159" y="3420"/>
                </a:lnTo>
                <a:lnTo>
                  <a:pt x="16148" y="3410"/>
                </a:lnTo>
                <a:lnTo>
                  <a:pt x="16136" y="3399"/>
                </a:lnTo>
                <a:lnTo>
                  <a:pt x="16123" y="3389"/>
                </a:lnTo>
                <a:lnTo>
                  <a:pt x="16110" y="3380"/>
                </a:lnTo>
                <a:lnTo>
                  <a:pt x="16096" y="3371"/>
                </a:lnTo>
                <a:lnTo>
                  <a:pt x="16081" y="3362"/>
                </a:lnTo>
                <a:lnTo>
                  <a:pt x="16067" y="3355"/>
                </a:lnTo>
                <a:lnTo>
                  <a:pt x="16052" y="3347"/>
                </a:lnTo>
                <a:lnTo>
                  <a:pt x="16036" y="3341"/>
                </a:lnTo>
                <a:lnTo>
                  <a:pt x="16019" y="3335"/>
                </a:lnTo>
                <a:lnTo>
                  <a:pt x="16002" y="3330"/>
                </a:lnTo>
                <a:lnTo>
                  <a:pt x="15986" y="3324"/>
                </a:lnTo>
                <a:lnTo>
                  <a:pt x="15969" y="3320"/>
                </a:lnTo>
                <a:lnTo>
                  <a:pt x="15933" y="3312"/>
                </a:lnTo>
                <a:lnTo>
                  <a:pt x="15897" y="3305"/>
                </a:lnTo>
                <a:lnTo>
                  <a:pt x="15864" y="3302"/>
                </a:lnTo>
                <a:lnTo>
                  <a:pt x="15831" y="3300"/>
                </a:lnTo>
                <a:lnTo>
                  <a:pt x="15798" y="3298"/>
                </a:lnTo>
                <a:lnTo>
                  <a:pt x="15766" y="3298"/>
                </a:lnTo>
                <a:lnTo>
                  <a:pt x="15733" y="3299"/>
                </a:lnTo>
                <a:lnTo>
                  <a:pt x="15701" y="3300"/>
                </a:lnTo>
                <a:lnTo>
                  <a:pt x="15668" y="3303"/>
                </a:lnTo>
                <a:lnTo>
                  <a:pt x="15636" y="3306"/>
                </a:lnTo>
                <a:lnTo>
                  <a:pt x="15605" y="3312"/>
                </a:lnTo>
                <a:lnTo>
                  <a:pt x="15572" y="3317"/>
                </a:lnTo>
                <a:lnTo>
                  <a:pt x="15541" y="3324"/>
                </a:lnTo>
                <a:lnTo>
                  <a:pt x="15509" y="3332"/>
                </a:lnTo>
                <a:lnTo>
                  <a:pt x="15478" y="3340"/>
                </a:lnTo>
                <a:lnTo>
                  <a:pt x="15446" y="3350"/>
                </a:lnTo>
                <a:lnTo>
                  <a:pt x="15414" y="3360"/>
                </a:lnTo>
                <a:lnTo>
                  <a:pt x="15383" y="3372"/>
                </a:lnTo>
                <a:lnTo>
                  <a:pt x="15336" y="3392"/>
                </a:lnTo>
                <a:lnTo>
                  <a:pt x="15289" y="3413"/>
                </a:lnTo>
                <a:lnTo>
                  <a:pt x="15243" y="3436"/>
                </a:lnTo>
                <a:lnTo>
                  <a:pt x="15199" y="3460"/>
                </a:lnTo>
                <a:lnTo>
                  <a:pt x="15155" y="3486"/>
                </a:lnTo>
                <a:lnTo>
                  <a:pt x="15113" y="3513"/>
                </a:lnTo>
                <a:lnTo>
                  <a:pt x="15072" y="3541"/>
                </a:lnTo>
                <a:lnTo>
                  <a:pt x="15031" y="3571"/>
                </a:lnTo>
                <a:lnTo>
                  <a:pt x="14992" y="3603"/>
                </a:lnTo>
                <a:lnTo>
                  <a:pt x="14953" y="3635"/>
                </a:lnTo>
                <a:lnTo>
                  <a:pt x="14916" y="3669"/>
                </a:lnTo>
                <a:lnTo>
                  <a:pt x="14879" y="3705"/>
                </a:lnTo>
                <a:lnTo>
                  <a:pt x="14844" y="3742"/>
                </a:lnTo>
                <a:lnTo>
                  <a:pt x="14811" y="3781"/>
                </a:lnTo>
                <a:lnTo>
                  <a:pt x="14778" y="3820"/>
                </a:lnTo>
                <a:lnTo>
                  <a:pt x="14747" y="3861"/>
                </a:lnTo>
                <a:lnTo>
                  <a:pt x="14721" y="3897"/>
                </a:lnTo>
                <a:lnTo>
                  <a:pt x="14696" y="3935"/>
                </a:lnTo>
                <a:lnTo>
                  <a:pt x="14671" y="3974"/>
                </a:lnTo>
                <a:lnTo>
                  <a:pt x="14647" y="4014"/>
                </a:lnTo>
                <a:lnTo>
                  <a:pt x="14622" y="4055"/>
                </a:lnTo>
                <a:lnTo>
                  <a:pt x="14600" y="4097"/>
                </a:lnTo>
                <a:lnTo>
                  <a:pt x="14579" y="4141"/>
                </a:lnTo>
                <a:lnTo>
                  <a:pt x="14559" y="4185"/>
                </a:lnTo>
                <a:lnTo>
                  <a:pt x="14551" y="4207"/>
                </a:lnTo>
                <a:lnTo>
                  <a:pt x="14543" y="4230"/>
                </a:lnTo>
                <a:lnTo>
                  <a:pt x="14534" y="4252"/>
                </a:lnTo>
                <a:lnTo>
                  <a:pt x="14527" y="4274"/>
                </a:lnTo>
                <a:lnTo>
                  <a:pt x="14520" y="4297"/>
                </a:lnTo>
                <a:lnTo>
                  <a:pt x="14514" y="4321"/>
                </a:lnTo>
                <a:lnTo>
                  <a:pt x="14509" y="4343"/>
                </a:lnTo>
                <a:lnTo>
                  <a:pt x="14504" y="4366"/>
                </a:lnTo>
                <a:lnTo>
                  <a:pt x="14499" y="4389"/>
                </a:lnTo>
                <a:lnTo>
                  <a:pt x="14496" y="4412"/>
                </a:lnTo>
                <a:lnTo>
                  <a:pt x="14494" y="4434"/>
                </a:lnTo>
                <a:lnTo>
                  <a:pt x="14493" y="4458"/>
                </a:lnTo>
                <a:lnTo>
                  <a:pt x="14492" y="4481"/>
                </a:lnTo>
                <a:lnTo>
                  <a:pt x="14492" y="4503"/>
                </a:lnTo>
                <a:lnTo>
                  <a:pt x="14493" y="4526"/>
                </a:lnTo>
                <a:lnTo>
                  <a:pt x="14496" y="4549"/>
                </a:lnTo>
                <a:lnTo>
                  <a:pt x="14499" y="4568"/>
                </a:lnTo>
                <a:lnTo>
                  <a:pt x="14504" y="4587"/>
                </a:lnTo>
                <a:lnTo>
                  <a:pt x="14508" y="4605"/>
                </a:lnTo>
                <a:lnTo>
                  <a:pt x="14514" y="4622"/>
                </a:lnTo>
                <a:lnTo>
                  <a:pt x="14520" y="4639"/>
                </a:lnTo>
                <a:lnTo>
                  <a:pt x="14527" y="4655"/>
                </a:lnTo>
                <a:lnTo>
                  <a:pt x="14534" y="4670"/>
                </a:lnTo>
                <a:lnTo>
                  <a:pt x="14543" y="4684"/>
                </a:lnTo>
                <a:lnTo>
                  <a:pt x="14551" y="4698"/>
                </a:lnTo>
                <a:lnTo>
                  <a:pt x="14560" y="4712"/>
                </a:lnTo>
                <a:lnTo>
                  <a:pt x="14571" y="4724"/>
                </a:lnTo>
                <a:lnTo>
                  <a:pt x="14581" y="4736"/>
                </a:lnTo>
                <a:lnTo>
                  <a:pt x="14592" y="4748"/>
                </a:lnTo>
                <a:lnTo>
                  <a:pt x="14604" y="4758"/>
                </a:lnTo>
                <a:lnTo>
                  <a:pt x="14616" y="4769"/>
                </a:lnTo>
                <a:lnTo>
                  <a:pt x="14629" y="4778"/>
                </a:lnTo>
                <a:lnTo>
                  <a:pt x="14641" y="4787"/>
                </a:lnTo>
                <a:lnTo>
                  <a:pt x="14655" y="4795"/>
                </a:lnTo>
                <a:lnTo>
                  <a:pt x="14670" y="4804"/>
                </a:lnTo>
                <a:lnTo>
                  <a:pt x="14683" y="4810"/>
                </a:lnTo>
                <a:lnTo>
                  <a:pt x="14698" y="4817"/>
                </a:lnTo>
                <a:lnTo>
                  <a:pt x="14714" y="4822"/>
                </a:lnTo>
                <a:lnTo>
                  <a:pt x="14730" y="4828"/>
                </a:lnTo>
                <a:lnTo>
                  <a:pt x="14746" y="4833"/>
                </a:lnTo>
                <a:lnTo>
                  <a:pt x="14762" y="4837"/>
                </a:lnTo>
                <a:lnTo>
                  <a:pt x="14779" y="4841"/>
                </a:lnTo>
                <a:lnTo>
                  <a:pt x="14796" y="4845"/>
                </a:lnTo>
                <a:lnTo>
                  <a:pt x="14814" y="4848"/>
                </a:lnTo>
                <a:lnTo>
                  <a:pt x="14850" y="4852"/>
                </a:lnTo>
                <a:lnTo>
                  <a:pt x="14886" y="4854"/>
                </a:lnTo>
                <a:lnTo>
                  <a:pt x="14914" y="4854"/>
                </a:lnTo>
                <a:lnTo>
                  <a:pt x="14941" y="4853"/>
                </a:lnTo>
                <a:lnTo>
                  <a:pt x="14967" y="4851"/>
                </a:lnTo>
                <a:lnTo>
                  <a:pt x="14995" y="4848"/>
                </a:lnTo>
                <a:lnTo>
                  <a:pt x="15021" y="4845"/>
                </a:lnTo>
                <a:lnTo>
                  <a:pt x="15046" y="4839"/>
                </a:lnTo>
                <a:lnTo>
                  <a:pt x="15073" y="4834"/>
                </a:lnTo>
                <a:lnTo>
                  <a:pt x="15099" y="4828"/>
                </a:lnTo>
                <a:lnTo>
                  <a:pt x="15124" y="4821"/>
                </a:lnTo>
                <a:lnTo>
                  <a:pt x="15149" y="4813"/>
                </a:lnTo>
                <a:lnTo>
                  <a:pt x="15175" y="4805"/>
                </a:lnTo>
                <a:lnTo>
                  <a:pt x="15200" y="4796"/>
                </a:lnTo>
                <a:lnTo>
                  <a:pt x="15224" y="4787"/>
                </a:lnTo>
                <a:lnTo>
                  <a:pt x="15249" y="4776"/>
                </a:lnTo>
                <a:lnTo>
                  <a:pt x="15274" y="4766"/>
                </a:lnTo>
                <a:lnTo>
                  <a:pt x="15298" y="4754"/>
                </a:lnTo>
                <a:lnTo>
                  <a:pt x="15346" y="4730"/>
                </a:lnTo>
                <a:lnTo>
                  <a:pt x="15393" y="4704"/>
                </a:lnTo>
                <a:lnTo>
                  <a:pt x="15440" y="4676"/>
                </a:lnTo>
                <a:lnTo>
                  <a:pt x="15486" y="4647"/>
                </a:lnTo>
                <a:lnTo>
                  <a:pt x="15531" y="4618"/>
                </a:lnTo>
                <a:lnTo>
                  <a:pt x="15575" y="4586"/>
                </a:lnTo>
                <a:lnTo>
                  <a:pt x="15620" y="4555"/>
                </a:lnTo>
                <a:lnTo>
                  <a:pt x="15664" y="4523"/>
                </a:lnTo>
                <a:lnTo>
                  <a:pt x="15318" y="5202"/>
                </a:lnTo>
                <a:lnTo>
                  <a:pt x="15265" y="5226"/>
                </a:lnTo>
                <a:lnTo>
                  <a:pt x="15214" y="5251"/>
                </a:lnTo>
                <a:lnTo>
                  <a:pt x="15162" y="5273"/>
                </a:lnTo>
                <a:lnTo>
                  <a:pt x="15109" y="5293"/>
                </a:lnTo>
                <a:lnTo>
                  <a:pt x="15083" y="5302"/>
                </a:lnTo>
                <a:lnTo>
                  <a:pt x="15056" y="5312"/>
                </a:lnTo>
                <a:lnTo>
                  <a:pt x="15030" y="5320"/>
                </a:lnTo>
                <a:lnTo>
                  <a:pt x="15002" y="5329"/>
                </a:lnTo>
                <a:lnTo>
                  <a:pt x="14975" y="5336"/>
                </a:lnTo>
                <a:lnTo>
                  <a:pt x="14946" y="5343"/>
                </a:lnTo>
                <a:lnTo>
                  <a:pt x="14918" y="5350"/>
                </a:lnTo>
                <a:lnTo>
                  <a:pt x="14890" y="5355"/>
                </a:lnTo>
                <a:lnTo>
                  <a:pt x="14857" y="5360"/>
                </a:lnTo>
                <a:lnTo>
                  <a:pt x="14823" y="5365"/>
                </a:lnTo>
                <a:lnTo>
                  <a:pt x="14790" y="5369"/>
                </a:lnTo>
                <a:lnTo>
                  <a:pt x="14756" y="5372"/>
                </a:lnTo>
                <a:lnTo>
                  <a:pt x="14721" y="5374"/>
                </a:lnTo>
                <a:lnTo>
                  <a:pt x="14688" y="5376"/>
                </a:lnTo>
                <a:lnTo>
                  <a:pt x="14654" y="5376"/>
                </a:lnTo>
                <a:lnTo>
                  <a:pt x="14620" y="5376"/>
                </a:lnTo>
                <a:lnTo>
                  <a:pt x="14586" y="5374"/>
                </a:lnTo>
                <a:lnTo>
                  <a:pt x="14552" y="5372"/>
                </a:lnTo>
                <a:lnTo>
                  <a:pt x="14518" y="5368"/>
                </a:lnTo>
                <a:lnTo>
                  <a:pt x="14485" y="5363"/>
                </a:lnTo>
                <a:lnTo>
                  <a:pt x="14451" y="5358"/>
                </a:lnTo>
                <a:lnTo>
                  <a:pt x="14418" y="5351"/>
                </a:lnTo>
                <a:lnTo>
                  <a:pt x="14386" y="5343"/>
                </a:lnTo>
                <a:lnTo>
                  <a:pt x="14353" y="5334"/>
                </a:lnTo>
                <a:lnTo>
                  <a:pt x="14326" y="5323"/>
                </a:lnTo>
                <a:lnTo>
                  <a:pt x="14299" y="5313"/>
                </a:lnTo>
                <a:lnTo>
                  <a:pt x="14273" y="5301"/>
                </a:lnTo>
                <a:lnTo>
                  <a:pt x="14248" y="5288"/>
                </a:lnTo>
                <a:lnTo>
                  <a:pt x="14224" y="5275"/>
                </a:lnTo>
                <a:lnTo>
                  <a:pt x="14201" y="5261"/>
                </a:lnTo>
                <a:lnTo>
                  <a:pt x="14179" y="5245"/>
                </a:lnTo>
                <a:lnTo>
                  <a:pt x="14157" y="5229"/>
                </a:lnTo>
                <a:lnTo>
                  <a:pt x="14136" y="5213"/>
                </a:lnTo>
                <a:lnTo>
                  <a:pt x="14116" y="5196"/>
                </a:lnTo>
                <a:lnTo>
                  <a:pt x="14097" y="5177"/>
                </a:lnTo>
                <a:lnTo>
                  <a:pt x="14079" y="5158"/>
                </a:lnTo>
                <a:lnTo>
                  <a:pt x="14062" y="5139"/>
                </a:lnTo>
                <a:lnTo>
                  <a:pt x="14045" y="5118"/>
                </a:lnTo>
                <a:lnTo>
                  <a:pt x="14029" y="5097"/>
                </a:lnTo>
                <a:lnTo>
                  <a:pt x="14016" y="5076"/>
                </a:lnTo>
                <a:lnTo>
                  <a:pt x="14001" y="5053"/>
                </a:lnTo>
                <a:lnTo>
                  <a:pt x="13988" y="5030"/>
                </a:lnTo>
                <a:lnTo>
                  <a:pt x="13977" y="5007"/>
                </a:lnTo>
                <a:lnTo>
                  <a:pt x="13965" y="4983"/>
                </a:lnTo>
                <a:lnTo>
                  <a:pt x="13956" y="4958"/>
                </a:lnTo>
                <a:lnTo>
                  <a:pt x="13946" y="4933"/>
                </a:lnTo>
                <a:lnTo>
                  <a:pt x="13938" y="4908"/>
                </a:lnTo>
                <a:lnTo>
                  <a:pt x="13930" y="4882"/>
                </a:lnTo>
                <a:lnTo>
                  <a:pt x="13923" y="4855"/>
                </a:lnTo>
                <a:lnTo>
                  <a:pt x="13918" y="4828"/>
                </a:lnTo>
                <a:lnTo>
                  <a:pt x="13913" y="4801"/>
                </a:lnTo>
                <a:lnTo>
                  <a:pt x="13909" y="4773"/>
                </a:lnTo>
                <a:lnTo>
                  <a:pt x="13906" y="4746"/>
                </a:lnTo>
                <a:lnTo>
                  <a:pt x="13904" y="4717"/>
                </a:lnTo>
                <a:lnTo>
                  <a:pt x="13903" y="4688"/>
                </a:lnTo>
                <a:lnTo>
                  <a:pt x="13902" y="4659"/>
                </a:lnTo>
                <a:lnTo>
                  <a:pt x="13905" y="4615"/>
                </a:lnTo>
                <a:lnTo>
                  <a:pt x="13909" y="4570"/>
                </a:lnTo>
                <a:lnTo>
                  <a:pt x="13916" y="4527"/>
                </a:lnTo>
                <a:lnTo>
                  <a:pt x="13923" y="4485"/>
                </a:lnTo>
                <a:lnTo>
                  <a:pt x="13933" y="4443"/>
                </a:lnTo>
                <a:lnTo>
                  <a:pt x="13943" y="4401"/>
                </a:lnTo>
                <a:lnTo>
                  <a:pt x="13955" y="4359"/>
                </a:lnTo>
                <a:lnTo>
                  <a:pt x="13967" y="4317"/>
                </a:lnTo>
                <a:lnTo>
                  <a:pt x="13982" y="4276"/>
                </a:lnTo>
                <a:lnTo>
                  <a:pt x="13997" y="4236"/>
                </a:lnTo>
                <a:lnTo>
                  <a:pt x="14014" y="4196"/>
                </a:lnTo>
                <a:lnTo>
                  <a:pt x="14030" y="4156"/>
                </a:lnTo>
                <a:lnTo>
                  <a:pt x="14048" y="4116"/>
                </a:lnTo>
                <a:lnTo>
                  <a:pt x="14067" y="4077"/>
                </a:lnTo>
                <a:lnTo>
                  <a:pt x="14086" y="4038"/>
                </a:lnTo>
                <a:lnTo>
                  <a:pt x="14106" y="3999"/>
                </a:lnTo>
                <a:lnTo>
                  <a:pt x="14127" y="3962"/>
                </a:lnTo>
                <a:lnTo>
                  <a:pt x="14148" y="3925"/>
                </a:lnTo>
                <a:lnTo>
                  <a:pt x="14169" y="3889"/>
                </a:lnTo>
                <a:lnTo>
                  <a:pt x="14191" y="3855"/>
                </a:lnTo>
                <a:lnTo>
                  <a:pt x="14213" y="3819"/>
                </a:lnTo>
                <a:lnTo>
                  <a:pt x="14236" y="3785"/>
                </a:lnTo>
                <a:lnTo>
                  <a:pt x="14260" y="3750"/>
                </a:lnTo>
                <a:lnTo>
                  <a:pt x="14284" y="3716"/>
                </a:lnTo>
                <a:lnTo>
                  <a:pt x="14308" y="3683"/>
                </a:lnTo>
                <a:lnTo>
                  <a:pt x="14333" y="3650"/>
                </a:lnTo>
                <a:lnTo>
                  <a:pt x="14360" y="3617"/>
                </a:lnTo>
                <a:lnTo>
                  <a:pt x="14386" y="3585"/>
                </a:lnTo>
                <a:lnTo>
                  <a:pt x="14412" y="3553"/>
                </a:lnTo>
                <a:lnTo>
                  <a:pt x="14439" y="3521"/>
                </a:lnTo>
                <a:lnTo>
                  <a:pt x="14467" y="3491"/>
                </a:lnTo>
                <a:lnTo>
                  <a:pt x="14495" y="3460"/>
                </a:lnTo>
                <a:lnTo>
                  <a:pt x="14539" y="3416"/>
                </a:lnTo>
                <a:lnTo>
                  <a:pt x="14585" y="3373"/>
                </a:lnTo>
                <a:lnTo>
                  <a:pt x="14631" y="3332"/>
                </a:lnTo>
                <a:lnTo>
                  <a:pt x="14677" y="3291"/>
                </a:lnTo>
                <a:lnTo>
                  <a:pt x="14726" y="3252"/>
                </a:lnTo>
                <a:lnTo>
                  <a:pt x="14774" y="3214"/>
                </a:lnTo>
                <a:lnTo>
                  <a:pt x="14823" y="3177"/>
                </a:lnTo>
                <a:lnTo>
                  <a:pt x="14874" y="3141"/>
                </a:lnTo>
                <a:lnTo>
                  <a:pt x="14925" y="3107"/>
                </a:lnTo>
                <a:lnTo>
                  <a:pt x="14978" y="3074"/>
                </a:lnTo>
                <a:lnTo>
                  <a:pt x="15031" y="3043"/>
                </a:lnTo>
                <a:lnTo>
                  <a:pt x="15085" y="3013"/>
                </a:lnTo>
                <a:lnTo>
                  <a:pt x="15140" y="2985"/>
                </a:lnTo>
                <a:lnTo>
                  <a:pt x="15196" y="2957"/>
                </a:lnTo>
                <a:lnTo>
                  <a:pt x="15251" y="2932"/>
                </a:lnTo>
                <a:lnTo>
                  <a:pt x="15309" y="2908"/>
                </a:lnTo>
                <a:lnTo>
                  <a:pt x="15363" y="2888"/>
                </a:lnTo>
                <a:lnTo>
                  <a:pt x="15418" y="2870"/>
                </a:lnTo>
                <a:lnTo>
                  <a:pt x="15473" y="2853"/>
                </a:lnTo>
                <a:lnTo>
                  <a:pt x="15529" y="2838"/>
                </a:lnTo>
                <a:lnTo>
                  <a:pt x="15585" y="2825"/>
                </a:lnTo>
                <a:lnTo>
                  <a:pt x="15641" y="2812"/>
                </a:lnTo>
                <a:lnTo>
                  <a:pt x="15696" y="2802"/>
                </a:lnTo>
                <a:lnTo>
                  <a:pt x="15753" y="2793"/>
                </a:lnTo>
                <a:lnTo>
                  <a:pt x="15810" y="2787"/>
                </a:lnTo>
                <a:lnTo>
                  <a:pt x="15868" y="2781"/>
                </a:lnTo>
                <a:lnTo>
                  <a:pt x="15925" y="2778"/>
                </a:lnTo>
                <a:lnTo>
                  <a:pt x="15981" y="2776"/>
                </a:lnTo>
                <a:lnTo>
                  <a:pt x="16039" y="2776"/>
                </a:lnTo>
                <a:lnTo>
                  <a:pt x="16097" y="2778"/>
                </a:lnTo>
                <a:lnTo>
                  <a:pt x="16154" y="2782"/>
                </a:lnTo>
                <a:lnTo>
                  <a:pt x="16212" y="2788"/>
                </a:lnTo>
                <a:lnTo>
                  <a:pt x="16254" y="2795"/>
                </a:lnTo>
                <a:lnTo>
                  <a:pt x="16296" y="2803"/>
                </a:lnTo>
                <a:lnTo>
                  <a:pt x="16335" y="2813"/>
                </a:lnTo>
                <a:lnTo>
                  <a:pt x="16374" y="2825"/>
                </a:lnTo>
                <a:lnTo>
                  <a:pt x="16410" y="2837"/>
                </a:lnTo>
                <a:lnTo>
                  <a:pt x="16446" y="2851"/>
                </a:lnTo>
                <a:lnTo>
                  <a:pt x="16481" y="2867"/>
                </a:lnTo>
                <a:lnTo>
                  <a:pt x="16514" y="2884"/>
                </a:lnTo>
                <a:lnTo>
                  <a:pt x="16545" y="2902"/>
                </a:lnTo>
                <a:lnTo>
                  <a:pt x="16575" y="2922"/>
                </a:lnTo>
                <a:lnTo>
                  <a:pt x="16603" y="2943"/>
                </a:lnTo>
                <a:lnTo>
                  <a:pt x="16630" y="2965"/>
                </a:lnTo>
                <a:lnTo>
                  <a:pt x="16656" y="2988"/>
                </a:lnTo>
                <a:lnTo>
                  <a:pt x="16679" y="3012"/>
                </a:lnTo>
                <a:lnTo>
                  <a:pt x="16701" y="3039"/>
                </a:lnTo>
                <a:lnTo>
                  <a:pt x="16721" y="3065"/>
                </a:lnTo>
                <a:lnTo>
                  <a:pt x="16740" y="3093"/>
                </a:lnTo>
                <a:lnTo>
                  <a:pt x="16756" y="3123"/>
                </a:lnTo>
                <a:lnTo>
                  <a:pt x="16772" y="3153"/>
                </a:lnTo>
                <a:lnTo>
                  <a:pt x="16786" y="3185"/>
                </a:lnTo>
                <a:lnTo>
                  <a:pt x="16797" y="3218"/>
                </a:lnTo>
                <a:lnTo>
                  <a:pt x="16807" y="3250"/>
                </a:lnTo>
                <a:lnTo>
                  <a:pt x="16815" y="3285"/>
                </a:lnTo>
                <a:lnTo>
                  <a:pt x="16821" y="3321"/>
                </a:lnTo>
                <a:lnTo>
                  <a:pt x="16825" y="3358"/>
                </a:lnTo>
                <a:lnTo>
                  <a:pt x="16828" y="3396"/>
                </a:lnTo>
                <a:lnTo>
                  <a:pt x="16828" y="3434"/>
                </a:lnTo>
                <a:lnTo>
                  <a:pt x="16826" y="3474"/>
                </a:lnTo>
                <a:lnTo>
                  <a:pt x="16823" y="3514"/>
                </a:lnTo>
                <a:lnTo>
                  <a:pt x="16817" y="3556"/>
                </a:lnTo>
                <a:lnTo>
                  <a:pt x="16809" y="3598"/>
                </a:lnTo>
                <a:lnTo>
                  <a:pt x="16800" y="3641"/>
                </a:lnTo>
                <a:lnTo>
                  <a:pt x="16788" y="3682"/>
                </a:lnTo>
                <a:lnTo>
                  <a:pt x="16775" y="3721"/>
                </a:lnTo>
                <a:lnTo>
                  <a:pt x="16762" y="3760"/>
                </a:lnTo>
                <a:lnTo>
                  <a:pt x="16747" y="3799"/>
                </a:lnTo>
                <a:lnTo>
                  <a:pt x="16731" y="3837"/>
                </a:lnTo>
                <a:lnTo>
                  <a:pt x="16714" y="3875"/>
                </a:lnTo>
                <a:lnTo>
                  <a:pt x="16697" y="3912"/>
                </a:lnTo>
                <a:lnTo>
                  <a:pt x="16678" y="3949"/>
                </a:lnTo>
                <a:lnTo>
                  <a:pt x="15969" y="5325"/>
                </a:lnTo>
                <a:lnTo>
                  <a:pt x="15417" y="5325"/>
                </a:lnTo>
                <a:close/>
                <a:moveTo>
                  <a:pt x="1294" y="2791"/>
                </a:moveTo>
                <a:lnTo>
                  <a:pt x="0" y="5326"/>
                </a:lnTo>
                <a:lnTo>
                  <a:pt x="408" y="5326"/>
                </a:lnTo>
                <a:lnTo>
                  <a:pt x="1701" y="2791"/>
                </a:lnTo>
                <a:lnTo>
                  <a:pt x="1294" y="2791"/>
                </a:lnTo>
                <a:close/>
                <a:moveTo>
                  <a:pt x="1911" y="2791"/>
                </a:moveTo>
                <a:lnTo>
                  <a:pt x="617" y="5326"/>
                </a:lnTo>
                <a:lnTo>
                  <a:pt x="1466" y="5326"/>
                </a:lnTo>
                <a:lnTo>
                  <a:pt x="2759" y="2791"/>
                </a:lnTo>
                <a:lnTo>
                  <a:pt x="1911" y="2791"/>
                </a:lnTo>
                <a:close/>
                <a:moveTo>
                  <a:pt x="5017" y="713"/>
                </a:moveTo>
                <a:lnTo>
                  <a:pt x="5015" y="704"/>
                </a:lnTo>
                <a:lnTo>
                  <a:pt x="5011" y="695"/>
                </a:lnTo>
                <a:lnTo>
                  <a:pt x="5006" y="686"/>
                </a:lnTo>
                <a:lnTo>
                  <a:pt x="5002" y="677"/>
                </a:lnTo>
                <a:lnTo>
                  <a:pt x="5001" y="674"/>
                </a:lnTo>
                <a:lnTo>
                  <a:pt x="5000" y="669"/>
                </a:lnTo>
                <a:lnTo>
                  <a:pt x="5000" y="666"/>
                </a:lnTo>
                <a:lnTo>
                  <a:pt x="5001" y="664"/>
                </a:lnTo>
                <a:lnTo>
                  <a:pt x="5003" y="662"/>
                </a:lnTo>
                <a:lnTo>
                  <a:pt x="5006" y="660"/>
                </a:lnTo>
                <a:lnTo>
                  <a:pt x="5011" y="659"/>
                </a:lnTo>
                <a:lnTo>
                  <a:pt x="5017" y="659"/>
                </a:lnTo>
                <a:lnTo>
                  <a:pt x="5019" y="652"/>
                </a:lnTo>
                <a:lnTo>
                  <a:pt x="5021" y="646"/>
                </a:lnTo>
                <a:lnTo>
                  <a:pt x="5024" y="644"/>
                </a:lnTo>
                <a:lnTo>
                  <a:pt x="5028" y="642"/>
                </a:lnTo>
                <a:lnTo>
                  <a:pt x="5032" y="642"/>
                </a:lnTo>
                <a:lnTo>
                  <a:pt x="5036" y="643"/>
                </a:lnTo>
                <a:lnTo>
                  <a:pt x="5040" y="644"/>
                </a:lnTo>
                <a:lnTo>
                  <a:pt x="5044" y="646"/>
                </a:lnTo>
                <a:lnTo>
                  <a:pt x="5048" y="647"/>
                </a:lnTo>
                <a:lnTo>
                  <a:pt x="5053" y="649"/>
                </a:lnTo>
                <a:lnTo>
                  <a:pt x="5056" y="649"/>
                </a:lnTo>
                <a:lnTo>
                  <a:pt x="5059" y="649"/>
                </a:lnTo>
                <a:lnTo>
                  <a:pt x="5062" y="647"/>
                </a:lnTo>
                <a:lnTo>
                  <a:pt x="5064" y="644"/>
                </a:lnTo>
                <a:lnTo>
                  <a:pt x="5065" y="640"/>
                </a:lnTo>
                <a:lnTo>
                  <a:pt x="5065" y="633"/>
                </a:lnTo>
                <a:lnTo>
                  <a:pt x="5061" y="632"/>
                </a:lnTo>
                <a:lnTo>
                  <a:pt x="5057" y="632"/>
                </a:lnTo>
                <a:lnTo>
                  <a:pt x="5053" y="629"/>
                </a:lnTo>
                <a:lnTo>
                  <a:pt x="5049" y="627"/>
                </a:lnTo>
                <a:lnTo>
                  <a:pt x="5047" y="625"/>
                </a:lnTo>
                <a:lnTo>
                  <a:pt x="5045" y="622"/>
                </a:lnTo>
                <a:lnTo>
                  <a:pt x="5043" y="618"/>
                </a:lnTo>
                <a:lnTo>
                  <a:pt x="5041" y="615"/>
                </a:lnTo>
                <a:lnTo>
                  <a:pt x="5040" y="606"/>
                </a:lnTo>
                <a:lnTo>
                  <a:pt x="5039" y="596"/>
                </a:lnTo>
                <a:lnTo>
                  <a:pt x="5039" y="585"/>
                </a:lnTo>
                <a:lnTo>
                  <a:pt x="5040" y="575"/>
                </a:lnTo>
                <a:lnTo>
                  <a:pt x="5043" y="552"/>
                </a:lnTo>
                <a:lnTo>
                  <a:pt x="5046" y="533"/>
                </a:lnTo>
                <a:lnTo>
                  <a:pt x="5047" y="525"/>
                </a:lnTo>
                <a:lnTo>
                  <a:pt x="5047" y="519"/>
                </a:lnTo>
                <a:lnTo>
                  <a:pt x="5046" y="513"/>
                </a:lnTo>
                <a:lnTo>
                  <a:pt x="5043" y="511"/>
                </a:lnTo>
                <a:lnTo>
                  <a:pt x="5036" y="511"/>
                </a:lnTo>
                <a:lnTo>
                  <a:pt x="5018" y="512"/>
                </a:lnTo>
                <a:lnTo>
                  <a:pt x="4993" y="512"/>
                </a:lnTo>
                <a:lnTo>
                  <a:pt x="4964" y="512"/>
                </a:lnTo>
                <a:lnTo>
                  <a:pt x="4936" y="512"/>
                </a:lnTo>
                <a:lnTo>
                  <a:pt x="4911" y="510"/>
                </a:lnTo>
                <a:lnTo>
                  <a:pt x="4900" y="509"/>
                </a:lnTo>
                <a:lnTo>
                  <a:pt x="4892" y="507"/>
                </a:lnTo>
                <a:lnTo>
                  <a:pt x="4886" y="505"/>
                </a:lnTo>
                <a:lnTo>
                  <a:pt x="4883" y="502"/>
                </a:lnTo>
                <a:lnTo>
                  <a:pt x="4866" y="499"/>
                </a:lnTo>
                <a:lnTo>
                  <a:pt x="4853" y="497"/>
                </a:lnTo>
                <a:lnTo>
                  <a:pt x="4843" y="497"/>
                </a:lnTo>
                <a:lnTo>
                  <a:pt x="4837" y="499"/>
                </a:lnTo>
                <a:lnTo>
                  <a:pt x="4835" y="500"/>
                </a:lnTo>
                <a:lnTo>
                  <a:pt x="4834" y="502"/>
                </a:lnTo>
                <a:lnTo>
                  <a:pt x="4834" y="503"/>
                </a:lnTo>
                <a:lnTo>
                  <a:pt x="4833" y="506"/>
                </a:lnTo>
                <a:lnTo>
                  <a:pt x="4835" y="511"/>
                </a:lnTo>
                <a:lnTo>
                  <a:pt x="4837" y="517"/>
                </a:lnTo>
                <a:lnTo>
                  <a:pt x="4846" y="530"/>
                </a:lnTo>
                <a:lnTo>
                  <a:pt x="4858" y="545"/>
                </a:lnTo>
                <a:lnTo>
                  <a:pt x="4869" y="559"/>
                </a:lnTo>
                <a:lnTo>
                  <a:pt x="4875" y="569"/>
                </a:lnTo>
                <a:lnTo>
                  <a:pt x="4879" y="570"/>
                </a:lnTo>
                <a:lnTo>
                  <a:pt x="4882" y="572"/>
                </a:lnTo>
                <a:lnTo>
                  <a:pt x="4884" y="575"/>
                </a:lnTo>
                <a:lnTo>
                  <a:pt x="4886" y="579"/>
                </a:lnTo>
                <a:lnTo>
                  <a:pt x="4887" y="582"/>
                </a:lnTo>
                <a:lnTo>
                  <a:pt x="4889" y="587"/>
                </a:lnTo>
                <a:lnTo>
                  <a:pt x="4889" y="593"/>
                </a:lnTo>
                <a:lnTo>
                  <a:pt x="4889" y="597"/>
                </a:lnTo>
                <a:lnTo>
                  <a:pt x="4886" y="607"/>
                </a:lnTo>
                <a:lnTo>
                  <a:pt x="4883" y="616"/>
                </a:lnTo>
                <a:lnTo>
                  <a:pt x="4882" y="619"/>
                </a:lnTo>
                <a:lnTo>
                  <a:pt x="4880" y="622"/>
                </a:lnTo>
                <a:lnTo>
                  <a:pt x="4878" y="624"/>
                </a:lnTo>
                <a:lnTo>
                  <a:pt x="4875" y="624"/>
                </a:lnTo>
                <a:lnTo>
                  <a:pt x="4876" y="634"/>
                </a:lnTo>
                <a:lnTo>
                  <a:pt x="4877" y="642"/>
                </a:lnTo>
                <a:lnTo>
                  <a:pt x="4879" y="649"/>
                </a:lnTo>
                <a:lnTo>
                  <a:pt x="4883" y="657"/>
                </a:lnTo>
                <a:lnTo>
                  <a:pt x="4887" y="662"/>
                </a:lnTo>
                <a:lnTo>
                  <a:pt x="4894" y="666"/>
                </a:lnTo>
                <a:lnTo>
                  <a:pt x="4901" y="668"/>
                </a:lnTo>
                <a:lnTo>
                  <a:pt x="4911" y="669"/>
                </a:lnTo>
                <a:lnTo>
                  <a:pt x="4911" y="676"/>
                </a:lnTo>
                <a:lnTo>
                  <a:pt x="4909" y="681"/>
                </a:lnTo>
                <a:lnTo>
                  <a:pt x="4906" y="684"/>
                </a:lnTo>
                <a:lnTo>
                  <a:pt x="4903" y="687"/>
                </a:lnTo>
                <a:lnTo>
                  <a:pt x="4901" y="691"/>
                </a:lnTo>
                <a:lnTo>
                  <a:pt x="4899" y="694"/>
                </a:lnTo>
                <a:lnTo>
                  <a:pt x="4897" y="699"/>
                </a:lnTo>
                <a:lnTo>
                  <a:pt x="4897" y="706"/>
                </a:lnTo>
                <a:lnTo>
                  <a:pt x="4899" y="706"/>
                </a:lnTo>
                <a:lnTo>
                  <a:pt x="4900" y="707"/>
                </a:lnTo>
                <a:lnTo>
                  <a:pt x="4899" y="707"/>
                </a:lnTo>
                <a:lnTo>
                  <a:pt x="4898" y="709"/>
                </a:lnTo>
                <a:lnTo>
                  <a:pt x="4892" y="711"/>
                </a:lnTo>
                <a:lnTo>
                  <a:pt x="4882" y="714"/>
                </a:lnTo>
                <a:lnTo>
                  <a:pt x="4863" y="719"/>
                </a:lnTo>
                <a:lnTo>
                  <a:pt x="4853" y="721"/>
                </a:lnTo>
                <a:lnTo>
                  <a:pt x="4854" y="730"/>
                </a:lnTo>
                <a:lnTo>
                  <a:pt x="4856" y="735"/>
                </a:lnTo>
                <a:lnTo>
                  <a:pt x="4859" y="739"/>
                </a:lnTo>
                <a:lnTo>
                  <a:pt x="4863" y="741"/>
                </a:lnTo>
                <a:lnTo>
                  <a:pt x="4870" y="744"/>
                </a:lnTo>
                <a:lnTo>
                  <a:pt x="4873" y="748"/>
                </a:lnTo>
                <a:lnTo>
                  <a:pt x="4887" y="746"/>
                </a:lnTo>
                <a:lnTo>
                  <a:pt x="4903" y="743"/>
                </a:lnTo>
                <a:lnTo>
                  <a:pt x="4904" y="740"/>
                </a:lnTo>
                <a:lnTo>
                  <a:pt x="4906" y="738"/>
                </a:lnTo>
                <a:lnTo>
                  <a:pt x="4909" y="736"/>
                </a:lnTo>
                <a:lnTo>
                  <a:pt x="4912" y="734"/>
                </a:lnTo>
                <a:lnTo>
                  <a:pt x="4920" y="731"/>
                </a:lnTo>
                <a:lnTo>
                  <a:pt x="4930" y="729"/>
                </a:lnTo>
                <a:lnTo>
                  <a:pt x="4941" y="727"/>
                </a:lnTo>
                <a:lnTo>
                  <a:pt x="4954" y="726"/>
                </a:lnTo>
                <a:lnTo>
                  <a:pt x="4966" y="727"/>
                </a:lnTo>
                <a:lnTo>
                  <a:pt x="4980" y="729"/>
                </a:lnTo>
                <a:lnTo>
                  <a:pt x="5008" y="732"/>
                </a:lnTo>
                <a:lnTo>
                  <a:pt x="5034" y="735"/>
                </a:lnTo>
                <a:lnTo>
                  <a:pt x="5056" y="738"/>
                </a:lnTo>
                <a:lnTo>
                  <a:pt x="5070" y="739"/>
                </a:lnTo>
                <a:lnTo>
                  <a:pt x="5076" y="734"/>
                </a:lnTo>
                <a:lnTo>
                  <a:pt x="5079" y="729"/>
                </a:lnTo>
                <a:lnTo>
                  <a:pt x="5080" y="724"/>
                </a:lnTo>
                <a:lnTo>
                  <a:pt x="5080" y="721"/>
                </a:lnTo>
                <a:lnTo>
                  <a:pt x="5078" y="719"/>
                </a:lnTo>
                <a:lnTo>
                  <a:pt x="5075" y="717"/>
                </a:lnTo>
                <a:lnTo>
                  <a:pt x="5070" y="715"/>
                </a:lnTo>
                <a:lnTo>
                  <a:pt x="5065" y="714"/>
                </a:lnTo>
                <a:lnTo>
                  <a:pt x="5040" y="713"/>
                </a:lnTo>
                <a:lnTo>
                  <a:pt x="5017" y="713"/>
                </a:lnTo>
                <a:close/>
                <a:moveTo>
                  <a:pt x="4911" y="491"/>
                </a:moveTo>
                <a:lnTo>
                  <a:pt x="4915" y="491"/>
                </a:lnTo>
                <a:lnTo>
                  <a:pt x="4919" y="490"/>
                </a:lnTo>
                <a:lnTo>
                  <a:pt x="4922" y="489"/>
                </a:lnTo>
                <a:lnTo>
                  <a:pt x="4924" y="488"/>
                </a:lnTo>
                <a:lnTo>
                  <a:pt x="4925" y="486"/>
                </a:lnTo>
                <a:lnTo>
                  <a:pt x="4926" y="485"/>
                </a:lnTo>
                <a:lnTo>
                  <a:pt x="4926" y="482"/>
                </a:lnTo>
                <a:lnTo>
                  <a:pt x="4926" y="480"/>
                </a:lnTo>
                <a:lnTo>
                  <a:pt x="4924" y="474"/>
                </a:lnTo>
                <a:lnTo>
                  <a:pt x="4920" y="468"/>
                </a:lnTo>
                <a:lnTo>
                  <a:pt x="4914" y="462"/>
                </a:lnTo>
                <a:lnTo>
                  <a:pt x="4907" y="455"/>
                </a:lnTo>
                <a:lnTo>
                  <a:pt x="4899" y="448"/>
                </a:lnTo>
                <a:lnTo>
                  <a:pt x="4891" y="442"/>
                </a:lnTo>
                <a:lnTo>
                  <a:pt x="4882" y="436"/>
                </a:lnTo>
                <a:lnTo>
                  <a:pt x="4873" y="432"/>
                </a:lnTo>
                <a:lnTo>
                  <a:pt x="4864" y="428"/>
                </a:lnTo>
                <a:lnTo>
                  <a:pt x="4856" y="426"/>
                </a:lnTo>
                <a:lnTo>
                  <a:pt x="4848" y="425"/>
                </a:lnTo>
                <a:lnTo>
                  <a:pt x="4841" y="425"/>
                </a:lnTo>
                <a:lnTo>
                  <a:pt x="4842" y="431"/>
                </a:lnTo>
                <a:lnTo>
                  <a:pt x="4844" y="438"/>
                </a:lnTo>
                <a:lnTo>
                  <a:pt x="4848" y="443"/>
                </a:lnTo>
                <a:lnTo>
                  <a:pt x="4853" y="449"/>
                </a:lnTo>
                <a:lnTo>
                  <a:pt x="4863" y="460"/>
                </a:lnTo>
                <a:lnTo>
                  <a:pt x="4876" y="468"/>
                </a:lnTo>
                <a:lnTo>
                  <a:pt x="4900" y="483"/>
                </a:lnTo>
                <a:lnTo>
                  <a:pt x="4911" y="491"/>
                </a:lnTo>
                <a:close/>
                <a:moveTo>
                  <a:pt x="5285" y="2367"/>
                </a:moveTo>
                <a:lnTo>
                  <a:pt x="5281" y="2366"/>
                </a:lnTo>
                <a:lnTo>
                  <a:pt x="5277" y="2364"/>
                </a:lnTo>
                <a:lnTo>
                  <a:pt x="5272" y="2364"/>
                </a:lnTo>
                <a:lnTo>
                  <a:pt x="5267" y="2364"/>
                </a:lnTo>
                <a:lnTo>
                  <a:pt x="5263" y="2365"/>
                </a:lnTo>
                <a:lnTo>
                  <a:pt x="5260" y="2366"/>
                </a:lnTo>
                <a:lnTo>
                  <a:pt x="5256" y="2369"/>
                </a:lnTo>
                <a:lnTo>
                  <a:pt x="5252" y="2371"/>
                </a:lnTo>
                <a:lnTo>
                  <a:pt x="5244" y="2382"/>
                </a:lnTo>
                <a:lnTo>
                  <a:pt x="5238" y="2391"/>
                </a:lnTo>
                <a:lnTo>
                  <a:pt x="5234" y="2400"/>
                </a:lnTo>
                <a:lnTo>
                  <a:pt x="5229" y="2408"/>
                </a:lnTo>
                <a:lnTo>
                  <a:pt x="5223" y="2424"/>
                </a:lnTo>
                <a:lnTo>
                  <a:pt x="5218" y="2439"/>
                </a:lnTo>
                <a:lnTo>
                  <a:pt x="5211" y="2454"/>
                </a:lnTo>
                <a:lnTo>
                  <a:pt x="5205" y="2471"/>
                </a:lnTo>
                <a:lnTo>
                  <a:pt x="5200" y="2487"/>
                </a:lnTo>
                <a:lnTo>
                  <a:pt x="5194" y="2503"/>
                </a:lnTo>
                <a:lnTo>
                  <a:pt x="5189" y="2511"/>
                </a:lnTo>
                <a:lnTo>
                  <a:pt x="5185" y="2520"/>
                </a:lnTo>
                <a:lnTo>
                  <a:pt x="5180" y="2528"/>
                </a:lnTo>
                <a:lnTo>
                  <a:pt x="5176" y="2537"/>
                </a:lnTo>
                <a:lnTo>
                  <a:pt x="5241" y="2537"/>
                </a:lnTo>
                <a:lnTo>
                  <a:pt x="5251" y="2500"/>
                </a:lnTo>
                <a:lnTo>
                  <a:pt x="5263" y="2464"/>
                </a:lnTo>
                <a:lnTo>
                  <a:pt x="5278" y="2427"/>
                </a:lnTo>
                <a:lnTo>
                  <a:pt x="5295" y="2389"/>
                </a:lnTo>
                <a:lnTo>
                  <a:pt x="5295" y="2386"/>
                </a:lnTo>
                <a:lnTo>
                  <a:pt x="5295" y="2383"/>
                </a:lnTo>
                <a:lnTo>
                  <a:pt x="5295" y="2380"/>
                </a:lnTo>
                <a:lnTo>
                  <a:pt x="5293" y="2376"/>
                </a:lnTo>
                <a:lnTo>
                  <a:pt x="5291" y="2373"/>
                </a:lnTo>
                <a:lnTo>
                  <a:pt x="5290" y="2370"/>
                </a:lnTo>
                <a:lnTo>
                  <a:pt x="5288" y="2368"/>
                </a:lnTo>
                <a:lnTo>
                  <a:pt x="5285" y="2367"/>
                </a:lnTo>
                <a:close/>
                <a:moveTo>
                  <a:pt x="5281" y="491"/>
                </a:moveTo>
                <a:lnTo>
                  <a:pt x="5288" y="490"/>
                </a:lnTo>
                <a:lnTo>
                  <a:pt x="5297" y="488"/>
                </a:lnTo>
                <a:lnTo>
                  <a:pt x="5305" y="485"/>
                </a:lnTo>
                <a:lnTo>
                  <a:pt x="5316" y="480"/>
                </a:lnTo>
                <a:lnTo>
                  <a:pt x="5325" y="474"/>
                </a:lnTo>
                <a:lnTo>
                  <a:pt x="5334" y="468"/>
                </a:lnTo>
                <a:lnTo>
                  <a:pt x="5343" y="462"/>
                </a:lnTo>
                <a:lnTo>
                  <a:pt x="5351" y="455"/>
                </a:lnTo>
                <a:lnTo>
                  <a:pt x="5358" y="449"/>
                </a:lnTo>
                <a:lnTo>
                  <a:pt x="5362" y="443"/>
                </a:lnTo>
                <a:lnTo>
                  <a:pt x="5364" y="441"/>
                </a:lnTo>
                <a:lnTo>
                  <a:pt x="5365" y="438"/>
                </a:lnTo>
                <a:lnTo>
                  <a:pt x="5365" y="435"/>
                </a:lnTo>
                <a:lnTo>
                  <a:pt x="5365" y="433"/>
                </a:lnTo>
                <a:lnTo>
                  <a:pt x="5364" y="432"/>
                </a:lnTo>
                <a:lnTo>
                  <a:pt x="5362" y="431"/>
                </a:lnTo>
                <a:lnTo>
                  <a:pt x="5359" y="430"/>
                </a:lnTo>
                <a:lnTo>
                  <a:pt x="5356" y="429"/>
                </a:lnTo>
                <a:lnTo>
                  <a:pt x="5346" y="429"/>
                </a:lnTo>
                <a:lnTo>
                  <a:pt x="5331" y="431"/>
                </a:lnTo>
                <a:lnTo>
                  <a:pt x="5331" y="434"/>
                </a:lnTo>
                <a:lnTo>
                  <a:pt x="5329" y="438"/>
                </a:lnTo>
                <a:lnTo>
                  <a:pt x="5326" y="440"/>
                </a:lnTo>
                <a:lnTo>
                  <a:pt x="5323" y="442"/>
                </a:lnTo>
                <a:lnTo>
                  <a:pt x="5313" y="447"/>
                </a:lnTo>
                <a:lnTo>
                  <a:pt x="5303" y="452"/>
                </a:lnTo>
                <a:lnTo>
                  <a:pt x="5292" y="459"/>
                </a:lnTo>
                <a:lnTo>
                  <a:pt x="5283" y="465"/>
                </a:lnTo>
                <a:lnTo>
                  <a:pt x="5280" y="469"/>
                </a:lnTo>
                <a:lnTo>
                  <a:pt x="5277" y="473"/>
                </a:lnTo>
                <a:lnTo>
                  <a:pt x="5275" y="479"/>
                </a:lnTo>
                <a:lnTo>
                  <a:pt x="5275" y="484"/>
                </a:lnTo>
                <a:lnTo>
                  <a:pt x="5277" y="485"/>
                </a:lnTo>
                <a:lnTo>
                  <a:pt x="5279" y="487"/>
                </a:lnTo>
                <a:lnTo>
                  <a:pt x="5280" y="489"/>
                </a:lnTo>
                <a:lnTo>
                  <a:pt x="5281" y="491"/>
                </a:lnTo>
                <a:close/>
                <a:moveTo>
                  <a:pt x="8803" y="0"/>
                </a:moveTo>
                <a:lnTo>
                  <a:pt x="7509" y="2537"/>
                </a:lnTo>
                <a:lnTo>
                  <a:pt x="8358" y="2537"/>
                </a:lnTo>
                <a:lnTo>
                  <a:pt x="9651" y="0"/>
                </a:lnTo>
                <a:lnTo>
                  <a:pt x="8803" y="0"/>
                </a:lnTo>
                <a:close/>
                <a:moveTo>
                  <a:pt x="4471" y="0"/>
                </a:moveTo>
                <a:lnTo>
                  <a:pt x="4428" y="1"/>
                </a:lnTo>
                <a:lnTo>
                  <a:pt x="4384" y="4"/>
                </a:lnTo>
                <a:lnTo>
                  <a:pt x="4340" y="9"/>
                </a:lnTo>
                <a:lnTo>
                  <a:pt x="4294" y="17"/>
                </a:lnTo>
                <a:lnTo>
                  <a:pt x="4250" y="26"/>
                </a:lnTo>
                <a:lnTo>
                  <a:pt x="4204" y="38"/>
                </a:lnTo>
                <a:lnTo>
                  <a:pt x="4159" y="52"/>
                </a:lnTo>
                <a:lnTo>
                  <a:pt x="4113" y="66"/>
                </a:lnTo>
                <a:lnTo>
                  <a:pt x="4067" y="83"/>
                </a:lnTo>
                <a:lnTo>
                  <a:pt x="4022" y="102"/>
                </a:lnTo>
                <a:lnTo>
                  <a:pt x="3977" y="123"/>
                </a:lnTo>
                <a:lnTo>
                  <a:pt x="3931" y="144"/>
                </a:lnTo>
                <a:lnTo>
                  <a:pt x="3886" y="169"/>
                </a:lnTo>
                <a:lnTo>
                  <a:pt x="3842" y="194"/>
                </a:lnTo>
                <a:lnTo>
                  <a:pt x="3798" y="220"/>
                </a:lnTo>
                <a:lnTo>
                  <a:pt x="3755" y="249"/>
                </a:lnTo>
                <a:lnTo>
                  <a:pt x="3713" y="277"/>
                </a:lnTo>
                <a:lnTo>
                  <a:pt x="3671" y="309"/>
                </a:lnTo>
                <a:lnTo>
                  <a:pt x="3629" y="341"/>
                </a:lnTo>
                <a:lnTo>
                  <a:pt x="3589" y="373"/>
                </a:lnTo>
                <a:lnTo>
                  <a:pt x="3550" y="408"/>
                </a:lnTo>
                <a:lnTo>
                  <a:pt x="3512" y="444"/>
                </a:lnTo>
                <a:lnTo>
                  <a:pt x="3474" y="480"/>
                </a:lnTo>
                <a:lnTo>
                  <a:pt x="3438" y="518"/>
                </a:lnTo>
                <a:lnTo>
                  <a:pt x="3403" y="556"/>
                </a:lnTo>
                <a:lnTo>
                  <a:pt x="3371" y="595"/>
                </a:lnTo>
                <a:lnTo>
                  <a:pt x="3339" y="635"/>
                </a:lnTo>
                <a:lnTo>
                  <a:pt x="3309" y="676"/>
                </a:lnTo>
                <a:lnTo>
                  <a:pt x="3280" y="717"/>
                </a:lnTo>
                <a:lnTo>
                  <a:pt x="3253" y="759"/>
                </a:lnTo>
                <a:lnTo>
                  <a:pt x="3228" y="802"/>
                </a:lnTo>
                <a:lnTo>
                  <a:pt x="3205" y="846"/>
                </a:lnTo>
                <a:lnTo>
                  <a:pt x="2343" y="2537"/>
                </a:lnTo>
                <a:lnTo>
                  <a:pt x="4520" y="2537"/>
                </a:lnTo>
                <a:lnTo>
                  <a:pt x="4524" y="2518"/>
                </a:lnTo>
                <a:lnTo>
                  <a:pt x="4526" y="2502"/>
                </a:lnTo>
                <a:lnTo>
                  <a:pt x="4528" y="2490"/>
                </a:lnTo>
                <a:lnTo>
                  <a:pt x="4529" y="2482"/>
                </a:lnTo>
                <a:lnTo>
                  <a:pt x="4523" y="2480"/>
                </a:lnTo>
                <a:lnTo>
                  <a:pt x="4517" y="2478"/>
                </a:lnTo>
                <a:lnTo>
                  <a:pt x="4512" y="2473"/>
                </a:lnTo>
                <a:lnTo>
                  <a:pt x="4508" y="2469"/>
                </a:lnTo>
                <a:lnTo>
                  <a:pt x="4499" y="2459"/>
                </a:lnTo>
                <a:lnTo>
                  <a:pt x="4493" y="2449"/>
                </a:lnTo>
                <a:lnTo>
                  <a:pt x="4486" y="2435"/>
                </a:lnTo>
                <a:lnTo>
                  <a:pt x="4479" y="2423"/>
                </a:lnTo>
                <a:lnTo>
                  <a:pt x="4474" y="2409"/>
                </a:lnTo>
                <a:lnTo>
                  <a:pt x="4469" y="2395"/>
                </a:lnTo>
                <a:lnTo>
                  <a:pt x="4466" y="2391"/>
                </a:lnTo>
                <a:lnTo>
                  <a:pt x="4465" y="2387"/>
                </a:lnTo>
                <a:lnTo>
                  <a:pt x="4466" y="2383"/>
                </a:lnTo>
                <a:lnTo>
                  <a:pt x="4469" y="2378"/>
                </a:lnTo>
                <a:lnTo>
                  <a:pt x="4485" y="2344"/>
                </a:lnTo>
                <a:lnTo>
                  <a:pt x="4496" y="2327"/>
                </a:lnTo>
                <a:lnTo>
                  <a:pt x="4509" y="2311"/>
                </a:lnTo>
                <a:lnTo>
                  <a:pt x="4521" y="2296"/>
                </a:lnTo>
                <a:lnTo>
                  <a:pt x="4534" y="2281"/>
                </a:lnTo>
                <a:lnTo>
                  <a:pt x="4535" y="2276"/>
                </a:lnTo>
                <a:lnTo>
                  <a:pt x="4536" y="2270"/>
                </a:lnTo>
                <a:lnTo>
                  <a:pt x="4535" y="2264"/>
                </a:lnTo>
                <a:lnTo>
                  <a:pt x="4534" y="2258"/>
                </a:lnTo>
                <a:lnTo>
                  <a:pt x="4533" y="2255"/>
                </a:lnTo>
                <a:lnTo>
                  <a:pt x="4532" y="2253"/>
                </a:lnTo>
                <a:lnTo>
                  <a:pt x="4531" y="2250"/>
                </a:lnTo>
                <a:lnTo>
                  <a:pt x="4528" y="2246"/>
                </a:lnTo>
                <a:lnTo>
                  <a:pt x="4521" y="2239"/>
                </a:lnTo>
                <a:lnTo>
                  <a:pt x="4512" y="2231"/>
                </a:lnTo>
                <a:lnTo>
                  <a:pt x="4498" y="2218"/>
                </a:lnTo>
                <a:lnTo>
                  <a:pt x="4479" y="2204"/>
                </a:lnTo>
                <a:lnTo>
                  <a:pt x="4465" y="2195"/>
                </a:lnTo>
                <a:lnTo>
                  <a:pt x="4451" y="2187"/>
                </a:lnTo>
                <a:lnTo>
                  <a:pt x="4422" y="2174"/>
                </a:lnTo>
                <a:lnTo>
                  <a:pt x="4392" y="2161"/>
                </a:lnTo>
                <a:lnTo>
                  <a:pt x="4364" y="2150"/>
                </a:lnTo>
                <a:lnTo>
                  <a:pt x="4334" y="2137"/>
                </a:lnTo>
                <a:lnTo>
                  <a:pt x="4318" y="2129"/>
                </a:lnTo>
                <a:lnTo>
                  <a:pt x="4305" y="2121"/>
                </a:lnTo>
                <a:lnTo>
                  <a:pt x="4291" y="2115"/>
                </a:lnTo>
                <a:lnTo>
                  <a:pt x="4277" y="2107"/>
                </a:lnTo>
                <a:lnTo>
                  <a:pt x="4260" y="2097"/>
                </a:lnTo>
                <a:lnTo>
                  <a:pt x="4238" y="2084"/>
                </a:lnTo>
                <a:lnTo>
                  <a:pt x="4208" y="2066"/>
                </a:lnTo>
                <a:lnTo>
                  <a:pt x="4169" y="2044"/>
                </a:lnTo>
                <a:lnTo>
                  <a:pt x="4154" y="2038"/>
                </a:lnTo>
                <a:lnTo>
                  <a:pt x="4140" y="2033"/>
                </a:lnTo>
                <a:lnTo>
                  <a:pt x="4102" y="2012"/>
                </a:lnTo>
                <a:lnTo>
                  <a:pt x="4071" y="1997"/>
                </a:lnTo>
                <a:lnTo>
                  <a:pt x="4046" y="1983"/>
                </a:lnTo>
                <a:lnTo>
                  <a:pt x="4022" y="1969"/>
                </a:lnTo>
                <a:lnTo>
                  <a:pt x="4010" y="1958"/>
                </a:lnTo>
                <a:lnTo>
                  <a:pt x="4000" y="1946"/>
                </a:lnTo>
                <a:lnTo>
                  <a:pt x="3991" y="1937"/>
                </a:lnTo>
                <a:lnTo>
                  <a:pt x="3985" y="1926"/>
                </a:lnTo>
                <a:lnTo>
                  <a:pt x="3981" y="1916"/>
                </a:lnTo>
                <a:lnTo>
                  <a:pt x="3978" y="1903"/>
                </a:lnTo>
                <a:lnTo>
                  <a:pt x="3976" y="1889"/>
                </a:lnTo>
                <a:lnTo>
                  <a:pt x="3976" y="1874"/>
                </a:lnTo>
                <a:lnTo>
                  <a:pt x="3979" y="1864"/>
                </a:lnTo>
                <a:lnTo>
                  <a:pt x="3985" y="1849"/>
                </a:lnTo>
                <a:lnTo>
                  <a:pt x="4001" y="1816"/>
                </a:lnTo>
                <a:lnTo>
                  <a:pt x="4030" y="1752"/>
                </a:lnTo>
                <a:lnTo>
                  <a:pt x="4043" y="1730"/>
                </a:lnTo>
                <a:lnTo>
                  <a:pt x="4056" y="1708"/>
                </a:lnTo>
                <a:lnTo>
                  <a:pt x="4068" y="1686"/>
                </a:lnTo>
                <a:lnTo>
                  <a:pt x="4081" y="1665"/>
                </a:lnTo>
                <a:lnTo>
                  <a:pt x="4102" y="1635"/>
                </a:lnTo>
                <a:lnTo>
                  <a:pt x="4124" y="1606"/>
                </a:lnTo>
                <a:lnTo>
                  <a:pt x="4145" y="1576"/>
                </a:lnTo>
                <a:lnTo>
                  <a:pt x="4166" y="1547"/>
                </a:lnTo>
                <a:lnTo>
                  <a:pt x="4169" y="1544"/>
                </a:lnTo>
                <a:lnTo>
                  <a:pt x="4174" y="1538"/>
                </a:lnTo>
                <a:lnTo>
                  <a:pt x="4183" y="1528"/>
                </a:lnTo>
                <a:lnTo>
                  <a:pt x="4194" y="1513"/>
                </a:lnTo>
                <a:lnTo>
                  <a:pt x="4212" y="1493"/>
                </a:lnTo>
                <a:lnTo>
                  <a:pt x="4235" y="1466"/>
                </a:lnTo>
                <a:lnTo>
                  <a:pt x="4265" y="1431"/>
                </a:lnTo>
                <a:lnTo>
                  <a:pt x="4304" y="1386"/>
                </a:lnTo>
                <a:lnTo>
                  <a:pt x="4323" y="1366"/>
                </a:lnTo>
                <a:lnTo>
                  <a:pt x="4342" y="1346"/>
                </a:lnTo>
                <a:lnTo>
                  <a:pt x="4361" y="1326"/>
                </a:lnTo>
                <a:lnTo>
                  <a:pt x="4381" y="1306"/>
                </a:lnTo>
                <a:lnTo>
                  <a:pt x="4384" y="1302"/>
                </a:lnTo>
                <a:lnTo>
                  <a:pt x="4386" y="1298"/>
                </a:lnTo>
                <a:lnTo>
                  <a:pt x="4387" y="1294"/>
                </a:lnTo>
                <a:lnTo>
                  <a:pt x="4388" y="1289"/>
                </a:lnTo>
                <a:lnTo>
                  <a:pt x="4388" y="1212"/>
                </a:lnTo>
                <a:lnTo>
                  <a:pt x="4379" y="1197"/>
                </a:lnTo>
                <a:lnTo>
                  <a:pt x="4373" y="1182"/>
                </a:lnTo>
                <a:lnTo>
                  <a:pt x="4373" y="1169"/>
                </a:lnTo>
                <a:lnTo>
                  <a:pt x="4374" y="1159"/>
                </a:lnTo>
                <a:lnTo>
                  <a:pt x="4377" y="1151"/>
                </a:lnTo>
                <a:lnTo>
                  <a:pt x="4382" y="1145"/>
                </a:lnTo>
                <a:lnTo>
                  <a:pt x="4387" y="1140"/>
                </a:lnTo>
                <a:lnTo>
                  <a:pt x="4394" y="1134"/>
                </a:lnTo>
                <a:lnTo>
                  <a:pt x="4405" y="1128"/>
                </a:lnTo>
                <a:lnTo>
                  <a:pt x="4416" y="1121"/>
                </a:lnTo>
                <a:lnTo>
                  <a:pt x="4433" y="1118"/>
                </a:lnTo>
                <a:lnTo>
                  <a:pt x="4443" y="1115"/>
                </a:lnTo>
                <a:lnTo>
                  <a:pt x="4450" y="1112"/>
                </a:lnTo>
                <a:lnTo>
                  <a:pt x="4459" y="1109"/>
                </a:lnTo>
                <a:lnTo>
                  <a:pt x="4484" y="1108"/>
                </a:lnTo>
                <a:lnTo>
                  <a:pt x="4505" y="1107"/>
                </a:lnTo>
                <a:lnTo>
                  <a:pt x="4532" y="1106"/>
                </a:lnTo>
                <a:lnTo>
                  <a:pt x="4572" y="1106"/>
                </a:lnTo>
                <a:lnTo>
                  <a:pt x="4578" y="1108"/>
                </a:lnTo>
                <a:lnTo>
                  <a:pt x="4582" y="1109"/>
                </a:lnTo>
                <a:lnTo>
                  <a:pt x="4589" y="1113"/>
                </a:lnTo>
                <a:lnTo>
                  <a:pt x="4598" y="1119"/>
                </a:lnTo>
                <a:lnTo>
                  <a:pt x="4607" y="1120"/>
                </a:lnTo>
                <a:lnTo>
                  <a:pt x="4615" y="1121"/>
                </a:lnTo>
                <a:lnTo>
                  <a:pt x="4623" y="1126"/>
                </a:lnTo>
                <a:lnTo>
                  <a:pt x="4630" y="1130"/>
                </a:lnTo>
                <a:lnTo>
                  <a:pt x="4637" y="1141"/>
                </a:lnTo>
                <a:lnTo>
                  <a:pt x="4641" y="1147"/>
                </a:lnTo>
                <a:lnTo>
                  <a:pt x="4647" y="1151"/>
                </a:lnTo>
                <a:lnTo>
                  <a:pt x="4653" y="1158"/>
                </a:lnTo>
                <a:lnTo>
                  <a:pt x="4659" y="1157"/>
                </a:lnTo>
                <a:lnTo>
                  <a:pt x="4666" y="1156"/>
                </a:lnTo>
                <a:lnTo>
                  <a:pt x="4676" y="1154"/>
                </a:lnTo>
                <a:lnTo>
                  <a:pt x="4692" y="1154"/>
                </a:lnTo>
                <a:lnTo>
                  <a:pt x="4696" y="1147"/>
                </a:lnTo>
                <a:lnTo>
                  <a:pt x="4698" y="1141"/>
                </a:lnTo>
                <a:lnTo>
                  <a:pt x="4698" y="1120"/>
                </a:lnTo>
                <a:lnTo>
                  <a:pt x="4693" y="1110"/>
                </a:lnTo>
                <a:lnTo>
                  <a:pt x="4688" y="1102"/>
                </a:lnTo>
                <a:lnTo>
                  <a:pt x="4686" y="1093"/>
                </a:lnTo>
                <a:lnTo>
                  <a:pt x="4684" y="1086"/>
                </a:lnTo>
                <a:lnTo>
                  <a:pt x="4693" y="1074"/>
                </a:lnTo>
                <a:lnTo>
                  <a:pt x="4698" y="1068"/>
                </a:lnTo>
                <a:lnTo>
                  <a:pt x="4704" y="1063"/>
                </a:lnTo>
                <a:lnTo>
                  <a:pt x="4713" y="1055"/>
                </a:lnTo>
                <a:lnTo>
                  <a:pt x="4737" y="1055"/>
                </a:lnTo>
                <a:lnTo>
                  <a:pt x="4752" y="1071"/>
                </a:lnTo>
                <a:lnTo>
                  <a:pt x="4767" y="1086"/>
                </a:lnTo>
                <a:lnTo>
                  <a:pt x="4767" y="1092"/>
                </a:lnTo>
                <a:lnTo>
                  <a:pt x="4758" y="1105"/>
                </a:lnTo>
                <a:lnTo>
                  <a:pt x="4751" y="1118"/>
                </a:lnTo>
                <a:lnTo>
                  <a:pt x="4751" y="1147"/>
                </a:lnTo>
                <a:lnTo>
                  <a:pt x="4753" y="1153"/>
                </a:lnTo>
                <a:lnTo>
                  <a:pt x="4755" y="1157"/>
                </a:lnTo>
                <a:lnTo>
                  <a:pt x="4756" y="1159"/>
                </a:lnTo>
                <a:lnTo>
                  <a:pt x="4759" y="1162"/>
                </a:lnTo>
                <a:lnTo>
                  <a:pt x="4823" y="1158"/>
                </a:lnTo>
                <a:lnTo>
                  <a:pt x="4886" y="1154"/>
                </a:lnTo>
                <a:lnTo>
                  <a:pt x="4948" y="1152"/>
                </a:lnTo>
                <a:lnTo>
                  <a:pt x="5009" y="1150"/>
                </a:lnTo>
                <a:lnTo>
                  <a:pt x="5069" y="1149"/>
                </a:lnTo>
                <a:lnTo>
                  <a:pt x="5128" y="1148"/>
                </a:lnTo>
                <a:lnTo>
                  <a:pt x="5187" y="1149"/>
                </a:lnTo>
                <a:lnTo>
                  <a:pt x="5245" y="1151"/>
                </a:lnTo>
                <a:lnTo>
                  <a:pt x="5303" y="1153"/>
                </a:lnTo>
                <a:lnTo>
                  <a:pt x="5361" y="1158"/>
                </a:lnTo>
                <a:lnTo>
                  <a:pt x="5419" y="1163"/>
                </a:lnTo>
                <a:lnTo>
                  <a:pt x="5476" y="1169"/>
                </a:lnTo>
                <a:lnTo>
                  <a:pt x="5534" y="1177"/>
                </a:lnTo>
                <a:lnTo>
                  <a:pt x="5593" y="1186"/>
                </a:lnTo>
                <a:lnTo>
                  <a:pt x="5652" y="1198"/>
                </a:lnTo>
                <a:lnTo>
                  <a:pt x="5712" y="1210"/>
                </a:lnTo>
                <a:lnTo>
                  <a:pt x="5746" y="1219"/>
                </a:lnTo>
                <a:lnTo>
                  <a:pt x="5779" y="1228"/>
                </a:lnTo>
                <a:lnTo>
                  <a:pt x="5812" y="1238"/>
                </a:lnTo>
                <a:lnTo>
                  <a:pt x="5845" y="1249"/>
                </a:lnTo>
                <a:lnTo>
                  <a:pt x="5876" y="1262"/>
                </a:lnTo>
                <a:lnTo>
                  <a:pt x="5908" y="1275"/>
                </a:lnTo>
                <a:lnTo>
                  <a:pt x="5938" y="1289"/>
                </a:lnTo>
                <a:lnTo>
                  <a:pt x="5969" y="1305"/>
                </a:lnTo>
                <a:lnTo>
                  <a:pt x="5998" y="1321"/>
                </a:lnTo>
                <a:lnTo>
                  <a:pt x="6027" y="1339"/>
                </a:lnTo>
                <a:lnTo>
                  <a:pt x="6055" y="1358"/>
                </a:lnTo>
                <a:lnTo>
                  <a:pt x="6082" y="1379"/>
                </a:lnTo>
                <a:lnTo>
                  <a:pt x="6110" y="1400"/>
                </a:lnTo>
                <a:lnTo>
                  <a:pt x="6136" y="1423"/>
                </a:lnTo>
                <a:lnTo>
                  <a:pt x="6162" y="1448"/>
                </a:lnTo>
                <a:lnTo>
                  <a:pt x="6186" y="1473"/>
                </a:lnTo>
                <a:lnTo>
                  <a:pt x="6202" y="1490"/>
                </a:lnTo>
                <a:lnTo>
                  <a:pt x="6214" y="1506"/>
                </a:lnTo>
                <a:lnTo>
                  <a:pt x="6219" y="1514"/>
                </a:lnTo>
                <a:lnTo>
                  <a:pt x="6224" y="1522"/>
                </a:lnTo>
                <a:lnTo>
                  <a:pt x="6228" y="1531"/>
                </a:lnTo>
                <a:lnTo>
                  <a:pt x="6232" y="1539"/>
                </a:lnTo>
                <a:lnTo>
                  <a:pt x="6235" y="1548"/>
                </a:lnTo>
                <a:lnTo>
                  <a:pt x="6237" y="1557"/>
                </a:lnTo>
                <a:lnTo>
                  <a:pt x="6239" y="1567"/>
                </a:lnTo>
                <a:lnTo>
                  <a:pt x="6241" y="1576"/>
                </a:lnTo>
                <a:lnTo>
                  <a:pt x="6243" y="1597"/>
                </a:lnTo>
                <a:lnTo>
                  <a:pt x="6243" y="1620"/>
                </a:lnTo>
                <a:lnTo>
                  <a:pt x="6243" y="1623"/>
                </a:lnTo>
                <a:lnTo>
                  <a:pt x="6242" y="1624"/>
                </a:lnTo>
                <a:lnTo>
                  <a:pt x="6240" y="1625"/>
                </a:lnTo>
                <a:lnTo>
                  <a:pt x="6238" y="1626"/>
                </a:lnTo>
                <a:lnTo>
                  <a:pt x="6233" y="1626"/>
                </a:lnTo>
                <a:lnTo>
                  <a:pt x="6225" y="1624"/>
                </a:lnTo>
                <a:lnTo>
                  <a:pt x="6217" y="1620"/>
                </a:lnTo>
                <a:lnTo>
                  <a:pt x="6207" y="1615"/>
                </a:lnTo>
                <a:lnTo>
                  <a:pt x="6197" y="1608"/>
                </a:lnTo>
                <a:lnTo>
                  <a:pt x="6186" y="1599"/>
                </a:lnTo>
                <a:lnTo>
                  <a:pt x="6159" y="1574"/>
                </a:lnTo>
                <a:lnTo>
                  <a:pt x="6131" y="1550"/>
                </a:lnTo>
                <a:lnTo>
                  <a:pt x="6103" y="1526"/>
                </a:lnTo>
                <a:lnTo>
                  <a:pt x="6075" y="1503"/>
                </a:lnTo>
                <a:lnTo>
                  <a:pt x="6045" y="1482"/>
                </a:lnTo>
                <a:lnTo>
                  <a:pt x="6017" y="1462"/>
                </a:lnTo>
                <a:lnTo>
                  <a:pt x="5988" y="1442"/>
                </a:lnTo>
                <a:lnTo>
                  <a:pt x="5957" y="1424"/>
                </a:lnTo>
                <a:lnTo>
                  <a:pt x="5927" y="1406"/>
                </a:lnTo>
                <a:lnTo>
                  <a:pt x="5895" y="1390"/>
                </a:lnTo>
                <a:lnTo>
                  <a:pt x="5864" y="1374"/>
                </a:lnTo>
                <a:lnTo>
                  <a:pt x="5830" y="1359"/>
                </a:lnTo>
                <a:lnTo>
                  <a:pt x="5796" y="1344"/>
                </a:lnTo>
                <a:lnTo>
                  <a:pt x="5760" y="1332"/>
                </a:lnTo>
                <a:lnTo>
                  <a:pt x="5725" y="1318"/>
                </a:lnTo>
                <a:lnTo>
                  <a:pt x="5687" y="1306"/>
                </a:lnTo>
                <a:lnTo>
                  <a:pt x="5624" y="1293"/>
                </a:lnTo>
                <a:lnTo>
                  <a:pt x="5563" y="1281"/>
                </a:lnTo>
                <a:lnTo>
                  <a:pt x="5503" y="1273"/>
                </a:lnTo>
                <a:lnTo>
                  <a:pt x="5446" y="1264"/>
                </a:lnTo>
                <a:lnTo>
                  <a:pt x="5389" y="1259"/>
                </a:lnTo>
                <a:lnTo>
                  <a:pt x="5333" y="1255"/>
                </a:lnTo>
                <a:lnTo>
                  <a:pt x="5279" y="1251"/>
                </a:lnTo>
                <a:lnTo>
                  <a:pt x="5223" y="1249"/>
                </a:lnTo>
                <a:lnTo>
                  <a:pt x="5168" y="1249"/>
                </a:lnTo>
                <a:lnTo>
                  <a:pt x="5114" y="1249"/>
                </a:lnTo>
                <a:lnTo>
                  <a:pt x="5057" y="1251"/>
                </a:lnTo>
                <a:lnTo>
                  <a:pt x="5000" y="1254"/>
                </a:lnTo>
                <a:lnTo>
                  <a:pt x="4942" y="1257"/>
                </a:lnTo>
                <a:lnTo>
                  <a:pt x="4882" y="1260"/>
                </a:lnTo>
                <a:lnTo>
                  <a:pt x="4820" y="1264"/>
                </a:lnTo>
                <a:lnTo>
                  <a:pt x="4755" y="1269"/>
                </a:lnTo>
                <a:lnTo>
                  <a:pt x="4751" y="1273"/>
                </a:lnTo>
                <a:lnTo>
                  <a:pt x="4747" y="1276"/>
                </a:lnTo>
                <a:lnTo>
                  <a:pt x="4745" y="1288"/>
                </a:lnTo>
                <a:lnTo>
                  <a:pt x="4745" y="1301"/>
                </a:lnTo>
                <a:lnTo>
                  <a:pt x="4744" y="1314"/>
                </a:lnTo>
                <a:lnTo>
                  <a:pt x="4744" y="1326"/>
                </a:lnTo>
                <a:lnTo>
                  <a:pt x="4750" y="1338"/>
                </a:lnTo>
                <a:lnTo>
                  <a:pt x="4754" y="1348"/>
                </a:lnTo>
                <a:lnTo>
                  <a:pt x="4753" y="1358"/>
                </a:lnTo>
                <a:lnTo>
                  <a:pt x="4753" y="1367"/>
                </a:lnTo>
                <a:lnTo>
                  <a:pt x="4743" y="1376"/>
                </a:lnTo>
                <a:lnTo>
                  <a:pt x="4735" y="1383"/>
                </a:lnTo>
                <a:lnTo>
                  <a:pt x="4727" y="1391"/>
                </a:lnTo>
                <a:lnTo>
                  <a:pt x="4719" y="1399"/>
                </a:lnTo>
                <a:lnTo>
                  <a:pt x="4713" y="1398"/>
                </a:lnTo>
                <a:lnTo>
                  <a:pt x="4709" y="1398"/>
                </a:lnTo>
                <a:lnTo>
                  <a:pt x="4701" y="1390"/>
                </a:lnTo>
                <a:lnTo>
                  <a:pt x="4694" y="1381"/>
                </a:lnTo>
                <a:lnTo>
                  <a:pt x="4687" y="1373"/>
                </a:lnTo>
                <a:lnTo>
                  <a:pt x="4678" y="1365"/>
                </a:lnTo>
                <a:lnTo>
                  <a:pt x="4678" y="1358"/>
                </a:lnTo>
                <a:lnTo>
                  <a:pt x="4677" y="1352"/>
                </a:lnTo>
                <a:lnTo>
                  <a:pt x="4686" y="1338"/>
                </a:lnTo>
                <a:lnTo>
                  <a:pt x="4693" y="1323"/>
                </a:lnTo>
                <a:lnTo>
                  <a:pt x="4693" y="1313"/>
                </a:lnTo>
                <a:lnTo>
                  <a:pt x="4693" y="1301"/>
                </a:lnTo>
                <a:lnTo>
                  <a:pt x="4692" y="1290"/>
                </a:lnTo>
                <a:lnTo>
                  <a:pt x="4692" y="1279"/>
                </a:lnTo>
                <a:lnTo>
                  <a:pt x="4690" y="1277"/>
                </a:lnTo>
                <a:lnTo>
                  <a:pt x="4687" y="1274"/>
                </a:lnTo>
                <a:lnTo>
                  <a:pt x="4648" y="1274"/>
                </a:lnTo>
                <a:lnTo>
                  <a:pt x="4643" y="1276"/>
                </a:lnTo>
                <a:lnTo>
                  <a:pt x="4640" y="1278"/>
                </a:lnTo>
                <a:lnTo>
                  <a:pt x="4635" y="1285"/>
                </a:lnTo>
                <a:lnTo>
                  <a:pt x="4631" y="1293"/>
                </a:lnTo>
                <a:lnTo>
                  <a:pt x="4607" y="1317"/>
                </a:lnTo>
                <a:lnTo>
                  <a:pt x="4595" y="1323"/>
                </a:lnTo>
                <a:lnTo>
                  <a:pt x="4578" y="1328"/>
                </a:lnTo>
                <a:lnTo>
                  <a:pt x="4558" y="1335"/>
                </a:lnTo>
                <a:lnTo>
                  <a:pt x="4536" y="1343"/>
                </a:lnTo>
                <a:lnTo>
                  <a:pt x="4527" y="1350"/>
                </a:lnTo>
                <a:lnTo>
                  <a:pt x="4515" y="1360"/>
                </a:lnTo>
                <a:lnTo>
                  <a:pt x="4492" y="1383"/>
                </a:lnTo>
                <a:lnTo>
                  <a:pt x="4450" y="1427"/>
                </a:lnTo>
                <a:lnTo>
                  <a:pt x="4442" y="1438"/>
                </a:lnTo>
                <a:lnTo>
                  <a:pt x="4433" y="1449"/>
                </a:lnTo>
                <a:lnTo>
                  <a:pt x="4425" y="1459"/>
                </a:lnTo>
                <a:lnTo>
                  <a:pt x="4416" y="1470"/>
                </a:lnTo>
                <a:lnTo>
                  <a:pt x="4397" y="1500"/>
                </a:lnTo>
                <a:lnTo>
                  <a:pt x="4385" y="1521"/>
                </a:lnTo>
                <a:lnTo>
                  <a:pt x="4372" y="1544"/>
                </a:lnTo>
                <a:lnTo>
                  <a:pt x="4354" y="1576"/>
                </a:lnTo>
                <a:lnTo>
                  <a:pt x="4348" y="1592"/>
                </a:lnTo>
                <a:lnTo>
                  <a:pt x="4342" y="1607"/>
                </a:lnTo>
                <a:lnTo>
                  <a:pt x="4336" y="1622"/>
                </a:lnTo>
                <a:lnTo>
                  <a:pt x="4330" y="1636"/>
                </a:lnTo>
                <a:lnTo>
                  <a:pt x="4321" y="1669"/>
                </a:lnTo>
                <a:lnTo>
                  <a:pt x="4311" y="1702"/>
                </a:lnTo>
                <a:lnTo>
                  <a:pt x="4302" y="1733"/>
                </a:lnTo>
                <a:lnTo>
                  <a:pt x="4293" y="1766"/>
                </a:lnTo>
                <a:lnTo>
                  <a:pt x="4283" y="1784"/>
                </a:lnTo>
                <a:lnTo>
                  <a:pt x="4273" y="1803"/>
                </a:lnTo>
                <a:lnTo>
                  <a:pt x="4264" y="1822"/>
                </a:lnTo>
                <a:lnTo>
                  <a:pt x="4254" y="1840"/>
                </a:lnTo>
                <a:lnTo>
                  <a:pt x="4254" y="1845"/>
                </a:lnTo>
                <a:lnTo>
                  <a:pt x="4254" y="1849"/>
                </a:lnTo>
                <a:lnTo>
                  <a:pt x="4263" y="1856"/>
                </a:lnTo>
                <a:lnTo>
                  <a:pt x="4270" y="1861"/>
                </a:lnTo>
                <a:lnTo>
                  <a:pt x="4280" y="1866"/>
                </a:lnTo>
                <a:lnTo>
                  <a:pt x="4295" y="1875"/>
                </a:lnTo>
                <a:lnTo>
                  <a:pt x="4309" y="1879"/>
                </a:lnTo>
                <a:lnTo>
                  <a:pt x="4318" y="1881"/>
                </a:lnTo>
                <a:lnTo>
                  <a:pt x="4326" y="1883"/>
                </a:lnTo>
                <a:lnTo>
                  <a:pt x="4334" y="1887"/>
                </a:lnTo>
                <a:lnTo>
                  <a:pt x="4350" y="1890"/>
                </a:lnTo>
                <a:lnTo>
                  <a:pt x="4366" y="1894"/>
                </a:lnTo>
                <a:lnTo>
                  <a:pt x="4381" y="1897"/>
                </a:lnTo>
                <a:lnTo>
                  <a:pt x="4395" y="1899"/>
                </a:lnTo>
                <a:lnTo>
                  <a:pt x="4409" y="1904"/>
                </a:lnTo>
                <a:lnTo>
                  <a:pt x="4422" y="1908"/>
                </a:lnTo>
                <a:lnTo>
                  <a:pt x="4435" y="1914"/>
                </a:lnTo>
                <a:lnTo>
                  <a:pt x="4448" y="1918"/>
                </a:lnTo>
                <a:lnTo>
                  <a:pt x="4480" y="1933"/>
                </a:lnTo>
                <a:lnTo>
                  <a:pt x="4499" y="1942"/>
                </a:lnTo>
                <a:lnTo>
                  <a:pt x="4514" y="1949"/>
                </a:lnTo>
                <a:lnTo>
                  <a:pt x="4531" y="1959"/>
                </a:lnTo>
                <a:lnTo>
                  <a:pt x="4540" y="1963"/>
                </a:lnTo>
                <a:lnTo>
                  <a:pt x="4549" y="1966"/>
                </a:lnTo>
                <a:lnTo>
                  <a:pt x="4558" y="1969"/>
                </a:lnTo>
                <a:lnTo>
                  <a:pt x="4567" y="1974"/>
                </a:lnTo>
                <a:lnTo>
                  <a:pt x="4597" y="1978"/>
                </a:lnTo>
                <a:lnTo>
                  <a:pt x="4628" y="1983"/>
                </a:lnTo>
                <a:lnTo>
                  <a:pt x="4658" y="1987"/>
                </a:lnTo>
                <a:lnTo>
                  <a:pt x="4689" y="1992"/>
                </a:lnTo>
                <a:lnTo>
                  <a:pt x="4702" y="1995"/>
                </a:lnTo>
                <a:lnTo>
                  <a:pt x="4716" y="1999"/>
                </a:lnTo>
                <a:lnTo>
                  <a:pt x="4730" y="2002"/>
                </a:lnTo>
                <a:lnTo>
                  <a:pt x="4743" y="2004"/>
                </a:lnTo>
                <a:lnTo>
                  <a:pt x="4752" y="2005"/>
                </a:lnTo>
                <a:lnTo>
                  <a:pt x="4759" y="2005"/>
                </a:lnTo>
                <a:lnTo>
                  <a:pt x="4767" y="2005"/>
                </a:lnTo>
                <a:lnTo>
                  <a:pt x="4775" y="2004"/>
                </a:lnTo>
                <a:lnTo>
                  <a:pt x="4779" y="2000"/>
                </a:lnTo>
                <a:lnTo>
                  <a:pt x="4782" y="1997"/>
                </a:lnTo>
                <a:lnTo>
                  <a:pt x="4783" y="1993"/>
                </a:lnTo>
                <a:lnTo>
                  <a:pt x="4784" y="1988"/>
                </a:lnTo>
                <a:lnTo>
                  <a:pt x="4784" y="1933"/>
                </a:lnTo>
                <a:lnTo>
                  <a:pt x="4778" y="1923"/>
                </a:lnTo>
                <a:lnTo>
                  <a:pt x="4772" y="1917"/>
                </a:lnTo>
                <a:lnTo>
                  <a:pt x="4767" y="1914"/>
                </a:lnTo>
                <a:lnTo>
                  <a:pt x="4760" y="1911"/>
                </a:lnTo>
                <a:lnTo>
                  <a:pt x="4754" y="1911"/>
                </a:lnTo>
                <a:lnTo>
                  <a:pt x="4745" y="1913"/>
                </a:lnTo>
                <a:lnTo>
                  <a:pt x="4735" y="1915"/>
                </a:lnTo>
                <a:lnTo>
                  <a:pt x="4722" y="1918"/>
                </a:lnTo>
                <a:lnTo>
                  <a:pt x="4709" y="1919"/>
                </a:lnTo>
                <a:lnTo>
                  <a:pt x="4695" y="1918"/>
                </a:lnTo>
                <a:lnTo>
                  <a:pt x="4688" y="1915"/>
                </a:lnTo>
                <a:lnTo>
                  <a:pt x="4681" y="1913"/>
                </a:lnTo>
                <a:lnTo>
                  <a:pt x="4676" y="1909"/>
                </a:lnTo>
                <a:lnTo>
                  <a:pt x="4672" y="1905"/>
                </a:lnTo>
                <a:lnTo>
                  <a:pt x="4669" y="1902"/>
                </a:lnTo>
                <a:lnTo>
                  <a:pt x="4666" y="1898"/>
                </a:lnTo>
                <a:lnTo>
                  <a:pt x="4665" y="1893"/>
                </a:lnTo>
                <a:lnTo>
                  <a:pt x="4663" y="1888"/>
                </a:lnTo>
                <a:lnTo>
                  <a:pt x="4662" y="1878"/>
                </a:lnTo>
                <a:lnTo>
                  <a:pt x="4663" y="1867"/>
                </a:lnTo>
                <a:lnTo>
                  <a:pt x="4666" y="1856"/>
                </a:lnTo>
                <a:lnTo>
                  <a:pt x="4669" y="1843"/>
                </a:lnTo>
                <a:lnTo>
                  <a:pt x="4666" y="1840"/>
                </a:lnTo>
                <a:lnTo>
                  <a:pt x="4665" y="1837"/>
                </a:lnTo>
                <a:lnTo>
                  <a:pt x="4662" y="1833"/>
                </a:lnTo>
                <a:lnTo>
                  <a:pt x="4662" y="1830"/>
                </a:lnTo>
                <a:lnTo>
                  <a:pt x="4659" y="1808"/>
                </a:lnTo>
                <a:lnTo>
                  <a:pt x="4657" y="1793"/>
                </a:lnTo>
                <a:lnTo>
                  <a:pt x="4656" y="1779"/>
                </a:lnTo>
                <a:lnTo>
                  <a:pt x="4655" y="1758"/>
                </a:lnTo>
                <a:lnTo>
                  <a:pt x="4650" y="1754"/>
                </a:lnTo>
                <a:lnTo>
                  <a:pt x="4646" y="1752"/>
                </a:lnTo>
                <a:lnTo>
                  <a:pt x="4642" y="1751"/>
                </a:lnTo>
                <a:lnTo>
                  <a:pt x="4640" y="1749"/>
                </a:lnTo>
                <a:lnTo>
                  <a:pt x="4638" y="1746"/>
                </a:lnTo>
                <a:lnTo>
                  <a:pt x="4635" y="1742"/>
                </a:lnTo>
                <a:lnTo>
                  <a:pt x="4633" y="1735"/>
                </a:lnTo>
                <a:lnTo>
                  <a:pt x="4633" y="1729"/>
                </a:lnTo>
                <a:lnTo>
                  <a:pt x="4633" y="1723"/>
                </a:lnTo>
                <a:lnTo>
                  <a:pt x="4635" y="1716"/>
                </a:lnTo>
                <a:lnTo>
                  <a:pt x="4643" y="1701"/>
                </a:lnTo>
                <a:lnTo>
                  <a:pt x="4655" y="1681"/>
                </a:lnTo>
                <a:lnTo>
                  <a:pt x="4669" y="1658"/>
                </a:lnTo>
                <a:lnTo>
                  <a:pt x="4680" y="1636"/>
                </a:lnTo>
                <a:lnTo>
                  <a:pt x="4680" y="1586"/>
                </a:lnTo>
                <a:lnTo>
                  <a:pt x="4688" y="1571"/>
                </a:lnTo>
                <a:lnTo>
                  <a:pt x="4695" y="1555"/>
                </a:lnTo>
                <a:lnTo>
                  <a:pt x="4702" y="1540"/>
                </a:lnTo>
                <a:lnTo>
                  <a:pt x="4710" y="1526"/>
                </a:lnTo>
                <a:lnTo>
                  <a:pt x="4741" y="1482"/>
                </a:lnTo>
                <a:lnTo>
                  <a:pt x="4764" y="1452"/>
                </a:lnTo>
                <a:lnTo>
                  <a:pt x="4771" y="1445"/>
                </a:lnTo>
                <a:lnTo>
                  <a:pt x="4777" y="1439"/>
                </a:lnTo>
                <a:lnTo>
                  <a:pt x="4784" y="1434"/>
                </a:lnTo>
                <a:lnTo>
                  <a:pt x="4793" y="1429"/>
                </a:lnTo>
                <a:lnTo>
                  <a:pt x="4803" y="1423"/>
                </a:lnTo>
                <a:lnTo>
                  <a:pt x="4814" y="1418"/>
                </a:lnTo>
                <a:lnTo>
                  <a:pt x="4826" y="1413"/>
                </a:lnTo>
                <a:lnTo>
                  <a:pt x="4841" y="1408"/>
                </a:lnTo>
                <a:lnTo>
                  <a:pt x="4871" y="1402"/>
                </a:lnTo>
                <a:lnTo>
                  <a:pt x="4898" y="1398"/>
                </a:lnTo>
                <a:lnTo>
                  <a:pt x="4911" y="1397"/>
                </a:lnTo>
                <a:lnTo>
                  <a:pt x="4923" y="1397"/>
                </a:lnTo>
                <a:lnTo>
                  <a:pt x="4936" y="1397"/>
                </a:lnTo>
                <a:lnTo>
                  <a:pt x="4948" y="1397"/>
                </a:lnTo>
                <a:lnTo>
                  <a:pt x="4960" y="1398"/>
                </a:lnTo>
                <a:lnTo>
                  <a:pt x="4973" y="1400"/>
                </a:lnTo>
                <a:lnTo>
                  <a:pt x="4985" y="1402"/>
                </a:lnTo>
                <a:lnTo>
                  <a:pt x="4998" y="1405"/>
                </a:lnTo>
                <a:lnTo>
                  <a:pt x="5011" y="1409"/>
                </a:lnTo>
                <a:lnTo>
                  <a:pt x="5023" y="1414"/>
                </a:lnTo>
                <a:lnTo>
                  <a:pt x="5037" y="1419"/>
                </a:lnTo>
                <a:lnTo>
                  <a:pt x="5051" y="1424"/>
                </a:lnTo>
                <a:lnTo>
                  <a:pt x="5080" y="1448"/>
                </a:lnTo>
                <a:lnTo>
                  <a:pt x="5103" y="1469"/>
                </a:lnTo>
                <a:lnTo>
                  <a:pt x="5114" y="1478"/>
                </a:lnTo>
                <a:lnTo>
                  <a:pt x="5122" y="1489"/>
                </a:lnTo>
                <a:lnTo>
                  <a:pt x="5130" y="1498"/>
                </a:lnTo>
                <a:lnTo>
                  <a:pt x="5138" y="1509"/>
                </a:lnTo>
                <a:lnTo>
                  <a:pt x="5144" y="1519"/>
                </a:lnTo>
                <a:lnTo>
                  <a:pt x="5150" y="1531"/>
                </a:lnTo>
                <a:lnTo>
                  <a:pt x="5156" y="1542"/>
                </a:lnTo>
                <a:lnTo>
                  <a:pt x="5161" y="1555"/>
                </a:lnTo>
                <a:lnTo>
                  <a:pt x="5171" y="1585"/>
                </a:lnTo>
                <a:lnTo>
                  <a:pt x="5182" y="1620"/>
                </a:lnTo>
                <a:lnTo>
                  <a:pt x="5184" y="1623"/>
                </a:lnTo>
                <a:lnTo>
                  <a:pt x="5186" y="1625"/>
                </a:lnTo>
                <a:lnTo>
                  <a:pt x="5200" y="1626"/>
                </a:lnTo>
                <a:lnTo>
                  <a:pt x="5211" y="1627"/>
                </a:lnTo>
                <a:lnTo>
                  <a:pt x="5221" y="1629"/>
                </a:lnTo>
                <a:lnTo>
                  <a:pt x="5227" y="1633"/>
                </a:lnTo>
                <a:lnTo>
                  <a:pt x="5234" y="1637"/>
                </a:lnTo>
                <a:lnTo>
                  <a:pt x="5239" y="1645"/>
                </a:lnTo>
                <a:lnTo>
                  <a:pt x="5244" y="1654"/>
                </a:lnTo>
                <a:lnTo>
                  <a:pt x="5249" y="1668"/>
                </a:lnTo>
                <a:lnTo>
                  <a:pt x="5256" y="1672"/>
                </a:lnTo>
                <a:lnTo>
                  <a:pt x="5261" y="1676"/>
                </a:lnTo>
                <a:lnTo>
                  <a:pt x="5264" y="1682"/>
                </a:lnTo>
                <a:lnTo>
                  <a:pt x="5267" y="1688"/>
                </a:lnTo>
                <a:lnTo>
                  <a:pt x="5266" y="1703"/>
                </a:lnTo>
                <a:lnTo>
                  <a:pt x="5265" y="1713"/>
                </a:lnTo>
                <a:lnTo>
                  <a:pt x="5264" y="1724"/>
                </a:lnTo>
                <a:lnTo>
                  <a:pt x="5263" y="1734"/>
                </a:lnTo>
                <a:lnTo>
                  <a:pt x="5270" y="1743"/>
                </a:lnTo>
                <a:lnTo>
                  <a:pt x="5275" y="1749"/>
                </a:lnTo>
                <a:lnTo>
                  <a:pt x="5278" y="1757"/>
                </a:lnTo>
                <a:lnTo>
                  <a:pt x="5279" y="1763"/>
                </a:lnTo>
                <a:lnTo>
                  <a:pt x="5278" y="1769"/>
                </a:lnTo>
                <a:lnTo>
                  <a:pt x="5276" y="1775"/>
                </a:lnTo>
                <a:lnTo>
                  <a:pt x="5272" y="1784"/>
                </a:lnTo>
                <a:lnTo>
                  <a:pt x="5267" y="1793"/>
                </a:lnTo>
                <a:lnTo>
                  <a:pt x="5267" y="1814"/>
                </a:lnTo>
                <a:lnTo>
                  <a:pt x="5259" y="1827"/>
                </a:lnTo>
                <a:lnTo>
                  <a:pt x="5246" y="1844"/>
                </a:lnTo>
                <a:lnTo>
                  <a:pt x="5231" y="1861"/>
                </a:lnTo>
                <a:lnTo>
                  <a:pt x="5218" y="1876"/>
                </a:lnTo>
                <a:lnTo>
                  <a:pt x="5209" y="1880"/>
                </a:lnTo>
                <a:lnTo>
                  <a:pt x="5201" y="1884"/>
                </a:lnTo>
                <a:lnTo>
                  <a:pt x="5186" y="1887"/>
                </a:lnTo>
                <a:lnTo>
                  <a:pt x="5170" y="1889"/>
                </a:lnTo>
                <a:lnTo>
                  <a:pt x="5156" y="1897"/>
                </a:lnTo>
                <a:lnTo>
                  <a:pt x="5141" y="1903"/>
                </a:lnTo>
                <a:lnTo>
                  <a:pt x="5094" y="1903"/>
                </a:lnTo>
                <a:lnTo>
                  <a:pt x="5069" y="1904"/>
                </a:lnTo>
                <a:lnTo>
                  <a:pt x="5060" y="1904"/>
                </a:lnTo>
                <a:lnTo>
                  <a:pt x="5058" y="1905"/>
                </a:lnTo>
                <a:lnTo>
                  <a:pt x="5057" y="1925"/>
                </a:lnTo>
                <a:lnTo>
                  <a:pt x="5057" y="1944"/>
                </a:lnTo>
                <a:lnTo>
                  <a:pt x="5057" y="1963"/>
                </a:lnTo>
                <a:lnTo>
                  <a:pt x="5057" y="1981"/>
                </a:lnTo>
                <a:lnTo>
                  <a:pt x="5060" y="1992"/>
                </a:lnTo>
                <a:lnTo>
                  <a:pt x="5063" y="2000"/>
                </a:lnTo>
                <a:lnTo>
                  <a:pt x="5065" y="2010"/>
                </a:lnTo>
                <a:lnTo>
                  <a:pt x="5068" y="2019"/>
                </a:lnTo>
                <a:lnTo>
                  <a:pt x="5075" y="2027"/>
                </a:lnTo>
                <a:lnTo>
                  <a:pt x="5079" y="2035"/>
                </a:lnTo>
                <a:lnTo>
                  <a:pt x="5085" y="2041"/>
                </a:lnTo>
                <a:lnTo>
                  <a:pt x="5095" y="2051"/>
                </a:lnTo>
                <a:lnTo>
                  <a:pt x="5106" y="2058"/>
                </a:lnTo>
                <a:lnTo>
                  <a:pt x="5117" y="2065"/>
                </a:lnTo>
                <a:lnTo>
                  <a:pt x="5126" y="2072"/>
                </a:lnTo>
                <a:lnTo>
                  <a:pt x="5137" y="2079"/>
                </a:lnTo>
                <a:lnTo>
                  <a:pt x="5165" y="2092"/>
                </a:lnTo>
                <a:lnTo>
                  <a:pt x="5194" y="2103"/>
                </a:lnTo>
                <a:lnTo>
                  <a:pt x="5222" y="2116"/>
                </a:lnTo>
                <a:lnTo>
                  <a:pt x="5250" y="2129"/>
                </a:lnTo>
                <a:lnTo>
                  <a:pt x="5279" y="2140"/>
                </a:lnTo>
                <a:lnTo>
                  <a:pt x="5307" y="2153"/>
                </a:lnTo>
                <a:lnTo>
                  <a:pt x="5334" y="2165"/>
                </a:lnTo>
                <a:lnTo>
                  <a:pt x="5363" y="2177"/>
                </a:lnTo>
                <a:lnTo>
                  <a:pt x="5377" y="2184"/>
                </a:lnTo>
                <a:lnTo>
                  <a:pt x="5390" y="2191"/>
                </a:lnTo>
                <a:lnTo>
                  <a:pt x="5404" y="2198"/>
                </a:lnTo>
                <a:lnTo>
                  <a:pt x="5418" y="2205"/>
                </a:lnTo>
                <a:lnTo>
                  <a:pt x="5430" y="2205"/>
                </a:lnTo>
                <a:lnTo>
                  <a:pt x="5456" y="2185"/>
                </a:lnTo>
                <a:lnTo>
                  <a:pt x="5483" y="2166"/>
                </a:lnTo>
                <a:lnTo>
                  <a:pt x="5509" y="2148"/>
                </a:lnTo>
                <a:lnTo>
                  <a:pt x="5535" y="2131"/>
                </a:lnTo>
                <a:lnTo>
                  <a:pt x="5562" y="2115"/>
                </a:lnTo>
                <a:lnTo>
                  <a:pt x="5588" y="2101"/>
                </a:lnTo>
                <a:lnTo>
                  <a:pt x="5615" y="2089"/>
                </a:lnTo>
                <a:lnTo>
                  <a:pt x="5643" y="2078"/>
                </a:lnTo>
                <a:lnTo>
                  <a:pt x="5670" y="2068"/>
                </a:lnTo>
                <a:lnTo>
                  <a:pt x="5698" y="2060"/>
                </a:lnTo>
                <a:lnTo>
                  <a:pt x="5727" y="2053"/>
                </a:lnTo>
                <a:lnTo>
                  <a:pt x="5756" y="2049"/>
                </a:lnTo>
                <a:lnTo>
                  <a:pt x="5787" y="2044"/>
                </a:lnTo>
                <a:lnTo>
                  <a:pt x="5817" y="2043"/>
                </a:lnTo>
                <a:lnTo>
                  <a:pt x="5850" y="2043"/>
                </a:lnTo>
                <a:lnTo>
                  <a:pt x="5882" y="2044"/>
                </a:lnTo>
                <a:lnTo>
                  <a:pt x="5910" y="2047"/>
                </a:lnTo>
                <a:lnTo>
                  <a:pt x="5936" y="2051"/>
                </a:lnTo>
                <a:lnTo>
                  <a:pt x="5963" y="2056"/>
                </a:lnTo>
                <a:lnTo>
                  <a:pt x="5989" y="2061"/>
                </a:lnTo>
                <a:lnTo>
                  <a:pt x="6014" y="2068"/>
                </a:lnTo>
                <a:lnTo>
                  <a:pt x="6039" y="2075"/>
                </a:lnTo>
                <a:lnTo>
                  <a:pt x="6063" y="2083"/>
                </a:lnTo>
                <a:lnTo>
                  <a:pt x="6088" y="2093"/>
                </a:lnTo>
                <a:lnTo>
                  <a:pt x="6111" y="2103"/>
                </a:lnTo>
                <a:lnTo>
                  <a:pt x="6133" y="2114"/>
                </a:lnTo>
                <a:lnTo>
                  <a:pt x="6155" y="2126"/>
                </a:lnTo>
                <a:lnTo>
                  <a:pt x="6176" y="2139"/>
                </a:lnTo>
                <a:lnTo>
                  <a:pt x="6197" y="2152"/>
                </a:lnTo>
                <a:lnTo>
                  <a:pt x="6217" y="2167"/>
                </a:lnTo>
                <a:lnTo>
                  <a:pt x="6236" y="2181"/>
                </a:lnTo>
                <a:lnTo>
                  <a:pt x="6255" y="2197"/>
                </a:lnTo>
                <a:lnTo>
                  <a:pt x="6272" y="2214"/>
                </a:lnTo>
                <a:lnTo>
                  <a:pt x="6288" y="2231"/>
                </a:lnTo>
                <a:lnTo>
                  <a:pt x="6305" y="2249"/>
                </a:lnTo>
                <a:lnTo>
                  <a:pt x="6320" y="2268"/>
                </a:lnTo>
                <a:lnTo>
                  <a:pt x="6335" y="2287"/>
                </a:lnTo>
                <a:lnTo>
                  <a:pt x="6348" y="2307"/>
                </a:lnTo>
                <a:lnTo>
                  <a:pt x="6361" y="2327"/>
                </a:lnTo>
                <a:lnTo>
                  <a:pt x="6373" y="2348"/>
                </a:lnTo>
                <a:lnTo>
                  <a:pt x="6384" y="2370"/>
                </a:lnTo>
                <a:lnTo>
                  <a:pt x="6394" y="2392"/>
                </a:lnTo>
                <a:lnTo>
                  <a:pt x="6403" y="2415"/>
                </a:lnTo>
                <a:lnTo>
                  <a:pt x="6411" y="2439"/>
                </a:lnTo>
                <a:lnTo>
                  <a:pt x="6418" y="2462"/>
                </a:lnTo>
                <a:lnTo>
                  <a:pt x="6424" y="2486"/>
                </a:lnTo>
                <a:lnTo>
                  <a:pt x="6429" y="2511"/>
                </a:lnTo>
                <a:lnTo>
                  <a:pt x="6434" y="2537"/>
                </a:lnTo>
                <a:lnTo>
                  <a:pt x="7297" y="2537"/>
                </a:lnTo>
                <a:lnTo>
                  <a:pt x="8591" y="0"/>
                </a:lnTo>
                <a:lnTo>
                  <a:pt x="4471" y="0"/>
                </a:lnTo>
                <a:close/>
                <a:moveTo>
                  <a:pt x="9861" y="0"/>
                </a:moveTo>
                <a:lnTo>
                  <a:pt x="8568" y="2537"/>
                </a:lnTo>
                <a:lnTo>
                  <a:pt x="8976" y="2537"/>
                </a:lnTo>
                <a:lnTo>
                  <a:pt x="10268" y="0"/>
                </a:lnTo>
                <a:lnTo>
                  <a:pt x="9861" y="0"/>
                </a:lnTo>
                <a:close/>
                <a:moveTo>
                  <a:pt x="5313" y="506"/>
                </a:moveTo>
                <a:lnTo>
                  <a:pt x="5307" y="508"/>
                </a:lnTo>
                <a:lnTo>
                  <a:pt x="5291" y="509"/>
                </a:lnTo>
                <a:lnTo>
                  <a:pt x="5269" y="509"/>
                </a:lnTo>
                <a:lnTo>
                  <a:pt x="5245" y="509"/>
                </a:lnTo>
                <a:lnTo>
                  <a:pt x="5199" y="507"/>
                </a:lnTo>
                <a:lnTo>
                  <a:pt x="5179" y="506"/>
                </a:lnTo>
                <a:lnTo>
                  <a:pt x="5168" y="507"/>
                </a:lnTo>
                <a:lnTo>
                  <a:pt x="5162" y="509"/>
                </a:lnTo>
                <a:lnTo>
                  <a:pt x="5161" y="510"/>
                </a:lnTo>
                <a:lnTo>
                  <a:pt x="5159" y="512"/>
                </a:lnTo>
                <a:lnTo>
                  <a:pt x="5158" y="515"/>
                </a:lnTo>
                <a:lnTo>
                  <a:pt x="5158" y="518"/>
                </a:lnTo>
                <a:lnTo>
                  <a:pt x="5159" y="529"/>
                </a:lnTo>
                <a:lnTo>
                  <a:pt x="5160" y="543"/>
                </a:lnTo>
                <a:lnTo>
                  <a:pt x="5163" y="544"/>
                </a:lnTo>
                <a:lnTo>
                  <a:pt x="5165" y="546"/>
                </a:lnTo>
                <a:lnTo>
                  <a:pt x="5167" y="550"/>
                </a:lnTo>
                <a:lnTo>
                  <a:pt x="5169" y="556"/>
                </a:lnTo>
                <a:lnTo>
                  <a:pt x="5171" y="567"/>
                </a:lnTo>
                <a:lnTo>
                  <a:pt x="5174" y="582"/>
                </a:lnTo>
                <a:lnTo>
                  <a:pt x="5173" y="589"/>
                </a:lnTo>
                <a:lnTo>
                  <a:pt x="5173" y="596"/>
                </a:lnTo>
                <a:lnTo>
                  <a:pt x="5171" y="602"/>
                </a:lnTo>
                <a:lnTo>
                  <a:pt x="5170" y="608"/>
                </a:lnTo>
                <a:lnTo>
                  <a:pt x="5167" y="614"/>
                </a:lnTo>
                <a:lnTo>
                  <a:pt x="5165" y="617"/>
                </a:lnTo>
                <a:lnTo>
                  <a:pt x="5161" y="620"/>
                </a:lnTo>
                <a:lnTo>
                  <a:pt x="5158" y="620"/>
                </a:lnTo>
                <a:lnTo>
                  <a:pt x="5156" y="632"/>
                </a:lnTo>
                <a:lnTo>
                  <a:pt x="5156" y="639"/>
                </a:lnTo>
                <a:lnTo>
                  <a:pt x="5156" y="644"/>
                </a:lnTo>
                <a:lnTo>
                  <a:pt x="5158" y="647"/>
                </a:lnTo>
                <a:lnTo>
                  <a:pt x="5160" y="649"/>
                </a:lnTo>
                <a:lnTo>
                  <a:pt x="5163" y="649"/>
                </a:lnTo>
                <a:lnTo>
                  <a:pt x="5167" y="648"/>
                </a:lnTo>
                <a:lnTo>
                  <a:pt x="5170" y="646"/>
                </a:lnTo>
                <a:lnTo>
                  <a:pt x="5175" y="644"/>
                </a:lnTo>
                <a:lnTo>
                  <a:pt x="5179" y="643"/>
                </a:lnTo>
                <a:lnTo>
                  <a:pt x="5182" y="642"/>
                </a:lnTo>
                <a:lnTo>
                  <a:pt x="5185" y="642"/>
                </a:lnTo>
                <a:lnTo>
                  <a:pt x="5188" y="644"/>
                </a:lnTo>
                <a:lnTo>
                  <a:pt x="5190" y="647"/>
                </a:lnTo>
                <a:lnTo>
                  <a:pt x="5192" y="653"/>
                </a:lnTo>
                <a:lnTo>
                  <a:pt x="5192" y="661"/>
                </a:lnTo>
                <a:lnTo>
                  <a:pt x="5198" y="662"/>
                </a:lnTo>
                <a:lnTo>
                  <a:pt x="5203" y="662"/>
                </a:lnTo>
                <a:lnTo>
                  <a:pt x="5206" y="664"/>
                </a:lnTo>
                <a:lnTo>
                  <a:pt x="5208" y="665"/>
                </a:lnTo>
                <a:lnTo>
                  <a:pt x="5210" y="667"/>
                </a:lnTo>
                <a:lnTo>
                  <a:pt x="5210" y="669"/>
                </a:lnTo>
                <a:lnTo>
                  <a:pt x="5210" y="673"/>
                </a:lnTo>
                <a:lnTo>
                  <a:pt x="5210" y="675"/>
                </a:lnTo>
                <a:lnTo>
                  <a:pt x="5208" y="680"/>
                </a:lnTo>
                <a:lnTo>
                  <a:pt x="5204" y="684"/>
                </a:lnTo>
                <a:lnTo>
                  <a:pt x="5200" y="686"/>
                </a:lnTo>
                <a:lnTo>
                  <a:pt x="5197" y="688"/>
                </a:lnTo>
                <a:lnTo>
                  <a:pt x="5196" y="696"/>
                </a:lnTo>
                <a:lnTo>
                  <a:pt x="5192" y="703"/>
                </a:lnTo>
                <a:lnTo>
                  <a:pt x="5188" y="709"/>
                </a:lnTo>
                <a:lnTo>
                  <a:pt x="5184" y="714"/>
                </a:lnTo>
                <a:lnTo>
                  <a:pt x="5180" y="716"/>
                </a:lnTo>
                <a:lnTo>
                  <a:pt x="5176" y="718"/>
                </a:lnTo>
                <a:lnTo>
                  <a:pt x="5174" y="717"/>
                </a:lnTo>
                <a:lnTo>
                  <a:pt x="5173" y="717"/>
                </a:lnTo>
                <a:lnTo>
                  <a:pt x="5173" y="715"/>
                </a:lnTo>
                <a:lnTo>
                  <a:pt x="5171" y="713"/>
                </a:lnTo>
                <a:lnTo>
                  <a:pt x="5159" y="714"/>
                </a:lnTo>
                <a:lnTo>
                  <a:pt x="5148" y="714"/>
                </a:lnTo>
                <a:lnTo>
                  <a:pt x="5140" y="716"/>
                </a:lnTo>
                <a:lnTo>
                  <a:pt x="5134" y="717"/>
                </a:lnTo>
                <a:lnTo>
                  <a:pt x="5129" y="719"/>
                </a:lnTo>
                <a:lnTo>
                  <a:pt x="5126" y="721"/>
                </a:lnTo>
                <a:lnTo>
                  <a:pt x="5125" y="724"/>
                </a:lnTo>
                <a:lnTo>
                  <a:pt x="5125" y="726"/>
                </a:lnTo>
                <a:lnTo>
                  <a:pt x="5127" y="729"/>
                </a:lnTo>
                <a:lnTo>
                  <a:pt x="5131" y="732"/>
                </a:lnTo>
                <a:lnTo>
                  <a:pt x="5137" y="734"/>
                </a:lnTo>
                <a:lnTo>
                  <a:pt x="5143" y="736"/>
                </a:lnTo>
                <a:lnTo>
                  <a:pt x="5151" y="737"/>
                </a:lnTo>
                <a:lnTo>
                  <a:pt x="5160" y="739"/>
                </a:lnTo>
                <a:lnTo>
                  <a:pt x="5170" y="739"/>
                </a:lnTo>
                <a:lnTo>
                  <a:pt x="5182" y="740"/>
                </a:lnTo>
                <a:lnTo>
                  <a:pt x="5183" y="738"/>
                </a:lnTo>
                <a:lnTo>
                  <a:pt x="5185" y="736"/>
                </a:lnTo>
                <a:lnTo>
                  <a:pt x="5187" y="734"/>
                </a:lnTo>
                <a:lnTo>
                  <a:pt x="5190" y="733"/>
                </a:lnTo>
                <a:lnTo>
                  <a:pt x="5198" y="731"/>
                </a:lnTo>
                <a:lnTo>
                  <a:pt x="5207" y="729"/>
                </a:lnTo>
                <a:lnTo>
                  <a:pt x="5218" y="729"/>
                </a:lnTo>
                <a:lnTo>
                  <a:pt x="5230" y="729"/>
                </a:lnTo>
                <a:lnTo>
                  <a:pt x="5242" y="730"/>
                </a:lnTo>
                <a:lnTo>
                  <a:pt x="5255" y="731"/>
                </a:lnTo>
                <a:lnTo>
                  <a:pt x="5280" y="734"/>
                </a:lnTo>
                <a:lnTo>
                  <a:pt x="5301" y="739"/>
                </a:lnTo>
                <a:lnTo>
                  <a:pt x="5309" y="741"/>
                </a:lnTo>
                <a:lnTo>
                  <a:pt x="5316" y="743"/>
                </a:lnTo>
                <a:lnTo>
                  <a:pt x="5320" y="745"/>
                </a:lnTo>
                <a:lnTo>
                  <a:pt x="5321" y="748"/>
                </a:lnTo>
                <a:lnTo>
                  <a:pt x="5328" y="748"/>
                </a:lnTo>
                <a:lnTo>
                  <a:pt x="5337" y="746"/>
                </a:lnTo>
                <a:lnTo>
                  <a:pt x="5341" y="745"/>
                </a:lnTo>
                <a:lnTo>
                  <a:pt x="5344" y="744"/>
                </a:lnTo>
                <a:lnTo>
                  <a:pt x="5347" y="742"/>
                </a:lnTo>
                <a:lnTo>
                  <a:pt x="5347" y="740"/>
                </a:lnTo>
                <a:lnTo>
                  <a:pt x="5351" y="739"/>
                </a:lnTo>
                <a:lnTo>
                  <a:pt x="5354" y="739"/>
                </a:lnTo>
                <a:lnTo>
                  <a:pt x="5357" y="737"/>
                </a:lnTo>
                <a:lnTo>
                  <a:pt x="5358" y="736"/>
                </a:lnTo>
                <a:lnTo>
                  <a:pt x="5358" y="732"/>
                </a:lnTo>
                <a:lnTo>
                  <a:pt x="5357" y="726"/>
                </a:lnTo>
                <a:lnTo>
                  <a:pt x="5350" y="718"/>
                </a:lnTo>
                <a:lnTo>
                  <a:pt x="5347" y="713"/>
                </a:lnTo>
                <a:lnTo>
                  <a:pt x="5336" y="713"/>
                </a:lnTo>
                <a:lnTo>
                  <a:pt x="5326" y="713"/>
                </a:lnTo>
                <a:lnTo>
                  <a:pt x="5319" y="713"/>
                </a:lnTo>
                <a:lnTo>
                  <a:pt x="5312" y="711"/>
                </a:lnTo>
                <a:lnTo>
                  <a:pt x="5310" y="709"/>
                </a:lnTo>
                <a:lnTo>
                  <a:pt x="5308" y="706"/>
                </a:lnTo>
                <a:lnTo>
                  <a:pt x="5306" y="704"/>
                </a:lnTo>
                <a:lnTo>
                  <a:pt x="5305" y="700"/>
                </a:lnTo>
                <a:lnTo>
                  <a:pt x="5303" y="692"/>
                </a:lnTo>
                <a:lnTo>
                  <a:pt x="5303" y="680"/>
                </a:lnTo>
                <a:lnTo>
                  <a:pt x="5300" y="680"/>
                </a:lnTo>
                <a:lnTo>
                  <a:pt x="5298" y="679"/>
                </a:lnTo>
                <a:lnTo>
                  <a:pt x="5297" y="678"/>
                </a:lnTo>
                <a:lnTo>
                  <a:pt x="5298" y="677"/>
                </a:lnTo>
                <a:lnTo>
                  <a:pt x="5300" y="674"/>
                </a:lnTo>
                <a:lnTo>
                  <a:pt x="5305" y="669"/>
                </a:lnTo>
                <a:lnTo>
                  <a:pt x="5316" y="662"/>
                </a:lnTo>
                <a:lnTo>
                  <a:pt x="5321" y="659"/>
                </a:lnTo>
                <a:lnTo>
                  <a:pt x="5326" y="658"/>
                </a:lnTo>
                <a:lnTo>
                  <a:pt x="5329" y="656"/>
                </a:lnTo>
                <a:lnTo>
                  <a:pt x="5331" y="653"/>
                </a:lnTo>
                <a:lnTo>
                  <a:pt x="5333" y="649"/>
                </a:lnTo>
                <a:lnTo>
                  <a:pt x="5333" y="644"/>
                </a:lnTo>
                <a:lnTo>
                  <a:pt x="5332" y="639"/>
                </a:lnTo>
                <a:lnTo>
                  <a:pt x="5331" y="634"/>
                </a:lnTo>
                <a:lnTo>
                  <a:pt x="5330" y="627"/>
                </a:lnTo>
                <a:lnTo>
                  <a:pt x="5322" y="603"/>
                </a:lnTo>
                <a:lnTo>
                  <a:pt x="5318" y="584"/>
                </a:lnTo>
                <a:lnTo>
                  <a:pt x="5320" y="584"/>
                </a:lnTo>
                <a:lnTo>
                  <a:pt x="5323" y="582"/>
                </a:lnTo>
                <a:lnTo>
                  <a:pt x="5326" y="579"/>
                </a:lnTo>
                <a:lnTo>
                  <a:pt x="5329" y="576"/>
                </a:lnTo>
                <a:lnTo>
                  <a:pt x="5337" y="566"/>
                </a:lnTo>
                <a:lnTo>
                  <a:pt x="5344" y="555"/>
                </a:lnTo>
                <a:lnTo>
                  <a:pt x="5351" y="544"/>
                </a:lnTo>
                <a:lnTo>
                  <a:pt x="5358" y="535"/>
                </a:lnTo>
                <a:lnTo>
                  <a:pt x="5361" y="530"/>
                </a:lnTo>
                <a:lnTo>
                  <a:pt x="5364" y="527"/>
                </a:lnTo>
                <a:lnTo>
                  <a:pt x="5366" y="525"/>
                </a:lnTo>
                <a:lnTo>
                  <a:pt x="5368" y="525"/>
                </a:lnTo>
                <a:lnTo>
                  <a:pt x="5371" y="516"/>
                </a:lnTo>
                <a:lnTo>
                  <a:pt x="5372" y="508"/>
                </a:lnTo>
                <a:lnTo>
                  <a:pt x="5373" y="502"/>
                </a:lnTo>
                <a:lnTo>
                  <a:pt x="5372" y="498"/>
                </a:lnTo>
                <a:lnTo>
                  <a:pt x="5371" y="494"/>
                </a:lnTo>
                <a:lnTo>
                  <a:pt x="5368" y="493"/>
                </a:lnTo>
                <a:lnTo>
                  <a:pt x="5365" y="492"/>
                </a:lnTo>
                <a:lnTo>
                  <a:pt x="5361" y="493"/>
                </a:lnTo>
                <a:lnTo>
                  <a:pt x="5340" y="500"/>
                </a:lnTo>
                <a:lnTo>
                  <a:pt x="5313" y="506"/>
                </a:lnTo>
                <a:close/>
                <a:moveTo>
                  <a:pt x="5596" y="463"/>
                </a:moveTo>
                <a:lnTo>
                  <a:pt x="5596" y="460"/>
                </a:lnTo>
                <a:lnTo>
                  <a:pt x="5595" y="457"/>
                </a:lnTo>
                <a:lnTo>
                  <a:pt x="5594" y="453"/>
                </a:lnTo>
                <a:lnTo>
                  <a:pt x="5592" y="451"/>
                </a:lnTo>
                <a:lnTo>
                  <a:pt x="5587" y="446"/>
                </a:lnTo>
                <a:lnTo>
                  <a:pt x="5581" y="442"/>
                </a:lnTo>
                <a:lnTo>
                  <a:pt x="5572" y="439"/>
                </a:lnTo>
                <a:lnTo>
                  <a:pt x="5564" y="435"/>
                </a:lnTo>
                <a:lnTo>
                  <a:pt x="5554" y="433"/>
                </a:lnTo>
                <a:lnTo>
                  <a:pt x="5545" y="431"/>
                </a:lnTo>
                <a:lnTo>
                  <a:pt x="5535" y="430"/>
                </a:lnTo>
                <a:lnTo>
                  <a:pt x="5526" y="430"/>
                </a:lnTo>
                <a:lnTo>
                  <a:pt x="5516" y="431"/>
                </a:lnTo>
                <a:lnTo>
                  <a:pt x="5509" y="432"/>
                </a:lnTo>
                <a:lnTo>
                  <a:pt x="5503" y="433"/>
                </a:lnTo>
                <a:lnTo>
                  <a:pt x="5497" y="436"/>
                </a:lnTo>
                <a:lnTo>
                  <a:pt x="5495" y="438"/>
                </a:lnTo>
                <a:lnTo>
                  <a:pt x="5494" y="440"/>
                </a:lnTo>
                <a:lnTo>
                  <a:pt x="5493" y="442"/>
                </a:lnTo>
                <a:lnTo>
                  <a:pt x="5493" y="444"/>
                </a:lnTo>
                <a:lnTo>
                  <a:pt x="5490" y="447"/>
                </a:lnTo>
                <a:lnTo>
                  <a:pt x="5488" y="452"/>
                </a:lnTo>
                <a:lnTo>
                  <a:pt x="5487" y="461"/>
                </a:lnTo>
                <a:lnTo>
                  <a:pt x="5487" y="471"/>
                </a:lnTo>
                <a:lnTo>
                  <a:pt x="5487" y="497"/>
                </a:lnTo>
                <a:lnTo>
                  <a:pt x="5489" y="526"/>
                </a:lnTo>
                <a:lnTo>
                  <a:pt x="5491" y="557"/>
                </a:lnTo>
                <a:lnTo>
                  <a:pt x="5494" y="585"/>
                </a:lnTo>
                <a:lnTo>
                  <a:pt x="5496" y="608"/>
                </a:lnTo>
                <a:lnTo>
                  <a:pt x="5496" y="624"/>
                </a:lnTo>
                <a:lnTo>
                  <a:pt x="5494" y="625"/>
                </a:lnTo>
                <a:lnTo>
                  <a:pt x="5492" y="626"/>
                </a:lnTo>
                <a:lnTo>
                  <a:pt x="5490" y="627"/>
                </a:lnTo>
                <a:lnTo>
                  <a:pt x="5488" y="630"/>
                </a:lnTo>
                <a:lnTo>
                  <a:pt x="5483" y="636"/>
                </a:lnTo>
                <a:lnTo>
                  <a:pt x="5478" y="643"/>
                </a:lnTo>
                <a:lnTo>
                  <a:pt x="5473" y="649"/>
                </a:lnTo>
                <a:lnTo>
                  <a:pt x="5469" y="656"/>
                </a:lnTo>
                <a:lnTo>
                  <a:pt x="5464" y="660"/>
                </a:lnTo>
                <a:lnTo>
                  <a:pt x="5460" y="661"/>
                </a:lnTo>
                <a:lnTo>
                  <a:pt x="5462" y="679"/>
                </a:lnTo>
                <a:lnTo>
                  <a:pt x="5465" y="705"/>
                </a:lnTo>
                <a:lnTo>
                  <a:pt x="5465" y="712"/>
                </a:lnTo>
                <a:lnTo>
                  <a:pt x="5465" y="718"/>
                </a:lnTo>
                <a:lnTo>
                  <a:pt x="5464" y="724"/>
                </a:lnTo>
                <a:lnTo>
                  <a:pt x="5463" y="730"/>
                </a:lnTo>
                <a:lnTo>
                  <a:pt x="5461" y="734"/>
                </a:lnTo>
                <a:lnTo>
                  <a:pt x="5458" y="737"/>
                </a:lnTo>
                <a:lnTo>
                  <a:pt x="5454" y="739"/>
                </a:lnTo>
                <a:lnTo>
                  <a:pt x="5450" y="740"/>
                </a:lnTo>
                <a:lnTo>
                  <a:pt x="5449" y="735"/>
                </a:lnTo>
                <a:lnTo>
                  <a:pt x="5447" y="731"/>
                </a:lnTo>
                <a:lnTo>
                  <a:pt x="5445" y="729"/>
                </a:lnTo>
                <a:lnTo>
                  <a:pt x="5442" y="727"/>
                </a:lnTo>
                <a:lnTo>
                  <a:pt x="5438" y="729"/>
                </a:lnTo>
                <a:lnTo>
                  <a:pt x="5433" y="730"/>
                </a:lnTo>
                <a:lnTo>
                  <a:pt x="5429" y="732"/>
                </a:lnTo>
                <a:lnTo>
                  <a:pt x="5426" y="735"/>
                </a:lnTo>
                <a:lnTo>
                  <a:pt x="5422" y="737"/>
                </a:lnTo>
                <a:lnTo>
                  <a:pt x="5420" y="741"/>
                </a:lnTo>
                <a:lnTo>
                  <a:pt x="5418" y="744"/>
                </a:lnTo>
                <a:lnTo>
                  <a:pt x="5417" y="748"/>
                </a:lnTo>
                <a:lnTo>
                  <a:pt x="5417" y="750"/>
                </a:lnTo>
                <a:lnTo>
                  <a:pt x="5419" y="752"/>
                </a:lnTo>
                <a:lnTo>
                  <a:pt x="5422" y="754"/>
                </a:lnTo>
                <a:lnTo>
                  <a:pt x="5427" y="754"/>
                </a:lnTo>
                <a:lnTo>
                  <a:pt x="5428" y="757"/>
                </a:lnTo>
                <a:lnTo>
                  <a:pt x="5430" y="760"/>
                </a:lnTo>
                <a:lnTo>
                  <a:pt x="5432" y="762"/>
                </a:lnTo>
                <a:lnTo>
                  <a:pt x="5436" y="763"/>
                </a:lnTo>
                <a:lnTo>
                  <a:pt x="5446" y="766"/>
                </a:lnTo>
                <a:lnTo>
                  <a:pt x="5456" y="768"/>
                </a:lnTo>
                <a:lnTo>
                  <a:pt x="5467" y="770"/>
                </a:lnTo>
                <a:lnTo>
                  <a:pt x="5476" y="772"/>
                </a:lnTo>
                <a:lnTo>
                  <a:pt x="5480" y="774"/>
                </a:lnTo>
                <a:lnTo>
                  <a:pt x="5483" y="775"/>
                </a:lnTo>
                <a:lnTo>
                  <a:pt x="5485" y="778"/>
                </a:lnTo>
                <a:lnTo>
                  <a:pt x="5485" y="781"/>
                </a:lnTo>
                <a:lnTo>
                  <a:pt x="5492" y="780"/>
                </a:lnTo>
                <a:lnTo>
                  <a:pt x="5497" y="779"/>
                </a:lnTo>
                <a:lnTo>
                  <a:pt x="5502" y="778"/>
                </a:lnTo>
                <a:lnTo>
                  <a:pt x="5505" y="775"/>
                </a:lnTo>
                <a:lnTo>
                  <a:pt x="5507" y="772"/>
                </a:lnTo>
                <a:lnTo>
                  <a:pt x="5508" y="768"/>
                </a:lnTo>
                <a:lnTo>
                  <a:pt x="5509" y="761"/>
                </a:lnTo>
                <a:lnTo>
                  <a:pt x="5509" y="754"/>
                </a:lnTo>
                <a:lnTo>
                  <a:pt x="5505" y="754"/>
                </a:lnTo>
                <a:lnTo>
                  <a:pt x="5501" y="753"/>
                </a:lnTo>
                <a:lnTo>
                  <a:pt x="5499" y="752"/>
                </a:lnTo>
                <a:lnTo>
                  <a:pt x="5496" y="751"/>
                </a:lnTo>
                <a:lnTo>
                  <a:pt x="5494" y="746"/>
                </a:lnTo>
                <a:lnTo>
                  <a:pt x="5493" y="741"/>
                </a:lnTo>
                <a:lnTo>
                  <a:pt x="5495" y="731"/>
                </a:lnTo>
                <a:lnTo>
                  <a:pt x="5496" y="721"/>
                </a:lnTo>
                <a:lnTo>
                  <a:pt x="5494" y="721"/>
                </a:lnTo>
                <a:lnTo>
                  <a:pt x="5493" y="720"/>
                </a:lnTo>
                <a:lnTo>
                  <a:pt x="5493" y="718"/>
                </a:lnTo>
                <a:lnTo>
                  <a:pt x="5494" y="717"/>
                </a:lnTo>
                <a:lnTo>
                  <a:pt x="5500" y="712"/>
                </a:lnTo>
                <a:lnTo>
                  <a:pt x="5506" y="706"/>
                </a:lnTo>
                <a:lnTo>
                  <a:pt x="5521" y="697"/>
                </a:lnTo>
                <a:lnTo>
                  <a:pt x="5529" y="692"/>
                </a:lnTo>
                <a:lnTo>
                  <a:pt x="5530" y="678"/>
                </a:lnTo>
                <a:lnTo>
                  <a:pt x="5532" y="665"/>
                </a:lnTo>
                <a:lnTo>
                  <a:pt x="5536" y="654"/>
                </a:lnTo>
                <a:lnTo>
                  <a:pt x="5541" y="643"/>
                </a:lnTo>
                <a:lnTo>
                  <a:pt x="5547" y="635"/>
                </a:lnTo>
                <a:lnTo>
                  <a:pt x="5553" y="625"/>
                </a:lnTo>
                <a:lnTo>
                  <a:pt x="5560" y="618"/>
                </a:lnTo>
                <a:lnTo>
                  <a:pt x="5566" y="610"/>
                </a:lnTo>
                <a:lnTo>
                  <a:pt x="5580" y="597"/>
                </a:lnTo>
                <a:lnTo>
                  <a:pt x="5591" y="583"/>
                </a:lnTo>
                <a:lnTo>
                  <a:pt x="5596" y="576"/>
                </a:lnTo>
                <a:lnTo>
                  <a:pt x="5600" y="568"/>
                </a:lnTo>
                <a:lnTo>
                  <a:pt x="5603" y="560"/>
                </a:lnTo>
                <a:lnTo>
                  <a:pt x="5603" y="551"/>
                </a:lnTo>
                <a:lnTo>
                  <a:pt x="5607" y="550"/>
                </a:lnTo>
                <a:lnTo>
                  <a:pt x="5610" y="547"/>
                </a:lnTo>
                <a:lnTo>
                  <a:pt x="5612" y="543"/>
                </a:lnTo>
                <a:lnTo>
                  <a:pt x="5613" y="538"/>
                </a:lnTo>
                <a:lnTo>
                  <a:pt x="5614" y="523"/>
                </a:lnTo>
                <a:lnTo>
                  <a:pt x="5613" y="507"/>
                </a:lnTo>
                <a:lnTo>
                  <a:pt x="5610" y="490"/>
                </a:lnTo>
                <a:lnTo>
                  <a:pt x="5607" y="477"/>
                </a:lnTo>
                <a:lnTo>
                  <a:pt x="5604" y="470"/>
                </a:lnTo>
                <a:lnTo>
                  <a:pt x="5602" y="466"/>
                </a:lnTo>
                <a:lnTo>
                  <a:pt x="5600" y="463"/>
                </a:lnTo>
                <a:lnTo>
                  <a:pt x="5596" y="463"/>
                </a:lnTo>
                <a:close/>
                <a:moveTo>
                  <a:pt x="6420" y="2791"/>
                </a:moveTo>
                <a:lnTo>
                  <a:pt x="6414" y="2817"/>
                </a:lnTo>
                <a:lnTo>
                  <a:pt x="6406" y="2844"/>
                </a:lnTo>
                <a:lnTo>
                  <a:pt x="6398" y="2870"/>
                </a:lnTo>
                <a:lnTo>
                  <a:pt x="6389" y="2895"/>
                </a:lnTo>
                <a:lnTo>
                  <a:pt x="6380" y="2919"/>
                </a:lnTo>
                <a:lnTo>
                  <a:pt x="6369" y="2944"/>
                </a:lnTo>
                <a:lnTo>
                  <a:pt x="6358" y="2967"/>
                </a:lnTo>
                <a:lnTo>
                  <a:pt x="6346" y="2990"/>
                </a:lnTo>
                <a:lnTo>
                  <a:pt x="6334" y="3012"/>
                </a:lnTo>
                <a:lnTo>
                  <a:pt x="6320" y="3033"/>
                </a:lnTo>
                <a:lnTo>
                  <a:pt x="6305" y="3054"/>
                </a:lnTo>
                <a:lnTo>
                  <a:pt x="6291" y="3073"/>
                </a:lnTo>
                <a:lnTo>
                  <a:pt x="6274" y="3093"/>
                </a:lnTo>
                <a:lnTo>
                  <a:pt x="6257" y="3111"/>
                </a:lnTo>
                <a:lnTo>
                  <a:pt x="6240" y="3128"/>
                </a:lnTo>
                <a:lnTo>
                  <a:pt x="6221" y="3145"/>
                </a:lnTo>
                <a:lnTo>
                  <a:pt x="6202" y="3161"/>
                </a:lnTo>
                <a:lnTo>
                  <a:pt x="6182" y="3176"/>
                </a:lnTo>
                <a:lnTo>
                  <a:pt x="6161" y="3190"/>
                </a:lnTo>
                <a:lnTo>
                  <a:pt x="6140" y="3203"/>
                </a:lnTo>
                <a:lnTo>
                  <a:pt x="6118" y="3216"/>
                </a:lnTo>
                <a:lnTo>
                  <a:pt x="6095" y="3227"/>
                </a:lnTo>
                <a:lnTo>
                  <a:pt x="6071" y="3238"/>
                </a:lnTo>
                <a:lnTo>
                  <a:pt x="6047" y="3247"/>
                </a:lnTo>
                <a:lnTo>
                  <a:pt x="6021" y="3256"/>
                </a:lnTo>
                <a:lnTo>
                  <a:pt x="5995" y="3263"/>
                </a:lnTo>
                <a:lnTo>
                  <a:pt x="5968" y="3269"/>
                </a:lnTo>
                <a:lnTo>
                  <a:pt x="5939" y="3275"/>
                </a:lnTo>
                <a:lnTo>
                  <a:pt x="5911" y="3279"/>
                </a:lnTo>
                <a:lnTo>
                  <a:pt x="5881" y="3283"/>
                </a:lnTo>
                <a:lnTo>
                  <a:pt x="5852" y="3285"/>
                </a:lnTo>
                <a:lnTo>
                  <a:pt x="5820" y="3286"/>
                </a:lnTo>
                <a:lnTo>
                  <a:pt x="5792" y="3286"/>
                </a:lnTo>
                <a:lnTo>
                  <a:pt x="5765" y="3285"/>
                </a:lnTo>
                <a:lnTo>
                  <a:pt x="5737" y="3282"/>
                </a:lnTo>
                <a:lnTo>
                  <a:pt x="5710" y="3279"/>
                </a:lnTo>
                <a:lnTo>
                  <a:pt x="5684" y="3274"/>
                </a:lnTo>
                <a:lnTo>
                  <a:pt x="5657" y="3268"/>
                </a:lnTo>
                <a:lnTo>
                  <a:pt x="5632" y="3261"/>
                </a:lnTo>
                <a:lnTo>
                  <a:pt x="5608" y="3253"/>
                </a:lnTo>
                <a:lnTo>
                  <a:pt x="5584" y="3244"/>
                </a:lnTo>
                <a:lnTo>
                  <a:pt x="5560" y="3234"/>
                </a:lnTo>
                <a:lnTo>
                  <a:pt x="5536" y="3223"/>
                </a:lnTo>
                <a:lnTo>
                  <a:pt x="5514" y="3210"/>
                </a:lnTo>
                <a:lnTo>
                  <a:pt x="5492" y="3198"/>
                </a:lnTo>
                <a:lnTo>
                  <a:pt x="5472" y="3183"/>
                </a:lnTo>
                <a:lnTo>
                  <a:pt x="5451" y="3168"/>
                </a:lnTo>
                <a:lnTo>
                  <a:pt x="5432" y="3152"/>
                </a:lnTo>
                <a:lnTo>
                  <a:pt x="5413" y="3136"/>
                </a:lnTo>
                <a:lnTo>
                  <a:pt x="5395" y="3118"/>
                </a:lnTo>
                <a:lnTo>
                  <a:pt x="5378" y="3099"/>
                </a:lnTo>
                <a:lnTo>
                  <a:pt x="5361" y="3080"/>
                </a:lnTo>
                <a:lnTo>
                  <a:pt x="5346" y="3060"/>
                </a:lnTo>
                <a:lnTo>
                  <a:pt x="5330" y="3039"/>
                </a:lnTo>
                <a:lnTo>
                  <a:pt x="5317" y="3016"/>
                </a:lnTo>
                <a:lnTo>
                  <a:pt x="5304" y="2994"/>
                </a:lnTo>
                <a:lnTo>
                  <a:pt x="5291" y="2971"/>
                </a:lnTo>
                <a:lnTo>
                  <a:pt x="5281" y="2947"/>
                </a:lnTo>
                <a:lnTo>
                  <a:pt x="5270" y="2923"/>
                </a:lnTo>
                <a:lnTo>
                  <a:pt x="5261" y="2897"/>
                </a:lnTo>
                <a:lnTo>
                  <a:pt x="5252" y="2871"/>
                </a:lnTo>
                <a:lnTo>
                  <a:pt x="5245" y="2845"/>
                </a:lnTo>
                <a:lnTo>
                  <a:pt x="5239" y="2818"/>
                </a:lnTo>
                <a:lnTo>
                  <a:pt x="5234" y="2791"/>
                </a:lnTo>
                <a:lnTo>
                  <a:pt x="5022" y="2791"/>
                </a:lnTo>
                <a:lnTo>
                  <a:pt x="5017" y="2802"/>
                </a:lnTo>
                <a:lnTo>
                  <a:pt x="5011" y="2814"/>
                </a:lnTo>
                <a:lnTo>
                  <a:pt x="5004" y="2826"/>
                </a:lnTo>
                <a:lnTo>
                  <a:pt x="4998" y="2837"/>
                </a:lnTo>
                <a:lnTo>
                  <a:pt x="4992" y="2853"/>
                </a:lnTo>
                <a:lnTo>
                  <a:pt x="4986" y="2869"/>
                </a:lnTo>
                <a:lnTo>
                  <a:pt x="4983" y="2884"/>
                </a:lnTo>
                <a:lnTo>
                  <a:pt x="4982" y="2900"/>
                </a:lnTo>
                <a:lnTo>
                  <a:pt x="4983" y="2916"/>
                </a:lnTo>
                <a:lnTo>
                  <a:pt x="4986" y="2933"/>
                </a:lnTo>
                <a:lnTo>
                  <a:pt x="4994" y="2966"/>
                </a:lnTo>
                <a:lnTo>
                  <a:pt x="4999" y="2989"/>
                </a:lnTo>
                <a:lnTo>
                  <a:pt x="5005" y="3013"/>
                </a:lnTo>
                <a:lnTo>
                  <a:pt x="5016" y="3050"/>
                </a:lnTo>
                <a:lnTo>
                  <a:pt x="5024" y="3089"/>
                </a:lnTo>
                <a:lnTo>
                  <a:pt x="5031" y="3119"/>
                </a:lnTo>
                <a:lnTo>
                  <a:pt x="5036" y="3142"/>
                </a:lnTo>
                <a:lnTo>
                  <a:pt x="5039" y="3159"/>
                </a:lnTo>
                <a:lnTo>
                  <a:pt x="5041" y="3172"/>
                </a:lnTo>
                <a:lnTo>
                  <a:pt x="5043" y="3185"/>
                </a:lnTo>
                <a:lnTo>
                  <a:pt x="5045" y="3199"/>
                </a:lnTo>
                <a:lnTo>
                  <a:pt x="5047" y="3214"/>
                </a:lnTo>
                <a:lnTo>
                  <a:pt x="5047" y="3285"/>
                </a:lnTo>
                <a:lnTo>
                  <a:pt x="5042" y="3324"/>
                </a:lnTo>
                <a:lnTo>
                  <a:pt x="5037" y="3363"/>
                </a:lnTo>
                <a:lnTo>
                  <a:pt x="5031" y="3401"/>
                </a:lnTo>
                <a:lnTo>
                  <a:pt x="5025" y="3440"/>
                </a:lnTo>
                <a:lnTo>
                  <a:pt x="5019" y="3462"/>
                </a:lnTo>
                <a:lnTo>
                  <a:pt x="5013" y="3485"/>
                </a:lnTo>
                <a:lnTo>
                  <a:pt x="5007" y="3507"/>
                </a:lnTo>
                <a:lnTo>
                  <a:pt x="5001" y="3529"/>
                </a:lnTo>
                <a:lnTo>
                  <a:pt x="4995" y="3550"/>
                </a:lnTo>
                <a:lnTo>
                  <a:pt x="4988" y="3572"/>
                </a:lnTo>
                <a:lnTo>
                  <a:pt x="4983" y="3594"/>
                </a:lnTo>
                <a:lnTo>
                  <a:pt x="4977" y="3616"/>
                </a:lnTo>
                <a:lnTo>
                  <a:pt x="4952" y="3681"/>
                </a:lnTo>
                <a:lnTo>
                  <a:pt x="4925" y="3748"/>
                </a:lnTo>
                <a:lnTo>
                  <a:pt x="4912" y="3783"/>
                </a:lnTo>
                <a:lnTo>
                  <a:pt x="4898" y="3818"/>
                </a:lnTo>
                <a:lnTo>
                  <a:pt x="4885" y="3853"/>
                </a:lnTo>
                <a:lnTo>
                  <a:pt x="4873" y="3888"/>
                </a:lnTo>
                <a:lnTo>
                  <a:pt x="4862" y="3924"/>
                </a:lnTo>
                <a:lnTo>
                  <a:pt x="4852" y="3960"/>
                </a:lnTo>
                <a:lnTo>
                  <a:pt x="4843" y="3996"/>
                </a:lnTo>
                <a:lnTo>
                  <a:pt x="4837" y="4032"/>
                </a:lnTo>
                <a:lnTo>
                  <a:pt x="4832" y="4068"/>
                </a:lnTo>
                <a:lnTo>
                  <a:pt x="4829" y="4102"/>
                </a:lnTo>
                <a:lnTo>
                  <a:pt x="4829" y="4120"/>
                </a:lnTo>
                <a:lnTo>
                  <a:pt x="4829" y="4137"/>
                </a:lnTo>
                <a:lnTo>
                  <a:pt x="4829" y="4155"/>
                </a:lnTo>
                <a:lnTo>
                  <a:pt x="4831" y="4172"/>
                </a:lnTo>
                <a:lnTo>
                  <a:pt x="4833" y="4187"/>
                </a:lnTo>
                <a:lnTo>
                  <a:pt x="4835" y="4201"/>
                </a:lnTo>
                <a:lnTo>
                  <a:pt x="4838" y="4216"/>
                </a:lnTo>
                <a:lnTo>
                  <a:pt x="4841" y="4230"/>
                </a:lnTo>
                <a:lnTo>
                  <a:pt x="4845" y="4245"/>
                </a:lnTo>
                <a:lnTo>
                  <a:pt x="4850" y="4258"/>
                </a:lnTo>
                <a:lnTo>
                  <a:pt x="4855" y="4272"/>
                </a:lnTo>
                <a:lnTo>
                  <a:pt x="4861" y="4285"/>
                </a:lnTo>
                <a:lnTo>
                  <a:pt x="4867" y="4298"/>
                </a:lnTo>
                <a:lnTo>
                  <a:pt x="4874" y="4311"/>
                </a:lnTo>
                <a:lnTo>
                  <a:pt x="4881" y="4324"/>
                </a:lnTo>
                <a:lnTo>
                  <a:pt x="4889" y="4335"/>
                </a:lnTo>
                <a:lnTo>
                  <a:pt x="4897" y="4347"/>
                </a:lnTo>
                <a:lnTo>
                  <a:pt x="4905" y="4359"/>
                </a:lnTo>
                <a:lnTo>
                  <a:pt x="4915" y="4370"/>
                </a:lnTo>
                <a:lnTo>
                  <a:pt x="4924" y="4381"/>
                </a:lnTo>
                <a:lnTo>
                  <a:pt x="4935" y="4391"/>
                </a:lnTo>
                <a:lnTo>
                  <a:pt x="4944" y="4401"/>
                </a:lnTo>
                <a:lnTo>
                  <a:pt x="4956" y="4410"/>
                </a:lnTo>
                <a:lnTo>
                  <a:pt x="4966" y="4420"/>
                </a:lnTo>
                <a:lnTo>
                  <a:pt x="4978" y="4428"/>
                </a:lnTo>
                <a:lnTo>
                  <a:pt x="4990" y="4436"/>
                </a:lnTo>
                <a:lnTo>
                  <a:pt x="5002" y="4443"/>
                </a:lnTo>
                <a:lnTo>
                  <a:pt x="5015" y="4450"/>
                </a:lnTo>
                <a:lnTo>
                  <a:pt x="5027" y="4457"/>
                </a:lnTo>
                <a:lnTo>
                  <a:pt x="5040" y="4463"/>
                </a:lnTo>
                <a:lnTo>
                  <a:pt x="5054" y="4468"/>
                </a:lnTo>
                <a:lnTo>
                  <a:pt x="5067" y="4472"/>
                </a:lnTo>
                <a:lnTo>
                  <a:pt x="5082" y="4477"/>
                </a:lnTo>
                <a:lnTo>
                  <a:pt x="5096" y="4480"/>
                </a:lnTo>
                <a:lnTo>
                  <a:pt x="5110" y="4483"/>
                </a:lnTo>
                <a:lnTo>
                  <a:pt x="5125" y="4485"/>
                </a:lnTo>
                <a:lnTo>
                  <a:pt x="5143" y="4487"/>
                </a:lnTo>
                <a:lnTo>
                  <a:pt x="5161" y="4488"/>
                </a:lnTo>
                <a:lnTo>
                  <a:pt x="5178" y="4489"/>
                </a:lnTo>
                <a:lnTo>
                  <a:pt x="5195" y="4489"/>
                </a:lnTo>
                <a:lnTo>
                  <a:pt x="5210" y="4488"/>
                </a:lnTo>
                <a:lnTo>
                  <a:pt x="5226" y="4486"/>
                </a:lnTo>
                <a:lnTo>
                  <a:pt x="5242" y="4484"/>
                </a:lnTo>
                <a:lnTo>
                  <a:pt x="5257" y="4482"/>
                </a:lnTo>
                <a:lnTo>
                  <a:pt x="5271" y="4478"/>
                </a:lnTo>
                <a:lnTo>
                  <a:pt x="5285" y="4473"/>
                </a:lnTo>
                <a:lnTo>
                  <a:pt x="5299" y="4469"/>
                </a:lnTo>
                <a:lnTo>
                  <a:pt x="5312" y="4464"/>
                </a:lnTo>
                <a:lnTo>
                  <a:pt x="5325" y="4458"/>
                </a:lnTo>
                <a:lnTo>
                  <a:pt x="5338" y="4450"/>
                </a:lnTo>
                <a:lnTo>
                  <a:pt x="5349" y="4443"/>
                </a:lnTo>
                <a:lnTo>
                  <a:pt x="5361" y="4436"/>
                </a:lnTo>
                <a:lnTo>
                  <a:pt x="5372" y="4427"/>
                </a:lnTo>
                <a:lnTo>
                  <a:pt x="5383" y="4418"/>
                </a:lnTo>
                <a:lnTo>
                  <a:pt x="5392" y="4407"/>
                </a:lnTo>
                <a:lnTo>
                  <a:pt x="5403" y="4397"/>
                </a:lnTo>
                <a:lnTo>
                  <a:pt x="5412" y="4386"/>
                </a:lnTo>
                <a:lnTo>
                  <a:pt x="5421" y="4374"/>
                </a:lnTo>
                <a:lnTo>
                  <a:pt x="5429" y="4362"/>
                </a:lnTo>
                <a:lnTo>
                  <a:pt x="5438" y="4349"/>
                </a:lnTo>
                <a:lnTo>
                  <a:pt x="5445" y="4335"/>
                </a:lnTo>
                <a:lnTo>
                  <a:pt x="5452" y="4321"/>
                </a:lnTo>
                <a:lnTo>
                  <a:pt x="5460" y="4306"/>
                </a:lnTo>
                <a:lnTo>
                  <a:pt x="5466" y="4291"/>
                </a:lnTo>
                <a:lnTo>
                  <a:pt x="5471" y="4275"/>
                </a:lnTo>
                <a:lnTo>
                  <a:pt x="5478" y="4258"/>
                </a:lnTo>
                <a:lnTo>
                  <a:pt x="5482" y="4242"/>
                </a:lnTo>
                <a:lnTo>
                  <a:pt x="5487" y="4224"/>
                </a:lnTo>
                <a:lnTo>
                  <a:pt x="5491" y="4201"/>
                </a:lnTo>
                <a:lnTo>
                  <a:pt x="5495" y="4180"/>
                </a:lnTo>
                <a:lnTo>
                  <a:pt x="5497" y="4159"/>
                </a:lnTo>
                <a:lnTo>
                  <a:pt x="5499" y="4138"/>
                </a:lnTo>
                <a:lnTo>
                  <a:pt x="5499" y="4118"/>
                </a:lnTo>
                <a:lnTo>
                  <a:pt x="5497" y="4098"/>
                </a:lnTo>
                <a:lnTo>
                  <a:pt x="5495" y="4078"/>
                </a:lnTo>
                <a:lnTo>
                  <a:pt x="5492" y="4059"/>
                </a:lnTo>
                <a:lnTo>
                  <a:pt x="5488" y="4039"/>
                </a:lnTo>
                <a:lnTo>
                  <a:pt x="5484" y="4020"/>
                </a:lnTo>
                <a:lnTo>
                  <a:pt x="5479" y="4000"/>
                </a:lnTo>
                <a:lnTo>
                  <a:pt x="5472" y="3980"/>
                </a:lnTo>
                <a:lnTo>
                  <a:pt x="5459" y="3939"/>
                </a:lnTo>
                <a:lnTo>
                  <a:pt x="5444" y="3897"/>
                </a:lnTo>
                <a:lnTo>
                  <a:pt x="5428" y="3866"/>
                </a:lnTo>
                <a:lnTo>
                  <a:pt x="5412" y="3837"/>
                </a:lnTo>
                <a:lnTo>
                  <a:pt x="5395" y="3808"/>
                </a:lnTo>
                <a:lnTo>
                  <a:pt x="5379" y="3779"/>
                </a:lnTo>
                <a:lnTo>
                  <a:pt x="5361" y="3750"/>
                </a:lnTo>
                <a:lnTo>
                  <a:pt x="5343" y="3722"/>
                </a:lnTo>
                <a:lnTo>
                  <a:pt x="5325" y="3693"/>
                </a:lnTo>
                <a:lnTo>
                  <a:pt x="5306" y="3665"/>
                </a:lnTo>
                <a:lnTo>
                  <a:pt x="5307" y="3655"/>
                </a:lnTo>
                <a:lnTo>
                  <a:pt x="5307" y="3646"/>
                </a:lnTo>
                <a:lnTo>
                  <a:pt x="5311" y="3642"/>
                </a:lnTo>
                <a:lnTo>
                  <a:pt x="5314" y="3638"/>
                </a:lnTo>
                <a:lnTo>
                  <a:pt x="5323" y="3634"/>
                </a:lnTo>
                <a:lnTo>
                  <a:pt x="5338" y="3630"/>
                </a:lnTo>
                <a:lnTo>
                  <a:pt x="5369" y="3623"/>
                </a:lnTo>
                <a:lnTo>
                  <a:pt x="5427" y="3608"/>
                </a:lnTo>
                <a:lnTo>
                  <a:pt x="5444" y="3605"/>
                </a:lnTo>
                <a:lnTo>
                  <a:pt x="5461" y="3602"/>
                </a:lnTo>
                <a:lnTo>
                  <a:pt x="5480" y="3601"/>
                </a:lnTo>
                <a:lnTo>
                  <a:pt x="5497" y="3602"/>
                </a:lnTo>
                <a:lnTo>
                  <a:pt x="5525" y="3602"/>
                </a:lnTo>
                <a:lnTo>
                  <a:pt x="5552" y="3603"/>
                </a:lnTo>
                <a:lnTo>
                  <a:pt x="5581" y="3604"/>
                </a:lnTo>
                <a:lnTo>
                  <a:pt x="5608" y="3605"/>
                </a:lnTo>
                <a:lnTo>
                  <a:pt x="5635" y="3606"/>
                </a:lnTo>
                <a:lnTo>
                  <a:pt x="5662" y="3607"/>
                </a:lnTo>
                <a:lnTo>
                  <a:pt x="5686" y="3608"/>
                </a:lnTo>
                <a:lnTo>
                  <a:pt x="5708" y="3608"/>
                </a:lnTo>
                <a:lnTo>
                  <a:pt x="5712" y="3607"/>
                </a:lnTo>
                <a:lnTo>
                  <a:pt x="5716" y="3606"/>
                </a:lnTo>
                <a:lnTo>
                  <a:pt x="5719" y="3604"/>
                </a:lnTo>
                <a:lnTo>
                  <a:pt x="5724" y="3602"/>
                </a:lnTo>
                <a:lnTo>
                  <a:pt x="5730" y="3596"/>
                </a:lnTo>
                <a:lnTo>
                  <a:pt x="5736" y="3590"/>
                </a:lnTo>
                <a:lnTo>
                  <a:pt x="5756" y="3579"/>
                </a:lnTo>
                <a:lnTo>
                  <a:pt x="5775" y="3569"/>
                </a:lnTo>
                <a:lnTo>
                  <a:pt x="5790" y="3559"/>
                </a:lnTo>
                <a:lnTo>
                  <a:pt x="5798" y="3553"/>
                </a:lnTo>
                <a:lnTo>
                  <a:pt x="5811" y="3546"/>
                </a:lnTo>
                <a:lnTo>
                  <a:pt x="5824" y="3539"/>
                </a:lnTo>
                <a:lnTo>
                  <a:pt x="5842" y="3530"/>
                </a:lnTo>
                <a:lnTo>
                  <a:pt x="5876" y="3515"/>
                </a:lnTo>
                <a:lnTo>
                  <a:pt x="5897" y="3509"/>
                </a:lnTo>
                <a:lnTo>
                  <a:pt x="5919" y="3502"/>
                </a:lnTo>
                <a:lnTo>
                  <a:pt x="5940" y="3496"/>
                </a:lnTo>
                <a:lnTo>
                  <a:pt x="5961" y="3490"/>
                </a:lnTo>
                <a:lnTo>
                  <a:pt x="5973" y="3489"/>
                </a:lnTo>
                <a:lnTo>
                  <a:pt x="5983" y="3488"/>
                </a:lnTo>
                <a:lnTo>
                  <a:pt x="5994" y="3486"/>
                </a:lnTo>
                <a:lnTo>
                  <a:pt x="6003" y="3485"/>
                </a:lnTo>
                <a:lnTo>
                  <a:pt x="6020" y="3478"/>
                </a:lnTo>
                <a:lnTo>
                  <a:pt x="6035" y="3472"/>
                </a:lnTo>
                <a:lnTo>
                  <a:pt x="6044" y="3472"/>
                </a:lnTo>
                <a:lnTo>
                  <a:pt x="6048" y="3474"/>
                </a:lnTo>
                <a:lnTo>
                  <a:pt x="6051" y="3477"/>
                </a:lnTo>
                <a:lnTo>
                  <a:pt x="6053" y="3480"/>
                </a:lnTo>
                <a:lnTo>
                  <a:pt x="6057" y="3487"/>
                </a:lnTo>
                <a:lnTo>
                  <a:pt x="6056" y="3492"/>
                </a:lnTo>
                <a:lnTo>
                  <a:pt x="6050" y="3510"/>
                </a:lnTo>
                <a:lnTo>
                  <a:pt x="6032" y="3553"/>
                </a:lnTo>
                <a:lnTo>
                  <a:pt x="5996" y="3637"/>
                </a:lnTo>
                <a:lnTo>
                  <a:pt x="5981" y="3671"/>
                </a:lnTo>
                <a:lnTo>
                  <a:pt x="5970" y="3699"/>
                </a:lnTo>
                <a:lnTo>
                  <a:pt x="5959" y="3722"/>
                </a:lnTo>
                <a:lnTo>
                  <a:pt x="5951" y="3746"/>
                </a:lnTo>
                <a:lnTo>
                  <a:pt x="5942" y="3772"/>
                </a:lnTo>
                <a:lnTo>
                  <a:pt x="5934" y="3805"/>
                </a:lnTo>
                <a:lnTo>
                  <a:pt x="5923" y="3848"/>
                </a:lnTo>
                <a:lnTo>
                  <a:pt x="5911" y="3903"/>
                </a:lnTo>
                <a:lnTo>
                  <a:pt x="5908" y="3953"/>
                </a:lnTo>
                <a:lnTo>
                  <a:pt x="5903" y="4002"/>
                </a:lnTo>
                <a:lnTo>
                  <a:pt x="5898" y="4052"/>
                </a:lnTo>
                <a:lnTo>
                  <a:pt x="5892" y="4101"/>
                </a:lnTo>
                <a:lnTo>
                  <a:pt x="5883" y="4150"/>
                </a:lnTo>
                <a:lnTo>
                  <a:pt x="5874" y="4198"/>
                </a:lnTo>
                <a:lnTo>
                  <a:pt x="5865" y="4247"/>
                </a:lnTo>
                <a:lnTo>
                  <a:pt x="5853" y="4295"/>
                </a:lnTo>
                <a:lnTo>
                  <a:pt x="5840" y="4343"/>
                </a:lnTo>
                <a:lnTo>
                  <a:pt x="5829" y="4386"/>
                </a:lnTo>
                <a:lnTo>
                  <a:pt x="5822" y="4406"/>
                </a:lnTo>
                <a:lnTo>
                  <a:pt x="5815" y="4426"/>
                </a:lnTo>
                <a:lnTo>
                  <a:pt x="5809" y="4445"/>
                </a:lnTo>
                <a:lnTo>
                  <a:pt x="5800" y="4463"/>
                </a:lnTo>
                <a:lnTo>
                  <a:pt x="5793" y="4481"/>
                </a:lnTo>
                <a:lnTo>
                  <a:pt x="5784" y="4500"/>
                </a:lnTo>
                <a:lnTo>
                  <a:pt x="5774" y="4518"/>
                </a:lnTo>
                <a:lnTo>
                  <a:pt x="5764" y="4536"/>
                </a:lnTo>
                <a:lnTo>
                  <a:pt x="5752" y="4554"/>
                </a:lnTo>
                <a:lnTo>
                  <a:pt x="5739" y="4573"/>
                </a:lnTo>
                <a:lnTo>
                  <a:pt x="5726" y="4592"/>
                </a:lnTo>
                <a:lnTo>
                  <a:pt x="5711" y="4612"/>
                </a:lnTo>
                <a:lnTo>
                  <a:pt x="5693" y="4634"/>
                </a:lnTo>
                <a:lnTo>
                  <a:pt x="5674" y="4655"/>
                </a:lnTo>
                <a:lnTo>
                  <a:pt x="5654" y="4675"/>
                </a:lnTo>
                <a:lnTo>
                  <a:pt x="5634" y="4695"/>
                </a:lnTo>
                <a:lnTo>
                  <a:pt x="5613" y="4713"/>
                </a:lnTo>
                <a:lnTo>
                  <a:pt x="5592" y="4730"/>
                </a:lnTo>
                <a:lnTo>
                  <a:pt x="5570" y="4746"/>
                </a:lnTo>
                <a:lnTo>
                  <a:pt x="5548" y="4761"/>
                </a:lnTo>
                <a:lnTo>
                  <a:pt x="5525" y="4775"/>
                </a:lnTo>
                <a:lnTo>
                  <a:pt x="5502" y="4789"/>
                </a:lnTo>
                <a:lnTo>
                  <a:pt x="5479" y="4801"/>
                </a:lnTo>
                <a:lnTo>
                  <a:pt x="5454" y="4812"/>
                </a:lnTo>
                <a:lnTo>
                  <a:pt x="5429" y="4822"/>
                </a:lnTo>
                <a:lnTo>
                  <a:pt x="5404" y="4833"/>
                </a:lnTo>
                <a:lnTo>
                  <a:pt x="5379" y="4841"/>
                </a:lnTo>
                <a:lnTo>
                  <a:pt x="5353" y="4849"/>
                </a:lnTo>
                <a:lnTo>
                  <a:pt x="5327" y="4856"/>
                </a:lnTo>
                <a:lnTo>
                  <a:pt x="5301" y="4863"/>
                </a:lnTo>
                <a:lnTo>
                  <a:pt x="5275" y="4868"/>
                </a:lnTo>
                <a:lnTo>
                  <a:pt x="5248" y="4873"/>
                </a:lnTo>
                <a:lnTo>
                  <a:pt x="5221" y="4877"/>
                </a:lnTo>
                <a:lnTo>
                  <a:pt x="5195" y="4880"/>
                </a:lnTo>
                <a:lnTo>
                  <a:pt x="5167" y="4883"/>
                </a:lnTo>
                <a:lnTo>
                  <a:pt x="5140" y="4885"/>
                </a:lnTo>
                <a:lnTo>
                  <a:pt x="5113" y="4886"/>
                </a:lnTo>
                <a:lnTo>
                  <a:pt x="5085" y="4886"/>
                </a:lnTo>
                <a:lnTo>
                  <a:pt x="5058" y="4886"/>
                </a:lnTo>
                <a:lnTo>
                  <a:pt x="5031" y="4885"/>
                </a:lnTo>
                <a:lnTo>
                  <a:pt x="5003" y="4883"/>
                </a:lnTo>
                <a:lnTo>
                  <a:pt x="4976" y="4880"/>
                </a:lnTo>
                <a:lnTo>
                  <a:pt x="4948" y="4878"/>
                </a:lnTo>
                <a:lnTo>
                  <a:pt x="4921" y="4874"/>
                </a:lnTo>
                <a:lnTo>
                  <a:pt x="4891" y="4870"/>
                </a:lnTo>
                <a:lnTo>
                  <a:pt x="4861" y="4865"/>
                </a:lnTo>
                <a:lnTo>
                  <a:pt x="4832" y="4858"/>
                </a:lnTo>
                <a:lnTo>
                  <a:pt x="4802" y="4851"/>
                </a:lnTo>
                <a:lnTo>
                  <a:pt x="4773" y="4844"/>
                </a:lnTo>
                <a:lnTo>
                  <a:pt x="4743" y="4834"/>
                </a:lnTo>
                <a:lnTo>
                  <a:pt x="4715" y="4825"/>
                </a:lnTo>
                <a:lnTo>
                  <a:pt x="4687" y="4814"/>
                </a:lnTo>
                <a:lnTo>
                  <a:pt x="4658" y="4802"/>
                </a:lnTo>
                <a:lnTo>
                  <a:pt x="4631" y="4791"/>
                </a:lnTo>
                <a:lnTo>
                  <a:pt x="4604" y="4777"/>
                </a:lnTo>
                <a:lnTo>
                  <a:pt x="4577" y="4763"/>
                </a:lnTo>
                <a:lnTo>
                  <a:pt x="4551" y="4749"/>
                </a:lnTo>
                <a:lnTo>
                  <a:pt x="4525" y="4733"/>
                </a:lnTo>
                <a:lnTo>
                  <a:pt x="4499" y="4717"/>
                </a:lnTo>
                <a:lnTo>
                  <a:pt x="4475" y="4699"/>
                </a:lnTo>
                <a:lnTo>
                  <a:pt x="4451" y="4681"/>
                </a:lnTo>
                <a:lnTo>
                  <a:pt x="4428" y="4662"/>
                </a:lnTo>
                <a:lnTo>
                  <a:pt x="4406" y="4642"/>
                </a:lnTo>
                <a:lnTo>
                  <a:pt x="4384" y="4622"/>
                </a:lnTo>
                <a:lnTo>
                  <a:pt x="4363" y="4601"/>
                </a:lnTo>
                <a:lnTo>
                  <a:pt x="4343" y="4579"/>
                </a:lnTo>
                <a:lnTo>
                  <a:pt x="4324" y="4556"/>
                </a:lnTo>
                <a:lnTo>
                  <a:pt x="4305" y="4533"/>
                </a:lnTo>
                <a:lnTo>
                  <a:pt x="4288" y="4507"/>
                </a:lnTo>
                <a:lnTo>
                  <a:pt x="4271" y="4482"/>
                </a:lnTo>
                <a:lnTo>
                  <a:pt x="4255" y="4456"/>
                </a:lnTo>
                <a:lnTo>
                  <a:pt x="4241" y="4429"/>
                </a:lnTo>
                <a:lnTo>
                  <a:pt x="4227" y="4402"/>
                </a:lnTo>
                <a:lnTo>
                  <a:pt x="4214" y="4373"/>
                </a:lnTo>
                <a:lnTo>
                  <a:pt x="4203" y="4344"/>
                </a:lnTo>
                <a:lnTo>
                  <a:pt x="4192" y="4314"/>
                </a:lnTo>
                <a:lnTo>
                  <a:pt x="4180" y="4273"/>
                </a:lnTo>
                <a:lnTo>
                  <a:pt x="4169" y="4233"/>
                </a:lnTo>
                <a:lnTo>
                  <a:pt x="4160" y="4193"/>
                </a:lnTo>
                <a:lnTo>
                  <a:pt x="4151" y="4153"/>
                </a:lnTo>
                <a:lnTo>
                  <a:pt x="4144" y="4114"/>
                </a:lnTo>
                <a:lnTo>
                  <a:pt x="4139" y="4074"/>
                </a:lnTo>
                <a:lnTo>
                  <a:pt x="4134" y="4035"/>
                </a:lnTo>
                <a:lnTo>
                  <a:pt x="4131" y="3996"/>
                </a:lnTo>
                <a:lnTo>
                  <a:pt x="4128" y="3957"/>
                </a:lnTo>
                <a:lnTo>
                  <a:pt x="4127" y="3917"/>
                </a:lnTo>
                <a:lnTo>
                  <a:pt x="4127" y="3878"/>
                </a:lnTo>
                <a:lnTo>
                  <a:pt x="4128" y="3838"/>
                </a:lnTo>
                <a:lnTo>
                  <a:pt x="4129" y="3797"/>
                </a:lnTo>
                <a:lnTo>
                  <a:pt x="4131" y="3756"/>
                </a:lnTo>
                <a:lnTo>
                  <a:pt x="4134" y="3714"/>
                </a:lnTo>
                <a:lnTo>
                  <a:pt x="4138" y="3672"/>
                </a:lnTo>
                <a:lnTo>
                  <a:pt x="4141" y="3642"/>
                </a:lnTo>
                <a:lnTo>
                  <a:pt x="4144" y="3613"/>
                </a:lnTo>
                <a:lnTo>
                  <a:pt x="4148" y="3584"/>
                </a:lnTo>
                <a:lnTo>
                  <a:pt x="4152" y="3555"/>
                </a:lnTo>
                <a:lnTo>
                  <a:pt x="4158" y="3527"/>
                </a:lnTo>
                <a:lnTo>
                  <a:pt x="4163" y="3499"/>
                </a:lnTo>
                <a:lnTo>
                  <a:pt x="4169" y="3472"/>
                </a:lnTo>
                <a:lnTo>
                  <a:pt x="4175" y="3444"/>
                </a:lnTo>
                <a:lnTo>
                  <a:pt x="4182" y="3419"/>
                </a:lnTo>
                <a:lnTo>
                  <a:pt x="4189" y="3393"/>
                </a:lnTo>
                <a:lnTo>
                  <a:pt x="4196" y="3369"/>
                </a:lnTo>
                <a:lnTo>
                  <a:pt x="4204" y="3344"/>
                </a:lnTo>
                <a:lnTo>
                  <a:pt x="4212" y="3320"/>
                </a:lnTo>
                <a:lnTo>
                  <a:pt x="4221" y="3298"/>
                </a:lnTo>
                <a:lnTo>
                  <a:pt x="4229" y="3276"/>
                </a:lnTo>
                <a:lnTo>
                  <a:pt x="4239" y="3255"/>
                </a:lnTo>
                <a:lnTo>
                  <a:pt x="4264" y="3198"/>
                </a:lnTo>
                <a:lnTo>
                  <a:pt x="4290" y="3138"/>
                </a:lnTo>
                <a:lnTo>
                  <a:pt x="4318" y="3077"/>
                </a:lnTo>
                <a:lnTo>
                  <a:pt x="4348" y="3016"/>
                </a:lnTo>
                <a:lnTo>
                  <a:pt x="4364" y="2987"/>
                </a:lnTo>
                <a:lnTo>
                  <a:pt x="4381" y="2957"/>
                </a:lnTo>
                <a:lnTo>
                  <a:pt x="4398" y="2929"/>
                </a:lnTo>
                <a:lnTo>
                  <a:pt x="4416" y="2900"/>
                </a:lnTo>
                <a:lnTo>
                  <a:pt x="4434" y="2874"/>
                </a:lnTo>
                <a:lnTo>
                  <a:pt x="4454" y="2849"/>
                </a:lnTo>
                <a:lnTo>
                  <a:pt x="4474" y="2825"/>
                </a:lnTo>
                <a:lnTo>
                  <a:pt x="4495" y="2801"/>
                </a:lnTo>
                <a:lnTo>
                  <a:pt x="4499" y="2796"/>
                </a:lnTo>
                <a:lnTo>
                  <a:pt x="4500" y="2791"/>
                </a:lnTo>
                <a:lnTo>
                  <a:pt x="4500" y="2791"/>
                </a:lnTo>
                <a:lnTo>
                  <a:pt x="4500" y="2791"/>
                </a:lnTo>
                <a:lnTo>
                  <a:pt x="2971" y="2791"/>
                </a:lnTo>
                <a:lnTo>
                  <a:pt x="1678" y="5326"/>
                </a:lnTo>
                <a:lnTo>
                  <a:pt x="5797" y="5326"/>
                </a:lnTo>
                <a:lnTo>
                  <a:pt x="5840" y="5325"/>
                </a:lnTo>
                <a:lnTo>
                  <a:pt x="5885" y="5322"/>
                </a:lnTo>
                <a:lnTo>
                  <a:pt x="5929" y="5317"/>
                </a:lnTo>
                <a:lnTo>
                  <a:pt x="5974" y="5310"/>
                </a:lnTo>
                <a:lnTo>
                  <a:pt x="6019" y="5300"/>
                </a:lnTo>
                <a:lnTo>
                  <a:pt x="6064" y="5288"/>
                </a:lnTo>
                <a:lnTo>
                  <a:pt x="6110" y="5275"/>
                </a:lnTo>
                <a:lnTo>
                  <a:pt x="6156" y="5260"/>
                </a:lnTo>
                <a:lnTo>
                  <a:pt x="6201" y="5243"/>
                </a:lnTo>
                <a:lnTo>
                  <a:pt x="6246" y="5224"/>
                </a:lnTo>
                <a:lnTo>
                  <a:pt x="6292" y="5204"/>
                </a:lnTo>
                <a:lnTo>
                  <a:pt x="6337" y="5182"/>
                </a:lnTo>
                <a:lnTo>
                  <a:pt x="6382" y="5159"/>
                </a:lnTo>
                <a:lnTo>
                  <a:pt x="6426" y="5134"/>
                </a:lnTo>
                <a:lnTo>
                  <a:pt x="6470" y="5106"/>
                </a:lnTo>
                <a:lnTo>
                  <a:pt x="6513" y="5079"/>
                </a:lnTo>
                <a:lnTo>
                  <a:pt x="6557" y="5049"/>
                </a:lnTo>
                <a:lnTo>
                  <a:pt x="6599" y="5019"/>
                </a:lnTo>
                <a:lnTo>
                  <a:pt x="6640" y="4986"/>
                </a:lnTo>
                <a:lnTo>
                  <a:pt x="6680" y="4953"/>
                </a:lnTo>
                <a:lnTo>
                  <a:pt x="6719" y="4918"/>
                </a:lnTo>
                <a:lnTo>
                  <a:pt x="6757" y="4884"/>
                </a:lnTo>
                <a:lnTo>
                  <a:pt x="6794" y="4847"/>
                </a:lnTo>
                <a:lnTo>
                  <a:pt x="6830" y="4810"/>
                </a:lnTo>
                <a:lnTo>
                  <a:pt x="6865" y="4771"/>
                </a:lnTo>
                <a:lnTo>
                  <a:pt x="6898" y="4732"/>
                </a:lnTo>
                <a:lnTo>
                  <a:pt x="6930" y="4692"/>
                </a:lnTo>
                <a:lnTo>
                  <a:pt x="6959" y="4652"/>
                </a:lnTo>
                <a:lnTo>
                  <a:pt x="6989" y="4610"/>
                </a:lnTo>
                <a:lnTo>
                  <a:pt x="7015" y="4567"/>
                </a:lnTo>
                <a:lnTo>
                  <a:pt x="7040" y="4525"/>
                </a:lnTo>
                <a:lnTo>
                  <a:pt x="7064" y="4481"/>
                </a:lnTo>
                <a:lnTo>
                  <a:pt x="7926" y="2791"/>
                </a:lnTo>
                <a:lnTo>
                  <a:pt x="6420" y="2791"/>
                </a:lnTo>
                <a:close/>
                <a:moveTo>
                  <a:pt x="5716" y="505"/>
                </a:moveTo>
                <a:lnTo>
                  <a:pt x="5711" y="506"/>
                </a:lnTo>
                <a:lnTo>
                  <a:pt x="5708" y="508"/>
                </a:lnTo>
                <a:lnTo>
                  <a:pt x="5706" y="512"/>
                </a:lnTo>
                <a:lnTo>
                  <a:pt x="5705" y="517"/>
                </a:lnTo>
                <a:lnTo>
                  <a:pt x="5705" y="529"/>
                </a:lnTo>
                <a:lnTo>
                  <a:pt x="5707" y="543"/>
                </a:lnTo>
                <a:lnTo>
                  <a:pt x="5709" y="557"/>
                </a:lnTo>
                <a:lnTo>
                  <a:pt x="5710" y="568"/>
                </a:lnTo>
                <a:lnTo>
                  <a:pt x="5709" y="574"/>
                </a:lnTo>
                <a:lnTo>
                  <a:pt x="5707" y="578"/>
                </a:lnTo>
                <a:lnTo>
                  <a:pt x="5704" y="580"/>
                </a:lnTo>
                <a:lnTo>
                  <a:pt x="5698" y="581"/>
                </a:lnTo>
                <a:lnTo>
                  <a:pt x="5696" y="602"/>
                </a:lnTo>
                <a:lnTo>
                  <a:pt x="5694" y="624"/>
                </a:lnTo>
                <a:lnTo>
                  <a:pt x="5692" y="635"/>
                </a:lnTo>
                <a:lnTo>
                  <a:pt x="5688" y="644"/>
                </a:lnTo>
                <a:lnTo>
                  <a:pt x="5686" y="648"/>
                </a:lnTo>
                <a:lnTo>
                  <a:pt x="5682" y="653"/>
                </a:lnTo>
                <a:lnTo>
                  <a:pt x="5677" y="655"/>
                </a:lnTo>
                <a:lnTo>
                  <a:pt x="5673" y="658"/>
                </a:lnTo>
                <a:lnTo>
                  <a:pt x="5672" y="661"/>
                </a:lnTo>
                <a:lnTo>
                  <a:pt x="5671" y="664"/>
                </a:lnTo>
                <a:lnTo>
                  <a:pt x="5670" y="667"/>
                </a:lnTo>
                <a:lnTo>
                  <a:pt x="5668" y="671"/>
                </a:lnTo>
                <a:lnTo>
                  <a:pt x="5663" y="677"/>
                </a:lnTo>
                <a:lnTo>
                  <a:pt x="5655" y="683"/>
                </a:lnTo>
                <a:lnTo>
                  <a:pt x="5638" y="696"/>
                </a:lnTo>
                <a:lnTo>
                  <a:pt x="5617" y="709"/>
                </a:lnTo>
                <a:lnTo>
                  <a:pt x="5596" y="722"/>
                </a:lnTo>
                <a:lnTo>
                  <a:pt x="5576" y="736"/>
                </a:lnTo>
                <a:lnTo>
                  <a:pt x="5568" y="743"/>
                </a:lnTo>
                <a:lnTo>
                  <a:pt x="5561" y="752"/>
                </a:lnTo>
                <a:lnTo>
                  <a:pt x="5554" y="759"/>
                </a:lnTo>
                <a:lnTo>
                  <a:pt x="5551" y="768"/>
                </a:lnTo>
                <a:lnTo>
                  <a:pt x="5543" y="769"/>
                </a:lnTo>
                <a:lnTo>
                  <a:pt x="5535" y="770"/>
                </a:lnTo>
                <a:lnTo>
                  <a:pt x="5529" y="772"/>
                </a:lnTo>
                <a:lnTo>
                  <a:pt x="5524" y="775"/>
                </a:lnTo>
                <a:lnTo>
                  <a:pt x="5519" y="778"/>
                </a:lnTo>
                <a:lnTo>
                  <a:pt x="5514" y="782"/>
                </a:lnTo>
                <a:lnTo>
                  <a:pt x="5510" y="787"/>
                </a:lnTo>
                <a:lnTo>
                  <a:pt x="5507" y="791"/>
                </a:lnTo>
                <a:lnTo>
                  <a:pt x="5504" y="796"/>
                </a:lnTo>
                <a:lnTo>
                  <a:pt x="5502" y="801"/>
                </a:lnTo>
                <a:lnTo>
                  <a:pt x="5501" y="808"/>
                </a:lnTo>
                <a:lnTo>
                  <a:pt x="5499" y="813"/>
                </a:lnTo>
                <a:lnTo>
                  <a:pt x="5497" y="826"/>
                </a:lnTo>
                <a:lnTo>
                  <a:pt x="5496" y="839"/>
                </a:lnTo>
                <a:lnTo>
                  <a:pt x="5493" y="840"/>
                </a:lnTo>
                <a:lnTo>
                  <a:pt x="5490" y="843"/>
                </a:lnTo>
                <a:lnTo>
                  <a:pt x="5485" y="848"/>
                </a:lnTo>
                <a:lnTo>
                  <a:pt x="5482" y="853"/>
                </a:lnTo>
                <a:lnTo>
                  <a:pt x="5479" y="858"/>
                </a:lnTo>
                <a:lnTo>
                  <a:pt x="5478" y="863"/>
                </a:lnTo>
                <a:lnTo>
                  <a:pt x="5479" y="866"/>
                </a:lnTo>
                <a:lnTo>
                  <a:pt x="5480" y="868"/>
                </a:lnTo>
                <a:lnTo>
                  <a:pt x="5482" y="870"/>
                </a:lnTo>
                <a:lnTo>
                  <a:pt x="5485" y="871"/>
                </a:lnTo>
                <a:lnTo>
                  <a:pt x="5486" y="877"/>
                </a:lnTo>
                <a:lnTo>
                  <a:pt x="5486" y="881"/>
                </a:lnTo>
                <a:lnTo>
                  <a:pt x="5485" y="885"/>
                </a:lnTo>
                <a:lnTo>
                  <a:pt x="5484" y="888"/>
                </a:lnTo>
                <a:lnTo>
                  <a:pt x="5482" y="890"/>
                </a:lnTo>
                <a:lnTo>
                  <a:pt x="5478" y="892"/>
                </a:lnTo>
                <a:lnTo>
                  <a:pt x="5474" y="893"/>
                </a:lnTo>
                <a:lnTo>
                  <a:pt x="5470" y="897"/>
                </a:lnTo>
                <a:lnTo>
                  <a:pt x="5468" y="900"/>
                </a:lnTo>
                <a:lnTo>
                  <a:pt x="5467" y="905"/>
                </a:lnTo>
                <a:lnTo>
                  <a:pt x="5466" y="910"/>
                </a:lnTo>
                <a:lnTo>
                  <a:pt x="5465" y="917"/>
                </a:lnTo>
                <a:lnTo>
                  <a:pt x="5473" y="924"/>
                </a:lnTo>
                <a:lnTo>
                  <a:pt x="5482" y="932"/>
                </a:lnTo>
                <a:lnTo>
                  <a:pt x="5478" y="942"/>
                </a:lnTo>
                <a:lnTo>
                  <a:pt x="5465" y="935"/>
                </a:lnTo>
                <a:lnTo>
                  <a:pt x="5450" y="930"/>
                </a:lnTo>
                <a:lnTo>
                  <a:pt x="5434" y="924"/>
                </a:lnTo>
                <a:lnTo>
                  <a:pt x="5417" y="918"/>
                </a:lnTo>
                <a:lnTo>
                  <a:pt x="5398" y="913"/>
                </a:lnTo>
                <a:lnTo>
                  <a:pt x="5377" y="909"/>
                </a:lnTo>
                <a:lnTo>
                  <a:pt x="5354" y="905"/>
                </a:lnTo>
                <a:lnTo>
                  <a:pt x="5331" y="900"/>
                </a:lnTo>
                <a:lnTo>
                  <a:pt x="5306" y="897"/>
                </a:lnTo>
                <a:lnTo>
                  <a:pt x="5281" y="894"/>
                </a:lnTo>
                <a:lnTo>
                  <a:pt x="5253" y="891"/>
                </a:lnTo>
                <a:lnTo>
                  <a:pt x="5226" y="889"/>
                </a:lnTo>
                <a:lnTo>
                  <a:pt x="5198" y="887"/>
                </a:lnTo>
                <a:lnTo>
                  <a:pt x="5168" y="886"/>
                </a:lnTo>
                <a:lnTo>
                  <a:pt x="5138" y="885"/>
                </a:lnTo>
                <a:lnTo>
                  <a:pt x="5107" y="885"/>
                </a:lnTo>
                <a:lnTo>
                  <a:pt x="5077" y="885"/>
                </a:lnTo>
                <a:lnTo>
                  <a:pt x="5046" y="886"/>
                </a:lnTo>
                <a:lnTo>
                  <a:pt x="5017" y="887"/>
                </a:lnTo>
                <a:lnTo>
                  <a:pt x="4988" y="889"/>
                </a:lnTo>
                <a:lnTo>
                  <a:pt x="4961" y="891"/>
                </a:lnTo>
                <a:lnTo>
                  <a:pt x="4935" y="893"/>
                </a:lnTo>
                <a:lnTo>
                  <a:pt x="4909" y="896"/>
                </a:lnTo>
                <a:lnTo>
                  <a:pt x="4884" y="900"/>
                </a:lnTo>
                <a:lnTo>
                  <a:pt x="4861" y="905"/>
                </a:lnTo>
                <a:lnTo>
                  <a:pt x="4839" y="909"/>
                </a:lnTo>
                <a:lnTo>
                  <a:pt x="4818" y="913"/>
                </a:lnTo>
                <a:lnTo>
                  <a:pt x="4799" y="918"/>
                </a:lnTo>
                <a:lnTo>
                  <a:pt x="4781" y="924"/>
                </a:lnTo>
                <a:lnTo>
                  <a:pt x="4765" y="929"/>
                </a:lnTo>
                <a:lnTo>
                  <a:pt x="4751" y="935"/>
                </a:lnTo>
                <a:lnTo>
                  <a:pt x="4738" y="942"/>
                </a:lnTo>
                <a:lnTo>
                  <a:pt x="4734" y="931"/>
                </a:lnTo>
                <a:lnTo>
                  <a:pt x="4738" y="928"/>
                </a:lnTo>
                <a:lnTo>
                  <a:pt x="4741" y="924"/>
                </a:lnTo>
                <a:lnTo>
                  <a:pt x="4744" y="920"/>
                </a:lnTo>
                <a:lnTo>
                  <a:pt x="4745" y="917"/>
                </a:lnTo>
                <a:lnTo>
                  <a:pt x="4747" y="914"/>
                </a:lnTo>
                <a:lnTo>
                  <a:pt x="4748" y="911"/>
                </a:lnTo>
                <a:lnTo>
                  <a:pt x="4745" y="905"/>
                </a:lnTo>
                <a:lnTo>
                  <a:pt x="4742" y="899"/>
                </a:lnTo>
                <a:lnTo>
                  <a:pt x="4732" y="890"/>
                </a:lnTo>
                <a:lnTo>
                  <a:pt x="4722" y="882"/>
                </a:lnTo>
                <a:lnTo>
                  <a:pt x="4721" y="879"/>
                </a:lnTo>
                <a:lnTo>
                  <a:pt x="4722" y="877"/>
                </a:lnTo>
                <a:lnTo>
                  <a:pt x="4726" y="876"/>
                </a:lnTo>
                <a:lnTo>
                  <a:pt x="4728" y="873"/>
                </a:lnTo>
                <a:lnTo>
                  <a:pt x="4730" y="868"/>
                </a:lnTo>
                <a:lnTo>
                  <a:pt x="4732" y="862"/>
                </a:lnTo>
                <a:lnTo>
                  <a:pt x="4732" y="857"/>
                </a:lnTo>
                <a:lnTo>
                  <a:pt x="4731" y="852"/>
                </a:lnTo>
                <a:lnTo>
                  <a:pt x="4730" y="850"/>
                </a:lnTo>
                <a:lnTo>
                  <a:pt x="4729" y="849"/>
                </a:lnTo>
                <a:lnTo>
                  <a:pt x="4727" y="848"/>
                </a:lnTo>
                <a:lnTo>
                  <a:pt x="4724" y="848"/>
                </a:lnTo>
                <a:lnTo>
                  <a:pt x="4720" y="836"/>
                </a:lnTo>
                <a:lnTo>
                  <a:pt x="4711" y="817"/>
                </a:lnTo>
                <a:lnTo>
                  <a:pt x="4706" y="807"/>
                </a:lnTo>
                <a:lnTo>
                  <a:pt x="4700" y="797"/>
                </a:lnTo>
                <a:lnTo>
                  <a:pt x="4697" y="789"/>
                </a:lnTo>
                <a:lnTo>
                  <a:pt x="4696" y="783"/>
                </a:lnTo>
                <a:lnTo>
                  <a:pt x="4690" y="781"/>
                </a:lnTo>
                <a:lnTo>
                  <a:pt x="4678" y="774"/>
                </a:lnTo>
                <a:lnTo>
                  <a:pt x="4663" y="763"/>
                </a:lnTo>
                <a:lnTo>
                  <a:pt x="4648" y="751"/>
                </a:lnTo>
                <a:lnTo>
                  <a:pt x="4632" y="738"/>
                </a:lnTo>
                <a:lnTo>
                  <a:pt x="4618" y="727"/>
                </a:lnTo>
                <a:lnTo>
                  <a:pt x="4609" y="718"/>
                </a:lnTo>
                <a:lnTo>
                  <a:pt x="4606" y="713"/>
                </a:lnTo>
                <a:lnTo>
                  <a:pt x="4600" y="713"/>
                </a:lnTo>
                <a:lnTo>
                  <a:pt x="4594" y="710"/>
                </a:lnTo>
                <a:lnTo>
                  <a:pt x="4588" y="706"/>
                </a:lnTo>
                <a:lnTo>
                  <a:pt x="4579" y="701"/>
                </a:lnTo>
                <a:lnTo>
                  <a:pt x="4564" y="688"/>
                </a:lnTo>
                <a:lnTo>
                  <a:pt x="4547" y="674"/>
                </a:lnTo>
                <a:lnTo>
                  <a:pt x="4539" y="665"/>
                </a:lnTo>
                <a:lnTo>
                  <a:pt x="4532" y="657"/>
                </a:lnTo>
                <a:lnTo>
                  <a:pt x="4526" y="648"/>
                </a:lnTo>
                <a:lnTo>
                  <a:pt x="4520" y="640"/>
                </a:lnTo>
                <a:lnTo>
                  <a:pt x="4516" y="633"/>
                </a:lnTo>
                <a:lnTo>
                  <a:pt x="4514" y="625"/>
                </a:lnTo>
                <a:lnTo>
                  <a:pt x="4514" y="618"/>
                </a:lnTo>
                <a:lnTo>
                  <a:pt x="4515" y="613"/>
                </a:lnTo>
                <a:lnTo>
                  <a:pt x="4512" y="597"/>
                </a:lnTo>
                <a:lnTo>
                  <a:pt x="4505" y="575"/>
                </a:lnTo>
                <a:lnTo>
                  <a:pt x="4503" y="563"/>
                </a:lnTo>
                <a:lnTo>
                  <a:pt x="4500" y="554"/>
                </a:lnTo>
                <a:lnTo>
                  <a:pt x="4499" y="550"/>
                </a:lnTo>
                <a:lnTo>
                  <a:pt x="4499" y="547"/>
                </a:lnTo>
                <a:lnTo>
                  <a:pt x="4500" y="545"/>
                </a:lnTo>
                <a:lnTo>
                  <a:pt x="4501" y="545"/>
                </a:lnTo>
                <a:lnTo>
                  <a:pt x="4500" y="530"/>
                </a:lnTo>
                <a:lnTo>
                  <a:pt x="4498" y="519"/>
                </a:lnTo>
                <a:lnTo>
                  <a:pt x="4495" y="508"/>
                </a:lnTo>
                <a:lnTo>
                  <a:pt x="4493" y="499"/>
                </a:lnTo>
                <a:lnTo>
                  <a:pt x="4493" y="494"/>
                </a:lnTo>
                <a:lnTo>
                  <a:pt x="4493" y="490"/>
                </a:lnTo>
                <a:lnTo>
                  <a:pt x="4494" y="487"/>
                </a:lnTo>
                <a:lnTo>
                  <a:pt x="4496" y="484"/>
                </a:lnTo>
                <a:lnTo>
                  <a:pt x="4499" y="481"/>
                </a:lnTo>
                <a:lnTo>
                  <a:pt x="4504" y="478"/>
                </a:lnTo>
                <a:lnTo>
                  <a:pt x="4510" y="474"/>
                </a:lnTo>
                <a:lnTo>
                  <a:pt x="4517" y="471"/>
                </a:lnTo>
                <a:lnTo>
                  <a:pt x="4519" y="468"/>
                </a:lnTo>
                <a:lnTo>
                  <a:pt x="4520" y="464"/>
                </a:lnTo>
                <a:lnTo>
                  <a:pt x="4521" y="460"/>
                </a:lnTo>
                <a:lnTo>
                  <a:pt x="4523" y="455"/>
                </a:lnTo>
                <a:lnTo>
                  <a:pt x="4524" y="447"/>
                </a:lnTo>
                <a:lnTo>
                  <a:pt x="4524" y="440"/>
                </a:lnTo>
                <a:lnTo>
                  <a:pt x="4525" y="435"/>
                </a:lnTo>
                <a:lnTo>
                  <a:pt x="4526" y="432"/>
                </a:lnTo>
                <a:lnTo>
                  <a:pt x="4528" y="429"/>
                </a:lnTo>
                <a:lnTo>
                  <a:pt x="4531" y="426"/>
                </a:lnTo>
                <a:lnTo>
                  <a:pt x="4534" y="424"/>
                </a:lnTo>
                <a:lnTo>
                  <a:pt x="4539" y="421"/>
                </a:lnTo>
                <a:lnTo>
                  <a:pt x="4546" y="419"/>
                </a:lnTo>
                <a:lnTo>
                  <a:pt x="4553" y="418"/>
                </a:lnTo>
                <a:lnTo>
                  <a:pt x="4554" y="412"/>
                </a:lnTo>
                <a:lnTo>
                  <a:pt x="4556" y="407"/>
                </a:lnTo>
                <a:lnTo>
                  <a:pt x="4560" y="403"/>
                </a:lnTo>
                <a:lnTo>
                  <a:pt x="4566" y="399"/>
                </a:lnTo>
                <a:lnTo>
                  <a:pt x="4578" y="392"/>
                </a:lnTo>
                <a:lnTo>
                  <a:pt x="4594" y="387"/>
                </a:lnTo>
                <a:lnTo>
                  <a:pt x="4609" y="383"/>
                </a:lnTo>
                <a:lnTo>
                  <a:pt x="4621" y="379"/>
                </a:lnTo>
                <a:lnTo>
                  <a:pt x="4627" y="375"/>
                </a:lnTo>
                <a:lnTo>
                  <a:pt x="4631" y="373"/>
                </a:lnTo>
                <a:lnTo>
                  <a:pt x="4633" y="370"/>
                </a:lnTo>
                <a:lnTo>
                  <a:pt x="4634" y="367"/>
                </a:lnTo>
                <a:lnTo>
                  <a:pt x="4648" y="368"/>
                </a:lnTo>
                <a:lnTo>
                  <a:pt x="4662" y="371"/>
                </a:lnTo>
                <a:lnTo>
                  <a:pt x="4679" y="374"/>
                </a:lnTo>
                <a:lnTo>
                  <a:pt x="4697" y="380"/>
                </a:lnTo>
                <a:lnTo>
                  <a:pt x="4716" y="384"/>
                </a:lnTo>
                <a:lnTo>
                  <a:pt x="4734" y="388"/>
                </a:lnTo>
                <a:lnTo>
                  <a:pt x="4752" y="391"/>
                </a:lnTo>
                <a:lnTo>
                  <a:pt x="4770" y="392"/>
                </a:lnTo>
                <a:lnTo>
                  <a:pt x="4770" y="389"/>
                </a:lnTo>
                <a:lnTo>
                  <a:pt x="4771" y="387"/>
                </a:lnTo>
                <a:lnTo>
                  <a:pt x="4773" y="385"/>
                </a:lnTo>
                <a:lnTo>
                  <a:pt x="4775" y="382"/>
                </a:lnTo>
                <a:lnTo>
                  <a:pt x="4782" y="379"/>
                </a:lnTo>
                <a:lnTo>
                  <a:pt x="4792" y="374"/>
                </a:lnTo>
                <a:lnTo>
                  <a:pt x="4802" y="371"/>
                </a:lnTo>
                <a:lnTo>
                  <a:pt x="4815" y="369"/>
                </a:lnTo>
                <a:lnTo>
                  <a:pt x="4829" y="367"/>
                </a:lnTo>
                <a:lnTo>
                  <a:pt x="4842" y="367"/>
                </a:lnTo>
                <a:lnTo>
                  <a:pt x="4856" y="366"/>
                </a:lnTo>
                <a:lnTo>
                  <a:pt x="4871" y="367"/>
                </a:lnTo>
                <a:lnTo>
                  <a:pt x="4883" y="369"/>
                </a:lnTo>
                <a:lnTo>
                  <a:pt x="4896" y="371"/>
                </a:lnTo>
                <a:lnTo>
                  <a:pt x="4906" y="374"/>
                </a:lnTo>
                <a:lnTo>
                  <a:pt x="4915" y="380"/>
                </a:lnTo>
                <a:lnTo>
                  <a:pt x="4918" y="382"/>
                </a:lnTo>
                <a:lnTo>
                  <a:pt x="4921" y="385"/>
                </a:lnTo>
                <a:lnTo>
                  <a:pt x="4923" y="388"/>
                </a:lnTo>
                <a:lnTo>
                  <a:pt x="4925" y="392"/>
                </a:lnTo>
                <a:lnTo>
                  <a:pt x="4939" y="397"/>
                </a:lnTo>
                <a:lnTo>
                  <a:pt x="4951" y="403"/>
                </a:lnTo>
                <a:lnTo>
                  <a:pt x="4962" y="409"/>
                </a:lnTo>
                <a:lnTo>
                  <a:pt x="4973" y="415"/>
                </a:lnTo>
                <a:lnTo>
                  <a:pt x="4984" y="422"/>
                </a:lnTo>
                <a:lnTo>
                  <a:pt x="4996" y="427"/>
                </a:lnTo>
                <a:lnTo>
                  <a:pt x="5009" y="432"/>
                </a:lnTo>
                <a:lnTo>
                  <a:pt x="5024" y="438"/>
                </a:lnTo>
                <a:lnTo>
                  <a:pt x="5025" y="440"/>
                </a:lnTo>
                <a:lnTo>
                  <a:pt x="5025" y="441"/>
                </a:lnTo>
                <a:lnTo>
                  <a:pt x="5026" y="441"/>
                </a:lnTo>
                <a:lnTo>
                  <a:pt x="5028" y="442"/>
                </a:lnTo>
                <a:lnTo>
                  <a:pt x="5032" y="441"/>
                </a:lnTo>
                <a:lnTo>
                  <a:pt x="5035" y="439"/>
                </a:lnTo>
                <a:lnTo>
                  <a:pt x="5043" y="433"/>
                </a:lnTo>
                <a:lnTo>
                  <a:pt x="5047" y="430"/>
                </a:lnTo>
                <a:lnTo>
                  <a:pt x="5045" y="405"/>
                </a:lnTo>
                <a:lnTo>
                  <a:pt x="5043" y="379"/>
                </a:lnTo>
                <a:lnTo>
                  <a:pt x="5043" y="372"/>
                </a:lnTo>
                <a:lnTo>
                  <a:pt x="5044" y="366"/>
                </a:lnTo>
                <a:lnTo>
                  <a:pt x="5045" y="361"/>
                </a:lnTo>
                <a:lnTo>
                  <a:pt x="5047" y="355"/>
                </a:lnTo>
                <a:lnTo>
                  <a:pt x="5051" y="350"/>
                </a:lnTo>
                <a:lnTo>
                  <a:pt x="5055" y="346"/>
                </a:lnTo>
                <a:lnTo>
                  <a:pt x="5060" y="343"/>
                </a:lnTo>
                <a:lnTo>
                  <a:pt x="5065" y="341"/>
                </a:lnTo>
                <a:lnTo>
                  <a:pt x="5073" y="324"/>
                </a:lnTo>
                <a:lnTo>
                  <a:pt x="5084" y="300"/>
                </a:lnTo>
                <a:lnTo>
                  <a:pt x="5086" y="295"/>
                </a:lnTo>
                <a:lnTo>
                  <a:pt x="5087" y="290"/>
                </a:lnTo>
                <a:lnTo>
                  <a:pt x="5087" y="285"/>
                </a:lnTo>
                <a:lnTo>
                  <a:pt x="5087" y="280"/>
                </a:lnTo>
                <a:lnTo>
                  <a:pt x="5085" y="277"/>
                </a:lnTo>
                <a:lnTo>
                  <a:pt x="5081" y="275"/>
                </a:lnTo>
                <a:lnTo>
                  <a:pt x="5076" y="273"/>
                </a:lnTo>
                <a:lnTo>
                  <a:pt x="5068" y="272"/>
                </a:lnTo>
                <a:lnTo>
                  <a:pt x="5067" y="275"/>
                </a:lnTo>
                <a:lnTo>
                  <a:pt x="5065" y="277"/>
                </a:lnTo>
                <a:lnTo>
                  <a:pt x="5063" y="278"/>
                </a:lnTo>
                <a:lnTo>
                  <a:pt x="5060" y="280"/>
                </a:lnTo>
                <a:lnTo>
                  <a:pt x="5053" y="283"/>
                </a:lnTo>
                <a:lnTo>
                  <a:pt x="5047" y="284"/>
                </a:lnTo>
                <a:lnTo>
                  <a:pt x="5045" y="275"/>
                </a:lnTo>
                <a:lnTo>
                  <a:pt x="5043" y="267"/>
                </a:lnTo>
                <a:lnTo>
                  <a:pt x="5042" y="258"/>
                </a:lnTo>
                <a:lnTo>
                  <a:pt x="5041" y="250"/>
                </a:lnTo>
                <a:lnTo>
                  <a:pt x="5043" y="242"/>
                </a:lnTo>
                <a:lnTo>
                  <a:pt x="5045" y="236"/>
                </a:lnTo>
                <a:lnTo>
                  <a:pt x="5047" y="233"/>
                </a:lnTo>
                <a:lnTo>
                  <a:pt x="5051" y="231"/>
                </a:lnTo>
                <a:lnTo>
                  <a:pt x="5054" y="230"/>
                </a:lnTo>
                <a:lnTo>
                  <a:pt x="5058" y="229"/>
                </a:lnTo>
                <a:lnTo>
                  <a:pt x="5058" y="232"/>
                </a:lnTo>
                <a:lnTo>
                  <a:pt x="5060" y="234"/>
                </a:lnTo>
                <a:lnTo>
                  <a:pt x="5062" y="237"/>
                </a:lnTo>
                <a:lnTo>
                  <a:pt x="5065" y="239"/>
                </a:lnTo>
                <a:lnTo>
                  <a:pt x="5068" y="240"/>
                </a:lnTo>
                <a:lnTo>
                  <a:pt x="5072" y="241"/>
                </a:lnTo>
                <a:lnTo>
                  <a:pt x="5076" y="242"/>
                </a:lnTo>
                <a:lnTo>
                  <a:pt x="5079" y="241"/>
                </a:lnTo>
                <a:lnTo>
                  <a:pt x="5082" y="241"/>
                </a:lnTo>
                <a:lnTo>
                  <a:pt x="5085" y="239"/>
                </a:lnTo>
                <a:lnTo>
                  <a:pt x="5087" y="237"/>
                </a:lnTo>
                <a:lnTo>
                  <a:pt x="5089" y="234"/>
                </a:lnTo>
                <a:lnTo>
                  <a:pt x="5089" y="230"/>
                </a:lnTo>
                <a:lnTo>
                  <a:pt x="5089" y="225"/>
                </a:lnTo>
                <a:lnTo>
                  <a:pt x="5087" y="218"/>
                </a:lnTo>
                <a:lnTo>
                  <a:pt x="5084" y="211"/>
                </a:lnTo>
                <a:lnTo>
                  <a:pt x="5080" y="209"/>
                </a:lnTo>
                <a:lnTo>
                  <a:pt x="5078" y="207"/>
                </a:lnTo>
                <a:lnTo>
                  <a:pt x="5077" y="206"/>
                </a:lnTo>
                <a:lnTo>
                  <a:pt x="5077" y="203"/>
                </a:lnTo>
                <a:lnTo>
                  <a:pt x="5079" y="200"/>
                </a:lnTo>
                <a:lnTo>
                  <a:pt x="5080" y="197"/>
                </a:lnTo>
                <a:lnTo>
                  <a:pt x="5126" y="197"/>
                </a:lnTo>
                <a:lnTo>
                  <a:pt x="5126" y="200"/>
                </a:lnTo>
                <a:lnTo>
                  <a:pt x="5126" y="205"/>
                </a:lnTo>
                <a:lnTo>
                  <a:pt x="5126" y="208"/>
                </a:lnTo>
                <a:lnTo>
                  <a:pt x="5125" y="212"/>
                </a:lnTo>
                <a:lnTo>
                  <a:pt x="5123" y="219"/>
                </a:lnTo>
                <a:lnTo>
                  <a:pt x="5121" y="226"/>
                </a:lnTo>
                <a:lnTo>
                  <a:pt x="5121" y="229"/>
                </a:lnTo>
                <a:lnTo>
                  <a:pt x="5121" y="231"/>
                </a:lnTo>
                <a:lnTo>
                  <a:pt x="5122" y="234"/>
                </a:lnTo>
                <a:lnTo>
                  <a:pt x="5124" y="235"/>
                </a:lnTo>
                <a:lnTo>
                  <a:pt x="5127" y="237"/>
                </a:lnTo>
                <a:lnTo>
                  <a:pt x="5131" y="238"/>
                </a:lnTo>
                <a:lnTo>
                  <a:pt x="5138" y="239"/>
                </a:lnTo>
                <a:lnTo>
                  <a:pt x="5145" y="239"/>
                </a:lnTo>
                <a:lnTo>
                  <a:pt x="5146" y="237"/>
                </a:lnTo>
                <a:lnTo>
                  <a:pt x="5147" y="235"/>
                </a:lnTo>
                <a:lnTo>
                  <a:pt x="5150" y="233"/>
                </a:lnTo>
                <a:lnTo>
                  <a:pt x="5153" y="232"/>
                </a:lnTo>
                <a:lnTo>
                  <a:pt x="5160" y="230"/>
                </a:lnTo>
                <a:lnTo>
                  <a:pt x="5166" y="230"/>
                </a:lnTo>
                <a:lnTo>
                  <a:pt x="5168" y="249"/>
                </a:lnTo>
                <a:lnTo>
                  <a:pt x="5168" y="266"/>
                </a:lnTo>
                <a:lnTo>
                  <a:pt x="5168" y="270"/>
                </a:lnTo>
                <a:lnTo>
                  <a:pt x="5167" y="273"/>
                </a:lnTo>
                <a:lnTo>
                  <a:pt x="5165" y="275"/>
                </a:lnTo>
                <a:lnTo>
                  <a:pt x="5163" y="277"/>
                </a:lnTo>
                <a:lnTo>
                  <a:pt x="5161" y="278"/>
                </a:lnTo>
                <a:lnTo>
                  <a:pt x="5157" y="279"/>
                </a:lnTo>
                <a:lnTo>
                  <a:pt x="5153" y="279"/>
                </a:lnTo>
                <a:lnTo>
                  <a:pt x="5147" y="279"/>
                </a:lnTo>
                <a:lnTo>
                  <a:pt x="5141" y="277"/>
                </a:lnTo>
                <a:lnTo>
                  <a:pt x="5135" y="277"/>
                </a:lnTo>
                <a:lnTo>
                  <a:pt x="5129" y="278"/>
                </a:lnTo>
                <a:lnTo>
                  <a:pt x="5125" y="280"/>
                </a:lnTo>
                <a:lnTo>
                  <a:pt x="5124" y="283"/>
                </a:lnTo>
                <a:lnTo>
                  <a:pt x="5123" y="285"/>
                </a:lnTo>
                <a:lnTo>
                  <a:pt x="5122" y="287"/>
                </a:lnTo>
                <a:lnTo>
                  <a:pt x="5122" y="290"/>
                </a:lnTo>
                <a:lnTo>
                  <a:pt x="5123" y="296"/>
                </a:lnTo>
                <a:lnTo>
                  <a:pt x="5126" y="304"/>
                </a:lnTo>
                <a:lnTo>
                  <a:pt x="5127" y="308"/>
                </a:lnTo>
                <a:lnTo>
                  <a:pt x="5128" y="313"/>
                </a:lnTo>
                <a:lnTo>
                  <a:pt x="5129" y="317"/>
                </a:lnTo>
                <a:lnTo>
                  <a:pt x="5131" y="321"/>
                </a:lnTo>
                <a:lnTo>
                  <a:pt x="5137" y="328"/>
                </a:lnTo>
                <a:lnTo>
                  <a:pt x="5143" y="335"/>
                </a:lnTo>
                <a:lnTo>
                  <a:pt x="5149" y="343"/>
                </a:lnTo>
                <a:lnTo>
                  <a:pt x="5157" y="349"/>
                </a:lnTo>
                <a:lnTo>
                  <a:pt x="5162" y="356"/>
                </a:lnTo>
                <a:lnTo>
                  <a:pt x="5166" y="365"/>
                </a:lnTo>
                <a:lnTo>
                  <a:pt x="5165" y="386"/>
                </a:lnTo>
                <a:lnTo>
                  <a:pt x="5164" y="404"/>
                </a:lnTo>
                <a:lnTo>
                  <a:pt x="5164" y="411"/>
                </a:lnTo>
                <a:lnTo>
                  <a:pt x="5164" y="416"/>
                </a:lnTo>
                <a:lnTo>
                  <a:pt x="5164" y="422"/>
                </a:lnTo>
                <a:lnTo>
                  <a:pt x="5165" y="426"/>
                </a:lnTo>
                <a:lnTo>
                  <a:pt x="5167" y="429"/>
                </a:lnTo>
                <a:lnTo>
                  <a:pt x="5170" y="432"/>
                </a:lnTo>
                <a:lnTo>
                  <a:pt x="5175" y="433"/>
                </a:lnTo>
                <a:lnTo>
                  <a:pt x="5180" y="434"/>
                </a:lnTo>
                <a:lnTo>
                  <a:pt x="5196" y="433"/>
                </a:lnTo>
                <a:lnTo>
                  <a:pt x="5219" y="429"/>
                </a:lnTo>
                <a:lnTo>
                  <a:pt x="5221" y="427"/>
                </a:lnTo>
                <a:lnTo>
                  <a:pt x="5225" y="423"/>
                </a:lnTo>
                <a:lnTo>
                  <a:pt x="5234" y="418"/>
                </a:lnTo>
                <a:lnTo>
                  <a:pt x="5243" y="411"/>
                </a:lnTo>
                <a:lnTo>
                  <a:pt x="5267" y="397"/>
                </a:lnTo>
                <a:lnTo>
                  <a:pt x="5297" y="383"/>
                </a:lnTo>
                <a:lnTo>
                  <a:pt x="5311" y="376"/>
                </a:lnTo>
                <a:lnTo>
                  <a:pt x="5326" y="370"/>
                </a:lnTo>
                <a:lnTo>
                  <a:pt x="5340" y="366"/>
                </a:lnTo>
                <a:lnTo>
                  <a:pt x="5352" y="363"/>
                </a:lnTo>
                <a:lnTo>
                  <a:pt x="5364" y="361"/>
                </a:lnTo>
                <a:lnTo>
                  <a:pt x="5373" y="362"/>
                </a:lnTo>
                <a:lnTo>
                  <a:pt x="5377" y="363"/>
                </a:lnTo>
                <a:lnTo>
                  <a:pt x="5380" y="364"/>
                </a:lnTo>
                <a:lnTo>
                  <a:pt x="5383" y="367"/>
                </a:lnTo>
                <a:lnTo>
                  <a:pt x="5384" y="370"/>
                </a:lnTo>
                <a:lnTo>
                  <a:pt x="5398" y="371"/>
                </a:lnTo>
                <a:lnTo>
                  <a:pt x="5409" y="373"/>
                </a:lnTo>
                <a:lnTo>
                  <a:pt x="5418" y="377"/>
                </a:lnTo>
                <a:lnTo>
                  <a:pt x="5426" y="382"/>
                </a:lnTo>
                <a:lnTo>
                  <a:pt x="5434" y="385"/>
                </a:lnTo>
                <a:lnTo>
                  <a:pt x="5444" y="388"/>
                </a:lnTo>
                <a:lnTo>
                  <a:pt x="5448" y="389"/>
                </a:lnTo>
                <a:lnTo>
                  <a:pt x="5454" y="389"/>
                </a:lnTo>
                <a:lnTo>
                  <a:pt x="5461" y="389"/>
                </a:lnTo>
                <a:lnTo>
                  <a:pt x="5468" y="388"/>
                </a:lnTo>
                <a:lnTo>
                  <a:pt x="5469" y="385"/>
                </a:lnTo>
                <a:lnTo>
                  <a:pt x="5472" y="383"/>
                </a:lnTo>
                <a:lnTo>
                  <a:pt x="5478" y="381"/>
                </a:lnTo>
                <a:lnTo>
                  <a:pt x="5484" y="379"/>
                </a:lnTo>
                <a:lnTo>
                  <a:pt x="5500" y="375"/>
                </a:lnTo>
                <a:lnTo>
                  <a:pt x="5519" y="373"/>
                </a:lnTo>
                <a:lnTo>
                  <a:pt x="5539" y="371"/>
                </a:lnTo>
                <a:lnTo>
                  <a:pt x="5557" y="370"/>
                </a:lnTo>
                <a:lnTo>
                  <a:pt x="5573" y="370"/>
                </a:lnTo>
                <a:lnTo>
                  <a:pt x="5584" y="371"/>
                </a:lnTo>
                <a:lnTo>
                  <a:pt x="5584" y="373"/>
                </a:lnTo>
                <a:lnTo>
                  <a:pt x="5586" y="376"/>
                </a:lnTo>
                <a:lnTo>
                  <a:pt x="5588" y="379"/>
                </a:lnTo>
                <a:lnTo>
                  <a:pt x="5591" y="381"/>
                </a:lnTo>
                <a:lnTo>
                  <a:pt x="5598" y="384"/>
                </a:lnTo>
                <a:lnTo>
                  <a:pt x="5608" y="386"/>
                </a:lnTo>
                <a:lnTo>
                  <a:pt x="5627" y="388"/>
                </a:lnTo>
                <a:lnTo>
                  <a:pt x="5639" y="388"/>
                </a:lnTo>
                <a:lnTo>
                  <a:pt x="5644" y="396"/>
                </a:lnTo>
                <a:lnTo>
                  <a:pt x="5648" y="404"/>
                </a:lnTo>
                <a:lnTo>
                  <a:pt x="5651" y="409"/>
                </a:lnTo>
                <a:lnTo>
                  <a:pt x="5655" y="413"/>
                </a:lnTo>
                <a:lnTo>
                  <a:pt x="5663" y="419"/>
                </a:lnTo>
                <a:lnTo>
                  <a:pt x="5670" y="423"/>
                </a:lnTo>
                <a:lnTo>
                  <a:pt x="5673" y="425"/>
                </a:lnTo>
                <a:lnTo>
                  <a:pt x="5676" y="428"/>
                </a:lnTo>
                <a:lnTo>
                  <a:pt x="5679" y="431"/>
                </a:lnTo>
                <a:lnTo>
                  <a:pt x="5682" y="435"/>
                </a:lnTo>
                <a:lnTo>
                  <a:pt x="5684" y="442"/>
                </a:lnTo>
                <a:lnTo>
                  <a:pt x="5685" y="449"/>
                </a:lnTo>
                <a:lnTo>
                  <a:pt x="5686" y="459"/>
                </a:lnTo>
                <a:lnTo>
                  <a:pt x="5687" y="470"/>
                </a:lnTo>
                <a:lnTo>
                  <a:pt x="5698" y="476"/>
                </a:lnTo>
                <a:lnTo>
                  <a:pt x="5709" y="481"/>
                </a:lnTo>
                <a:lnTo>
                  <a:pt x="5712" y="484"/>
                </a:lnTo>
                <a:lnTo>
                  <a:pt x="5715" y="489"/>
                </a:lnTo>
                <a:lnTo>
                  <a:pt x="5716" y="496"/>
                </a:lnTo>
                <a:lnTo>
                  <a:pt x="5716" y="505"/>
                </a:lnTo>
                <a:close/>
              </a:path>
            </a:pathLst>
          </a:custGeom>
          <a:solidFill>
            <a:srgbClr val="E41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pl-PL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C051537-29ED-2B26-90B5-899C15DF9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755" y="925473"/>
            <a:ext cx="7730425" cy="3679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1800" u="sng" dirty="0">
                <a:latin typeface="Aptos" panose="020B0004020202020204"/>
                <a:ea typeface="Open Sans"/>
                <a:cs typeface="Open Sans"/>
              </a:rPr>
              <a:t>Najważniejsze aspekty autobusów zasilanych olejem napędowym:</a:t>
            </a:r>
            <a:endParaRPr lang="pl-PL" sz="1800" u="sng" dirty="0">
              <a:latin typeface="Aptos" panose="020B0004020202020204"/>
            </a:endParaRPr>
          </a:p>
          <a:p>
            <a:pPr marL="285750" indent="-285750"/>
            <a:r>
              <a:rPr lang="pl-PL" sz="1500" dirty="0">
                <a:latin typeface="Aptos" panose="020B0004020202020204"/>
                <a:ea typeface="Open Sans"/>
                <a:cs typeface="Open Sans"/>
              </a:rPr>
              <a:t>Paliwo szeroko dostępne</a:t>
            </a:r>
          </a:p>
          <a:p>
            <a:pPr marL="285750" indent="-285750"/>
            <a:r>
              <a:rPr lang="pl-PL" sz="1500" dirty="0">
                <a:latin typeface="Aptos" panose="020B0004020202020204"/>
              </a:rPr>
              <a:t>Nie ma potrzeby budowy kosztownej infrastruktury dedykowanej, czy też specjalnego dostosowania zaplecza</a:t>
            </a:r>
          </a:p>
          <a:p>
            <a:pPr marL="285750" indent="-285750"/>
            <a:r>
              <a:rPr lang="pl-PL" sz="1500" dirty="0">
                <a:latin typeface="Aptos" panose="020B0004020202020204"/>
                <a:ea typeface="Open Sans"/>
                <a:cs typeface="Open Sans"/>
              </a:rPr>
              <a:t>Łatwe tankowanie, infrastruktura działa od dawna i jest powszechnie dostępna</a:t>
            </a:r>
          </a:p>
          <a:p>
            <a:pPr marL="285750" indent="-285750"/>
            <a:r>
              <a:rPr lang="pl-PL" sz="1500" dirty="0">
                <a:latin typeface="Aptos" panose="020B0004020202020204"/>
                <a:ea typeface="Open Sans"/>
                <a:cs typeface="Open Sans"/>
              </a:rPr>
              <a:t>Najtańsze rozwiązanie przy zakupie autobusu, sprawdzone technologie</a:t>
            </a:r>
          </a:p>
          <a:p>
            <a:pPr marL="285750" indent="-285750"/>
            <a:r>
              <a:rPr lang="pl-PL" sz="1500" dirty="0">
                <a:latin typeface="Aptos" panose="020B0004020202020204"/>
                <a:ea typeface="Open Sans"/>
                <a:cs typeface="Open Sans"/>
              </a:rPr>
              <a:t>Nadal są konkurencyjne pod względem niezawodności i zasięgu</a:t>
            </a:r>
          </a:p>
          <a:p>
            <a:pPr marL="285750" indent="-285750"/>
            <a:r>
              <a:rPr lang="pl-PL" sz="1500" dirty="0">
                <a:latin typeface="Aptos" panose="020B0004020202020204"/>
                <a:ea typeface="Open Sans"/>
                <a:cs typeface="Open Sans"/>
              </a:rPr>
              <a:t>Wprowadzanie kolejnych norm Euro (obecnie Euro VID) ograniczyło emisję substancji normowanych ale ich nie wyeliminowało</a:t>
            </a:r>
          </a:p>
          <a:p>
            <a:pPr marL="285750" indent="-285750"/>
            <a:r>
              <a:rPr lang="pl-PL" sz="1500" dirty="0">
                <a:latin typeface="Aptos" panose="020B0004020202020204"/>
                <a:ea typeface="Open Sans"/>
                <a:cs typeface="Open Sans"/>
              </a:rPr>
              <a:t>Udział kosztu paliwa w cenie wozokilometra wyższy niż w przypadku energii elektrycznej</a:t>
            </a:r>
          </a:p>
          <a:p>
            <a:pPr marL="285750" indent="-285750"/>
            <a:r>
              <a:rPr lang="pl-PL" sz="1500" dirty="0">
                <a:latin typeface="Aptos" panose="020B0004020202020204"/>
              </a:rPr>
              <a:t>Osiągnęły wysoki stopień skomplikowania: systemy dawkowania i wtrysku, zaawansowana elektronika sterująca, </a:t>
            </a:r>
            <a:r>
              <a:rPr lang="pl-PL" sz="1500" dirty="0" err="1">
                <a:latin typeface="Aptos" panose="020B0004020202020204"/>
              </a:rPr>
              <a:t>oczujnikowanie</a:t>
            </a:r>
            <a:r>
              <a:rPr lang="pl-PL" sz="1500" dirty="0">
                <a:latin typeface="Aptos" panose="020B0004020202020204"/>
              </a:rPr>
              <a:t> silnika,  systemy oczyszczania spalin (SCR, </a:t>
            </a:r>
            <a:r>
              <a:rPr lang="pl-PL" sz="1500" dirty="0" err="1">
                <a:latin typeface="Aptos" panose="020B0004020202020204"/>
              </a:rPr>
              <a:t>AdBlue</a:t>
            </a:r>
            <a:r>
              <a:rPr lang="pl-PL" sz="1500" dirty="0">
                <a:latin typeface="Aptos" panose="020B0004020202020204"/>
              </a:rPr>
              <a:t>, Katalizatory, DPF)</a:t>
            </a:r>
          </a:p>
          <a:p>
            <a:pPr marL="285750" indent="-285750"/>
            <a:endParaRPr lang="pl-PL" sz="1600" dirty="0">
              <a:latin typeface="Aptos"/>
              <a:ea typeface="Open Sans"/>
              <a:cs typeface="Open Sans"/>
            </a:endParaRPr>
          </a:p>
          <a:p>
            <a:pPr marL="0" indent="0">
              <a:buNone/>
            </a:pPr>
            <a:endParaRPr lang="pl-PL" sz="1600" dirty="0">
              <a:latin typeface="Aptos"/>
              <a:ea typeface="Open Sans"/>
              <a:cs typeface="Open Sans"/>
            </a:endParaRPr>
          </a:p>
          <a:p>
            <a:pPr marL="0" indent="0">
              <a:buNone/>
            </a:pPr>
            <a:endParaRPr lang="pl-PL" sz="1800" dirty="0">
              <a:latin typeface="Aptos"/>
              <a:ea typeface="Open Sans"/>
              <a:cs typeface="Open Sans"/>
            </a:endParaRPr>
          </a:p>
          <a:p>
            <a:pPr marL="0" indent="0">
              <a:buNone/>
            </a:pPr>
            <a:endParaRPr lang="pl-PL" sz="1800" dirty="0">
              <a:latin typeface="Aptos"/>
              <a:ea typeface="Open Sans"/>
              <a:cs typeface="Open Sans"/>
            </a:endParaRPr>
          </a:p>
          <a:p>
            <a:pPr marL="0" indent="0">
              <a:buNone/>
            </a:pPr>
            <a:endParaRPr lang="pl-PL" sz="1800" dirty="0">
              <a:latin typeface="Aptos"/>
            </a:endParaRPr>
          </a:p>
        </p:txBody>
      </p:sp>
      <p:sp>
        <p:nvSpPr>
          <p:cNvPr id="8" name="Symbol zastępczy stopki 2">
            <a:extLst>
              <a:ext uri="{FF2B5EF4-FFF2-40B4-BE49-F238E27FC236}">
                <a16:creationId xmlns:a16="http://schemas.microsoft.com/office/drawing/2014/main" id="{9366510D-ECA2-09FC-E21C-18392E2E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8155" y="4767263"/>
            <a:ext cx="4789561" cy="273844"/>
          </a:xfrm>
        </p:spPr>
        <p:txBody>
          <a:bodyPr/>
          <a:lstStyle/>
          <a:p>
            <a:pPr defTabSz="685800"/>
            <a:r>
              <a:rPr lang="pl-PL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Warszawa </a:t>
            </a:r>
            <a:fld id="{93072C01-6B1B-468B-87A0-E1D35F6D9B86}" type="datetime4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19 maja 2025</a:t>
            </a:fld>
            <a:r>
              <a:rPr lang="pl-PL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138317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468E2-8CC4-04A4-D460-2E02AC649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ole tekstowe 39">
            <a:extLst>
              <a:ext uri="{FF2B5EF4-FFF2-40B4-BE49-F238E27FC236}">
                <a16:creationId xmlns:a16="http://schemas.microsoft.com/office/drawing/2014/main" id="{D943B787-8D95-DFF1-883F-30B05BE92806}"/>
              </a:ext>
            </a:extLst>
          </p:cNvPr>
          <p:cNvSpPr txBox="1"/>
          <p:nvPr/>
        </p:nvSpPr>
        <p:spPr>
          <a:xfrm>
            <a:off x="244317" y="71929"/>
            <a:ext cx="665654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pl-PL">
                <a:solidFill>
                  <a:srgbClr val="E41D2D"/>
                </a:solidFill>
                <a:latin typeface="Tahoma"/>
                <a:ea typeface="Tahoma"/>
                <a:cs typeface="Tahoma"/>
              </a:rPr>
              <a:t>Udział paliwa w koszcie </a:t>
            </a:r>
            <a:r>
              <a:rPr lang="pl-PL" err="1">
                <a:solidFill>
                  <a:srgbClr val="E41D2D"/>
                </a:solidFill>
                <a:latin typeface="Tahoma"/>
                <a:ea typeface="Tahoma"/>
                <a:cs typeface="Tahoma"/>
              </a:rPr>
              <a:t>wzkm</a:t>
            </a:r>
            <a:r>
              <a:rPr lang="pl-PL">
                <a:solidFill>
                  <a:srgbClr val="E41D2D"/>
                </a:solidFill>
                <a:latin typeface="Tahoma"/>
                <a:ea typeface="Tahoma"/>
                <a:cs typeface="Tahoma"/>
              </a:rPr>
              <a:t> latach 2021 – 2025</a:t>
            </a:r>
            <a:endParaRPr lang="pl-PL">
              <a:solidFill>
                <a:srgbClr val="E41D2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685800"/>
            <a:endParaRPr lang="pl-PL">
              <a:solidFill>
                <a:srgbClr val="E41D2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B3F7E36C-831A-E960-73B6-6C4E7CC59255}"/>
              </a:ext>
            </a:extLst>
          </p:cNvPr>
          <p:cNvSpPr/>
          <p:nvPr/>
        </p:nvSpPr>
        <p:spPr>
          <a:xfrm flipH="1">
            <a:off x="320755" y="442913"/>
            <a:ext cx="8502491" cy="27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41D2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l-P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91A74A3-6477-E9A0-99F4-4E7A134A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8155" y="4767263"/>
            <a:ext cx="4789561" cy="273844"/>
          </a:xfrm>
        </p:spPr>
        <p:txBody>
          <a:bodyPr/>
          <a:lstStyle/>
          <a:p>
            <a:pPr defTabSz="685800"/>
            <a:r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Warszawa 6 maja 2025r.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603BDD5-26EB-6207-2C0A-A482E870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5846" y="4767263"/>
            <a:ext cx="2057400" cy="273844"/>
          </a:xfrm>
        </p:spPr>
        <p:txBody>
          <a:bodyPr/>
          <a:lstStyle/>
          <a:p>
            <a:pPr defTabSz="685800"/>
            <a:fld id="{546B9E42-3626-4164-8DC5-77E14E065AE1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15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4C6D854B-ABB0-D178-27DD-532CF8EEC78F}"/>
              </a:ext>
            </a:extLst>
          </p:cNvPr>
          <p:cNvSpPr>
            <a:spLocks noEditPoints="1"/>
          </p:cNvSpPr>
          <p:nvPr/>
        </p:nvSpPr>
        <p:spPr bwMode="auto">
          <a:xfrm>
            <a:off x="8203883" y="145549"/>
            <a:ext cx="622935" cy="199008"/>
          </a:xfrm>
          <a:custGeom>
            <a:avLst/>
            <a:gdLst>
              <a:gd name="T0" fmla="*/ 4675 w 16828"/>
              <a:gd name="T1" fmla="*/ 429 h 5376"/>
              <a:gd name="T2" fmla="*/ 4704 w 16828"/>
              <a:gd name="T3" fmla="*/ 757 h 5376"/>
              <a:gd name="T4" fmla="*/ 9978 w 16828"/>
              <a:gd name="T5" fmla="*/ 2788 h 5376"/>
              <a:gd name="T6" fmla="*/ 11099 w 16828"/>
              <a:gd name="T7" fmla="*/ 2769 h 5376"/>
              <a:gd name="T8" fmla="*/ 11629 w 16828"/>
              <a:gd name="T9" fmla="*/ 3644 h 5376"/>
              <a:gd name="T10" fmla="*/ 10590 w 16828"/>
              <a:gd name="T11" fmla="*/ 3382 h 5376"/>
              <a:gd name="T12" fmla="*/ 9709 w 16828"/>
              <a:gd name="T13" fmla="*/ 3327 h 5376"/>
              <a:gd name="T14" fmla="*/ 8520 w 16828"/>
              <a:gd name="T15" fmla="*/ 3468 h 5376"/>
              <a:gd name="T16" fmla="*/ 14168 w 16828"/>
              <a:gd name="T17" fmla="*/ 2939 h 5376"/>
              <a:gd name="T18" fmla="*/ 11407 w 16828"/>
              <a:gd name="T19" fmla="*/ 5261 h 5376"/>
              <a:gd name="T20" fmla="*/ 16222 w 16828"/>
              <a:gd name="T21" fmla="*/ 3713 h 5376"/>
              <a:gd name="T22" fmla="*/ 15509 w 16828"/>
              <a:gd name="T23" fmla="*/ 3332 h 5376"/>
              <a:gd name="T24" fmla="*/ 14496 w 16828"/>
              <a:gd name="T25" fmla="*/ 4549 h 5376"/>
              <a:gd name="T26" fmla="*/ 15249 w 16828"/>
              <a:gd name="T27" fmla="*/ 4776 h 5376"/>
              <a:gd name="T28" fmla="*/ 14224 w 16828"/>
              <a:gd name="T29" fmla="*/ 5275 h 5376"/>
              <a:gd name="T30" fmla="*/ 14127 w 16828"/>
              <a:gd name="T31" fmla="*/ 3962 h 5376"/>
              <a:gd name="T32" fmla="*/ 16039 w 16828"/>
              <a:gd name="T33" fmla="*/ 2776 h 5376"/>
              <a:gd name="T34" fmla="*/ 15969 w 16828"/>
              <a:gd name="T35" fmla="*/ 5325 h 5376"/>
              <a:gd name="T36" fmla="*/ 5049 w 16828"/>
              <a:gd name="T37" fmla="*/ 627 h 5376"/>
              <a:gd name="T38" fmla="*/ 4889 w 16828"/>
              <a:gd name="T39" fmla="*/ 587 h 5376"/>
              <a:gd name="T40" fmla="*/ 4912 w 16828"/>
              <a:gd name="T41" fmla="*/ 734 h 5376"/>
              <a:gd name="T42" fmla="*/ 4848 w 16828"/>
              <a:gd name="T43" fmla="*/ 443 h 5376"/>
              <a:gd name="T44" fmla="*/ 5297 w 16828"/>
              <a:gd name="T45" fmla="*/ 488 h 5376"/>
              <a:gd name="T46" fmla="*/ 4294 w 16828"/>
              <a:gd name="T47" fmla="*/ 17 h 5376"/>
              <a:gd name="T48" fmla="*/ 4469 w 16828"/>
              <a:gd name="T49" fmla="*/ 2395 h 5376"/>
              <a:gd name="T50" fmla="*/ 3991 w 16828"/>
              <a:gd name="T51" fmla="*/ 1937 h 5376"/>
              <a:gd name="T52" fmla="*/ 4416 w 16828"/>
              <a:gd name="T53" fmla="*/ 1121 h 5376"/>
              <a:gd name="T54" fmla="*/ 4755 w 16828"/>
              <a:gd name="T55" fmla="*/ 1157 h 5376"/>
              <a:gd name="T56" fmla="*/ 6241 w 16828"/>
              <a:gd name="T57" fmla="*/ 1576 h 5376"/>
              <a:gd name="T58" fmla="*/ 4755 w 16828"/>
              <a:gd name="T59" fmla="*/ 1269 h 5376"/>
              <a:gd name="T60" fmla="*/ 4450 w 16828"/>
              <a:gd name="T61" fmla="*/ 1427 h 5376"/>
              <a:gd name="T62" fmla="*/ 4549 w 16828"/>
              <a:gd name="T63" fmla="*/ 1966 h 5376"/>
              <a:gd name="T64" fmla="*/ 4662 w 16828"/>
              <a:gd name="T65" fmla="*/ 1833 h 5376"/>
              <a:gd name="T66" fmla="*/ 4998 w 16828"/>
              <a:gd name="T67" fmla="*/ 1405 h 5376"/>
              <a:gd name="T68" fmla="*/ 5259 w 16828"/>
              <a:gd name="T69" fmla="*/ 1827 h 5376"/>
              <a:gd name="T70" fmla="*/ 5483 w 16828"/>
              <a:gd name="T71" fmla="*/ 2166 h 5376"/>
              <a:gd name="T72" fmla="*/ 6424 w 16828"/>
              <a:gd name="T73" fmla="*/ 2486 h 5376"/>
              <a:gd name="T74" fmla="*/ 5160 w 16828"/>
              <a:gd name="T75" fmla="*/ 649 h 5376"/>
              <a:gd name="T76" fmla="*/ 5137 w 16828"/>
              <a:gd name="T77" fmla="*/ 734 h 5376"/>
              <a:gd name="T78" fmla="*/ 5303 w 16828"/>
              <a:gd name="T79" fmla="*/ 692 h 5376"/>
              <a:gd name="T80" fmla="*/ 5595 w 16828"/>
              <a:gd name="T81" fmla="*/ 457 h 5376"/>
              <a:gd name="T82" fmla="*/ 5463 w 16828"/>
              <a:gd name="T83" fmla="*/ 730 h 5376"/>
              <a:gd name="T84" fmla="*/ 5496 w 16828"/>
              <a:gd name="T85" fmla="*/ 751 h 5376"/>
              <a:gd name="T86" fmla="*/ 6380 w 16828"/>
              <a:gd name="T87" fmla="*/ 2919 h 5376"/>
              <a:gd name="T88" fmla="*/ 5413 w 16828"/>
              <a:gd name="T89" fmla="*/ 3136 h 5376"/>
              <a:gd name="T90" fmla="*/ 5019 w 16828"/>
              <a:gd name="T91" fmla="*/ 3462 h 5376"/>
              <a:gd name="T92" fmla="*/ 4978 w 16828"/>
              <a:gd name="T93" fmla="*/ 4428 h 5376"/>
              <a:gd name="T94" fmla="*/ 5491 w 16828"/>
              <a:gd name="T95" fmla="*/ 4201 h 5376"/>
              <a:gd name="T96" fmla="*/ 5719 w 16828"/>
              <a:gd name="T97" fmla="*/ 3604 h 5376"/>
              <a:gd name="T98" fmla="*/ 5874 w 16828"/>
              <a:gd name="T99" fmla="*/ 4198 h 5376"/>
              <a:gd name="T100" fmla="*/ 5031 w 16828"/>
              <a:gd name="T101" fmla="*/ 4885 h 5376"/>
              <a:gd name="T102" fmla="*/ 4131 w 16828"/>
              <a:gd name="T103" fmla="*/ 3996 h 5376"/>
              <a:gd name="T104" fmla="*/ 5840 w 16828"/>
              <a:gd name="T105" fmla="*/ 5325 h 5376"/>
              <a:gd name="T106" fmla="*/ 5707 w 16828"/>
              <a:gd name="T107" fmla="*/ 578 h 5376"/>
              <a:gd name="T108" fmla="*/ 5478 w 16828"/>
              <a:gd name="T109" fmla="*/ 863 h 5376"/>
              <a:gd name="T110" fmla="*/ 4861 w 16828"/>
              <a:gd name="T111" fmla="*/ 905 h 5376"/>
              <a:gd name="T112" fmla="*/ 4606 w 16828"/>
              <a:gd name="T113" fmla="*/ 713 h 5376"/>
              <a:gd name="T114" fmla="*/ 4531 w 16828"/>
              <a:gd name="T115" fmla="*/ 426 h 5376"/>
              <a:gd name="T116" fmla="*/ 4925 w 16828"/>
              <a:gd name="T117" fmla="*/ 392 h 5376"/>
              <a:gd name="T118" fmla="*/ 5043 w 16828"/>
              <a:gd name="T119" fmla="*/ 267 h 5376"/>
              <a:gd name="T120" fmla="*/ 5138 w 16828"/>
              <a:gd name="T121" fmla="*/ 239 h 5376"/>
              <a:gd name="T122" fmla="*/ 5167 w 16828"/>
              <a:gd name="T123" fmla="*/ 429 h 5376"/>
              <a:gd name="T124" fmla="*/ 5588 w 16828"/>
              <a:gd name="T125" fmla="*/ 379 h 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28" h="5376">
                <a:moveTo>
                  <a:pt x="4770" y="732"/>
                </a:moveTo>
                <a:lnTo>
                  <a:pt x="4767" y="737"/>
                </a:lnTo>
                <a:lnTo>
                  <a:pt x="4762" y="740"/>
                </a:lnTo>
                <a:lnTo>
                  <a:pt x="4759" y="741"/>
                </a:lnTo>
                <a:lnTo>
                  <a:pt x="4755" y="740"/>
                </a:lnTo>
                <a:lnTo>
                  <a:pt x="4752" y="738"/>
                </a:lnTo>
                <a:lnTo>
                  <a:pt x="4749" y="734"/>
                </a:lnTo>
                <a:lnTo>
                  <a:pt x="4744" y="730"/>
                </a:lnTo>
                <a:lnTo>
                  <a:pt x="4742" y="723"/>
                </a:lnTo>
                <a:lnTo>
                  <a:pt x="4739" y="718"/>
                </a:lnTo>
                <a:lnTo>
                  <a:pt x="4737" y="712"/>
                </a:lnTo>
                <a:lnTo>
                  <a:pt x="4736" y="705"/>
                </a:lnTo>
                <a:lnTo>
                  <a:pt x="4736" y="700"/>
                </a:lnTo>
                <a:lnTo>
                  <a:pt x="4736" y="695"/>
                </a:lnTo>
                <a:lnTo>
                  <a:pt x="4737" y="692"/>
                </a:lnTo>
                <a:lnTo>
                  <a:pt x="4739" y="688"/>
                </a:lnTo>
                <a:lnTo>
                  <a:pt x="4743" y="688"/>
                </a:lnTo>
                <a:lnTo>
                  <a:pt x="4744" y="679"/>
                </a:lnTo>
                <a:lnTo>
                  <a:pt x="4744" y="668"/>
                </a:lnTo>
                <a:lnTo>
                  <a:pt x="4743" y="659"/>
                </a:lnTo>
                <a:lnTo>
                  <a:pt x="4740" y="651"/>
                </a:lnTo>
                <a:lnTo>
                  <a:pt x="4736" y="642"/>
                </a:lnTo>
                <a:lnTo>
                  <a:pt x="4730" y="635"/>
                </a:lnTo>
                <a:lnTo>
                  <a:pt x="4723" y="628"/>
                </a:lnTo>
                <a:lnTo>
                  <a:pt x="4715" y="623"/>
                </a:lnTo>
                <a:lnTo>
                  <a:pt x="4716" y="588"/>
                </a:lnTo>
                <a:lnTo>
                  <a:pt x="4717" y="555"/>
                </a:lnTo>
                <a:lnTo>
                  <a:pt x="4718" y="521"/>
                </a:lnTo>
                <a:lnTo>
                  <a:pt x="4719" y="486"/>
                </a:lnTo>
                <a:lnTo>
                  <a:pt x="4721" y="479"/>
                </a:lnTo>
                <a:lnTo>
                  <a:pt x="4723" y="472"/>
                </a:lnTo>
                <a:lnTo>
                  <a:pt x="4724" y="466"/>
                </a:lnTo>
                <a:lnTo>
                  <a:pt x="4724" y="460"/>
                </a:lnTo>
                <a:lnTo>
                  <a:pt x="4724" y="454"/>
                </a:lnTo>
                <a:lnTo>
                  <a:pt x="4723" y="450"/>
                </a:lnTo>
                <a:lnTo>
                  <a:pt x="4721" y="446"/>
                </a:lnTo>
                <a:lnTo>
                  <a:pt x="4719" y="443"/>
                </a:lnTo>
                <a:lnTo>
                  <a:pt x="4716" y="440"/>
                </a:lnTo>
                <a:lnTo>
                  <a:pt x="4713" y="436"/>
                </a:lnTo>
                <a:lnTo>
                  <a:pt x="4709" y="434"/>
                </a:lnTo>
                <a:lnTo>
                  <a:pt x="4706" y="432"/>
                </a:lnTo>
                <a:lnTo>
                  <a:pt x="4696" y="430"/>
                </a:lnTo>
                <a:lnTo>
                  <a:pt x="4686" y="429"/>
                </a:lnTo>
                <a:lnTo>
                  <a:pt x="4675" y="429"/>
                </a:lnTo>
                <a:lnTo>
                  <a:pt x="4665" y="430"/>
                </a:lnTo>
                <a:lnTo>
                  <a:pt x="4655" y="431"/>
                </a:lnTo>
                <a:lnTo>
                  <a:pt x="4646" y="434"/>
                </a:lnTo>
                <a:lnTo>
                  <a:pt x="4638" y="436"/>
                </a:lnTo>
                <a:lnTo>
                  <a:pt x="4632" y="440"/>
                </a:lnTo>
                <a:lnTo>
                  <a:pt x="4628" y="443"/>
                </a:lnTo>
                <a:lnTo>
                  <a:pt x="4627" y="446"/>
                </a:lnTo>
                <a:lnTo>
                  <a:pt x="4612" y="462"/>
                </a:lnTo>
                <a:lnTo>
                  <a:pt x="4600" y="477"/>
                </a:lnTo>
                <a:lnTo>
                  <a:pt x="4597" y="485"/>
                </a:lnTo>
                <a:lnTo>
                  <a:pt x="4595" y="492"/>
                </a:lnTo>
                <a:lnTo>
                  <a:pt x="4593" y="500"/>
                </a:lnTo>
                <a:lnTo>
                  <a:pt x="4592" y="507"/>
                </a:lnTo>
                <a:lnTo>
                  <a:pt x="4592" y="513"/>
                </a:lnTo>
                <a:lnTo>
                  <a:pt x="4592" y="520"/>
                </a:lnTo>
                <a:lnTo>
                  <a:pt x="4593" y="526"/>
                </a:lnTo>
                <a:lnTo>
                  <a:pt x="4594" y="532"/>
                </a:lnTo>
                <a:lnTo>
                  <a:pt x="4597" y="544"/>
                </a:lnTo>
                <a:lnTo>
                  <a:pt x="4602" y="556"/>
                </a:lnTo>
                <a:lnTo>
                  <a:pt x="4610" y="566"/>
                </a:lnTo>
                <a:lnTo>
                  <a:pt x="4617" y="577"/>
                </a:lnTo>
                <a:lnTo>
                  <a:pt x="4633" y="597"/>
                </a:lnTo>
                <a:lnTo>
                  <a:pt x="4651" y="617"/>
                </a:lnTo>
                <a:lnTo>
                  <a:pt x="4658" y="627"/>
                </a:lnTo>
                <a:lnTo>
                  <a:pt x="4666" y="639"/>
                </a:lnTo>
                <a:lnTo>
                  <a:pt x="4672" y="651"/>
                </a:lnTo>
                <a:lnTo>
                  <a:pt x="4677" y="662"/>
                </a:lnTo>
                <a:lnTo>
                  <a:pt x="4678" y="669"/>
                </a:lnTo>
                <a:lnTo>
                  <a:pt x="4680" y="676"/>
                </a:lnTo>
                <a:lnTo>
                  <a:pt x="4683" y="681"/>
                </a:lnTo>
                <a:lnTo>
                  <a:pt x="4687" y="686"/>
                </a:lnTo>
                <a:lnTo>
                  <a:pt x="4694" y="696"/>
                </a:lnTo>
                <a:lnTo>
                  <a:pt x="4701" y="704"/>
                </a:lnTo>
                <a:lnTo>
                  <a:pt x="4709" y="713"/>
                </a:lnTo>
                <a:lnTo>
                  <a:pt x="4715" y="721"/>
                </a:lnTo>
                <a:lnTo>
                  <a:pt x="4717" y="726"/>
                </a:lnTo>
                <a:lnTo>
                  <a:pt x="4719" y="732"/>
                </a:lnTo>
                <a:lnTo>
                  <a:pt x="4720" y="737"/>
                </a:lnTo>
                <a:lnTo>
                  <a:pt x="4721" y="743"/>
                </a:lnTo>
                <a:lnTo>
                  <a:pt x="4713" y="748"/>
                </a:lnTo>
                <a:lnTo>
                  <a:pt x="4708" y="751"/>
                </a:lnTo>
                <a:lnTo>
                  <a:pt x="4706" y="753"/>
                </a:lnTo>
                <a:lnTo>
                  <a:pt x="4704" y="755"/>
                </a:lnTo>
                <a:lnTo>
                  <a:pt x="4704" y="757"/>
                </a:lnTo>
                <a:lnTo>
                  <a:pt x="4704" y="759"/>
                </a:lnTo>
                <a:lnTo>
                  <a:pt x="4708" y="770"/>
                </a:lnTo>
                <a:lnTo>
                  <a:pt x="4714" y="781"/>
                </a:lnTo>
                <a:lnTo>
                  <a:pt x="4720" y="780"/>
                </a:lnTo>
                <a:lnTo>
                  <a:pt x="4729" y="779"/>
                </a:lnTo>
                <a:lnTo>
                  <a:pt x="4736" y="776"/>
                </a:lnTo>
                <a:lnTo>
                  <a:pt x="4744" y="773"/>
                </a:lnTo>
                <a:lnTo>
                  <a:pt x="4762" y="765"/>
                </a:lnTo>
                <a:lnTo>
                  <a:pt x="4777" y="756"/>
                </a:lnTo>
                <a:lnTo>
                  <a:pt x="4782" y="752"/>
                </a:lnTo>
                <a:lnTo>
                  <a:pt x="4788" y="748"/>
                </a:lnTo>
                <a:lnTo>
                  <a:pt x="4791" y="743"/>
                </a:lnTo>
                <a:lnTo>
                  <a:pt x="4791" y="739"/>
                </a:lnTo>
                <a:lnTo>
                  <a:pt x="4791" y="738"/>
                </a:lnTo>
                <a:lnTo>
                  <a:pt x="4790" y="736"/>
                </a:lnTo>
                <a:lnTo>
                  <a:pt x="4789" y="735"/>
                </a:lnTo>
                <a:lnTo>
                  <a:pt x="4785" y="734"/>
                </a:lnTo>
                <a:lnTo>
                  <a:pt x="4779" y="733"/>
                </a:lnTo>
                <a:lnTo>
                  <a:pt x="4770" y="732"/>
                </a:lnTo>
                <a:close/>
                <a:moveTo>
                  <a:pt x="9116" y="2943"/>
                </a:moveTo>
                <a:lnTo>
                  <a:pt x="9161" y="2918"/>
                </a:lnTo>
                <a:lnTo>
                  <a:pt x="9207" y="2896"/>
                </a:lnTo>
                <a:lnTo>
                  <a:pt x="9254" y="2875"/>
                </a:lnTo>
                <a:lnTo>
                  <a:pt x="9303" y="2856"/>
                </a:lnTo>
                <a:lnTo>
                  <a:pt x="9351" y="2838"/>
                </a:lnTo>
                <a:lnTo>
                  <a:pt x="9401" y="2822"/>
                </a:lnTo>
                <a:lnTo>
                  <a:pt x="9451" y="2808"/>
                </a:lnTo>
                <a:lnTo>
                  <a:pt x="9502" y="2795"/>
                </a:lnTo>
                <a:lnTo>
                  <a:pt x="9552" y="2786"/>
                </a:lnTo>
                <a:lnTo>
                  <a:pt x="9602" y="2777"/>
                </a:lnTo>
                <a:lnTo>
                  <a:pt x="9629" y="2773"/>
                </a:lnTo>
                <a:lnTo>
                  <a:pt x="9654" y="2771"/>
                </a:lnTo>
                <a:lnTo>
                  <a:pt x="9679" y="2769"/>
                </a:lnTo>
                <a:lnTo>
                  <a:pt x="9706" y="2767"/>
                </a:lnTo>
                <a:lnTo>
                  <a:pt x="9731" y="2765"/>
                </a:lnTo>
                <a:lnTo>
                  <a:pt x="9757" y="2764"/>
                </a:lnTo>
                <a:lnTo>
                  <a:pt x="9782" y="2765"/>
                </a:lnTo>
                <a:lnTo>
                  <a:pt x="9809" y="2765"/>
                </a:lnTo>
                <a:lnTo>
                  <a:pt x="9834" y="2767"/>
                </a:lnTo>
                <a:lnTo>
                  <a:pt x="9860" y="2769"/>
                </a:lnTo>
                <a:lnTo>
                  <a:pt x="9885" y="2772"/>
                </a:lnTo>
                <a:lnTo>
                  <a:pt x="9912" y="2775"/>
                </a:lnTo>
                <a:lnTo>
                  <a:pt x="9945" y="2780"/>
                </a:lnTo>
                <a:lnTo>
                  <a:pt x="9978" y="2788"/>
                </a:lnTo>
                <a:lnTo>
                  <a:pt x="10010" y="2797"/>
                </a:lnTo>
                <a:lnTo>
                  <a:pt x="10040" y="2808"/>
                </a:lnTo>
                <a:lnTo>
                  <a:pt x="10054" y="2814"/>
                </a:lnTo>
                <a:lnTo>
                  <a:pt x="10068" y="2820"/>
                </a:lnTo>
                <a:lnTo>
                  <a:pt x="10082" y="2828"/>
                </a:lnTo>
                <a:lnTo>
                  <a:pt x="10096" y="2834"/>
                </a:lnTo>
                <a:lnTo>
                  <a:pt x="10109" y="2842"/>
                </a:lnTo>
                <a:lnTo>
                  <a:pt x="10122" y="2851"/>
                </a:lnTo>
                <a:lnTo>
                  <a:pt x="10135" y="2859"/>
                </a:lnTo>
                <a:lnTo>
                  <a:pt x="10147" y="2868"/>
                </a:lnTo>
                <a:lnTo>
                  <a:pt x="10159" y="2877"/>
                </a:lnTo>
                <a:lnTo>
                  <a:pt x="10170" y="2888"/>
                </a:lnTo>
                <a:lnTo>
                  <a:pt x="10182" y="2898"/>
                </a:lnTo>
                <a:lnTo>
                  <a:pt x="10193" y="2909"/>
                </a:lnTo>
                <a:lnTo>
                  <a:pt x="10203" y="2920"/>
                </a:lnTo>
                <a:lnTo>
                  <a:pt x="10214" y="2932"/>
                </a:lnTo>
                <a:lnTo>
                  <a:pt x="10223" y="2944"/>
                </a:lnTo>
                <a:lnTo>
                  <a:pt x="10232" y="2956"/>
                </a:lnTo>
                <a:lnTo>
                  <a:pt x="10242" y="2970"/>
                </a:lnTo>
                <a:lnTo>
                  <a:pt x="10250" y="2983"/>
                </a:lnTo>
                <a:lnTo>
                  <a:pt x="10259" y="2997"/>
                </a:lnTo>
                <a:lnTo>
                  <a:pt x="10267" y="3011"/>
                </a:lnTo>
                <a:lnTo>
                  <a:pt x="10283" y="3042"/>
                </a:lnTo>
                <a:lnTo>
                  <a:pt x="10297" y="3073"/>
                </a:lnTo>
                <a:lnTo>
                  <a:pt x="10334" y="3046"/>
                </a:lnTo>
                <a:lnTo>
                  <a:pt x="10373" y="3019"/>
                </a:lnTo>
                <a:lnTo>
                  <a:pt x="10413" y="2993"/>
                </a:lnTo>
                <a:lnTo>
                  <a:pt x="10453" y="2969"/>
                </a:lnTo>
                <a:lnTo>
                  <a:pt x="10495" y="2946"/>
                </a:lnTo>
                <a:lnTo>
                  <a:pt x="10536" y="2924"/>
                </a:lnTo>
                <a:lnTo>
                  <a:pt x="10580" y="2903"/>
                </a:lnTo>
                <a:lnTo>
                  <a:pt x="10623" y="2884"/>
                </a:lnTo>
                <a:lnTo>
                  <a:pt x="10666" y="2866"/>
                </a:lnTo>
                <a:lnTo>
                  <a:pt x="10710" y="2849"/>
                </a:lnTo>
                <a:lnTo>
                  <a:pt x="10755" y="2834"/>
                </a:lnTo>
                <a:lnTo>
                  <a:pt x="10800" y="2820"/>
                </a:lnTo>
                <a:lnTo>
                  <a:pt x="10846" y="2808"/>
                </a:lnTo>
                <a:lnTo>
                  <a:pt x="10892" y="2797"/>
                </a:lnTo>
                <a:lnTo>
                  <a:pt x="10938" y="2788"/>
                </a:lnTo>
                <a:lnTo>
                  <a:pt x="10984" y="2780"/>
                </a:lnTo>
                <a:lnTo>
                  <a:pt x="11013" y="2776"/>
                </a:lnTo>
                <a:lnTo>
                  <a:pt x="11041" y="2773"/>
                </a:lnTo>
                <a:lnTo>
                  <a:pt x="11071" y="2771"/>
                </a:lnTo>
                <a:lnTo>
                  <a:pt x="11099" y="2769"/>
                </a:lnTo>
                <a:lnTo>
                  <a:pt x="11128" y="2768"/>
                </a:lnTo>
                <a:lnTo>
                  <a:pt x="11157" y="2767"/>
                </a:lnTo>
                <a:lnTo>
                  <a:pt x="11185" y="2767"/>
                </a:lnTo>
                <a:lnTo>
                  <a:pt x="11215" y="2769"/>
                </a:lnTo>
                <a:lnTo>
                  <a:pt x="11243" y="2771"/>
                </a:lnTo>
                <a:lnTo>
                  <a:pt x="11272" y="2774"/>
                </a:lnTo>
                <a:lnTo>
                  <a:pt x="11300" y="2777"/>
                </a:lnTo>
                <a:lnTo>
                  <a:pt x="11328" y="2782"/>
                </a:lnTo>
                <a:lnTo>
                  <a:pt x="11357" y="2789"/>
                </a:lnTo>
                <a:lnTo>
                  <a:pt x="11384" y="2797"/>
                </a:lnTo>
                <a:lnTo>
                  <a:pt x="11411" y="2806"/>
                </a:lnTo>
                <a:lnTo>
                  <a:pt x="11439" y="2816"/>
                </a:lnTo>
                <a:lnTo>
                  <a:pt x="11470" y="2831"/>
                </a:lnTo>
                <a:lnTo>
                  <a:pt x="11500" y="2847"/>
                </a:lnTo>
                <a:lnTo>
                  <a:pt x="11527" y="2865"/>
                </a:lnTo>
                <a:lnTo>
                  <a:pt x="11552" y="2884"/>
                </a:lnTo>
                <a:lnTo>
                  <a:pt x="11577" y="2903"/>
                </a:lnTo>
                <a:lnTo>
                  <a:pt x="11598" y="2924"/>
                </a:lnTo>
                <a:lnTo>
                  <a:pt x="11618" y="2946"/>
                </a:lnTo>
                <a:lnTo>
                  <a:pt x="11636" y="2968"/>
                </a:lnTo>
                <a:lnTo>
                  <a:pt x="11652" y="2991"/>
                </a:lnTo>
                <a:lnTo>
                  <a:pt x="11667" y="3016"/>
                </a:lnTo>
                <a:lnTo>
                  <a:pt x="11680" y="3041"/>
                </a:lnTo>
                <a:lnTo>
                  <a:pt x="11690" y="3067"/>
                </a:lnTo>
                <a:lnTo>
                  <a:pt x="11701" y="3093"/>
                </a:lnTo>
                <a:lnTo>
                  <a:pt x="11708" y="3121"/>
                </a:lnTo>
                <a:lnTo>
                  <a:pt x="11714" y="3148"/>
                </a:lnTo>
                <a:lnTo>
                  <a:pt x="11720" y="3176"/>
                </a:lnTo>
                <a:lnTo>
                  <a:pt x="11723" y="3204"/>
                </a:lnTo>
                <a:lnTo>
                  <a:pt x="11726" y="3234"/>
                </a:lnTo>
                <a:lnTo>
                  <a:pt x="11726" y="3262"/>
                </a:lnTo>
                <a:lnTo>
                  <a:pt x="11726" y="3292"/>
                </a:lnTo>
                <a:lnTo>
                  <a:pt x="11724" y="3321"/>
                </a:lnTo>
                <a:lnTo>
                  <a:pt x="11721" y="3351"/>
                </a:lnTo>
                <a:lnTo>
                  <a:pt x="11716" y="3381"/>
                </a:lnTo>
                <a:lnTo>
                  <a:pt x="11711" y="3411"/>
                </a:lnTo>
                <a:lnTo>
                  <a:pt x="11704" y="3440"/>
                </a:lnTo>
                <a:lnTo>
                  <a:pt x="11697" y="3471"/>
                </a:lnTo>
                <a:lnTo>
                  <a:pt x="11687" y="3500"/>
                </a:lnTo>
                <a:lnTo>
                  <a:pt x="11678" y="3529"/>
                </a:lnTo>
                <a:lnTo>
                  <a:pt x="11667" y="3558"/>
                </a:lnTo>
                <a:lnTo>
                  <a:pt x="11655" y="3587"/>
                </a:lnTo>
                <a:lnTo>
                  <a:pt x="11643" y="3615"/>
                </a:lnTo>
                <a:lnTo>
                  <a:pt x="11629" y="3644"/>
                </a:lnTo>
                <a:lnTo>
                  <a:pt x="10762" y="5326"/>
                </a:lnTo>
                <a:lnTo>
                  <a:pt x="10212" y="5326"/>
                </a:lnTo>
                <a:lnTo>
                  <a:pt x="11033" y="3732"/>
                </a:lnTo>
                <a:lnTo>
                  <a:pt x="11049" y="3701"/>
                </a:lnTo>
                <a:lnTo>
                  <a:pt x="11063" y="3668"/>
                </a:lnTo>
                <a:lnTo>
                  <a:pt x="11078" y="3633"/>
                </a:lnTo>
                <a:lnTo>
                  <a:pt x="11091" y="3598"/>
                </a:lnTo>
                <a:lnTo>
                  <a:pt x="11096" y="3580"/>
                </a:lnTo>
                <a:lnTo>
                  <a:pt x="11101" y="3563"/>
                </a:lnTo>
                <a:lnTo>
                  <a:pt x="11105" y="3545"/>
                </a:lnTo>
                <a:lnTo>
                  <a:pt x="11110" y="3528"/>
                </a:lnTo>
                <a:lnTo>
                  <a:pt x="11113" y="3510"/>
                </a:lnTo>
                <a:lnTo>
                  <a:pt x="11115" y="3493"/>
                </a:lnTo>
                <a:lnTo>
                  <a:pt x="11117" y="3476"/>
                </a:lnTo>
                <a:lnTo>
                  <a:pt x="11117" y="3459"/>
                </a:lnTo>
                <a:lnTo>
                  <a:pt x="11117" y="3443"/>
                </a:lnTo>
                <a:lnTo>
                  <a:pt x="11115" y="3428"/>
                </a:lnTo>
                <a:lnTo>
                  <a:pt x="11113" y="3412"/>
                </a:lnTo>
                <a:lnTo>
                  <a:pt x="11109" y="3397"/>
                </a:lnTo>
                <a:lnTo>
                  <a:pt x="11103" y="3383"/>
                </a:lnTo>
                <a:lnTo>
                  <a:pt x="11097" y="3371"/>
                </a:lnTo>
                <a:lnTo>
                  <a:pt x="11090" y="3358"/>
                </a:lnTo>
                <a:lnTo>
                  <a:pt x="11080" y="3346"/>
                </a:lnTo>
                <a:lnTo>
                  <a:pt x="11069" y="3336"/>
                </a:lnTo>
                <a:lnTo>
                  <a:pt x="11056" y="3325"/>
                </a:lnTo>
                <a:lnTo>
                  <a:pt x="11042" y="3317"/>
                </a:lnTo>
                <a:lnTo>
                  <a:pt x="11025" y="3310"/>
                </a:lnTo>
                <a:lnTo>
                  <a:pt x="11009" y="3303"/>
                </a:lnTo>
                <a:lnTo>
                  <a:pt x="10989" y="3298"/>
                </a:lnTo>
                <a:lnTo>
                  <a:pt x="10967" y="3294"/>
                </a:lnTo>
                <a:lnTo>
                  <a:pt x="10943" y="3291"/>
                </a:lnTo>
                <a:lnTo>
                  <a:pt x="10913" y="3291"/>
                </a:lnTo>
                <a:lnTo>
                  <a:pt x="10884" y="3292"/>
                </a:lnTo>
                <a:lnTo>
                  <a:pt x="10854" y="3295"/>
                </a:lnTo>
                <a:lnTo>
                  <a:pt x="10826" y="3298"/>
                </a:lnTo>
                <a:lnTo>
                  <a:pt x="10797" y="3303"/>
                </a:lnTo>
                <a:lnTo>
                  <a:pt x="10770" y="3310"/>
                </a:lnTo>
                <a:lnTo>
                  <a:pt x="10743" y="3317"/>
                </a:lnTo>
                <a:lnTo>
                  <a:pt x="10715" y="3324"/>
                </a:lnTo>
                <a:lnTo>
                  <a:pt x="10689" y="3334"/>
                </a:lnTo>
                <a:lnTo>
                  <a:pt x="10664" y="3344"/>
                </a:lnTo>
                <a:lnTo>
                  <a:pt x="10638" y="3356"/>
                </a:lnTo>
                <a:lnTo>
                  <a:pt x="10614" y="3369"/>
                </a:lnTo>
                <a:lnTo>
                  <a:pt x="10590" y="3382"/>
                </a:lnTo>
                <a:lnTo>
                  <a:pt x="10566" y="3397"/>
                </a:lnTo>
                <a:lnTo>
                  <a:pt x="10543" y="3412"/>
                </a:lnTo>
                <a:lnTo>
                  <a:pt x="10521" y="3428"/>
                </a:lnTo>
                <a:lnTo>
                  <a:pt x="10499" y="3446"/>
                </a:lnTo>
                <a:lnTo>
                  <a:pt x="10476" y="3462"/>
                </a:lnTo>
                <a:lnTo>
                  <a:pt x="10455" y="3481"/>
                </a:lnTo>
                <a:lnTo>
                  <a:pt x="10435" y="3500"/>
                </a:lnTo>
                <a:lnTo>
                  <a:pt x="10415" y="3520"/>
                </a:lnTo>
                <a:lnTo>
                  <a:pt x="10395" y="3541"/>
                </a:lnTo>
                <a:lnTo>
                  <a:pt x="10377" y="3563"/>
                </a:lnTo>
                <a:lnTo>
                  <a:pt x="10359" y="3585"/>
                </a:lnTo>
                <a:lnTo>
                  <a:pt x="10341" y="3608"/>
                </a:lnTo>
                <a:lnTo>
                  <a:pt x="10323" y="3631"/>
                </a:lnTo>
                <a:lnTo>
                  <a:pt x="10306" y="3654"/>
                </a:lnTo>
                <a:lnTo>
                  <a:pt x="10290" y="3679"/>
                </a:lnTo>
                <a:lnTo>
                  <a:pt x="10275" y="3703"/>
                </a:lnTo>
                <a:lnTo>
                  <a:pt x="10260" y="3728"/>
                </a:lnTo>
                <a:lnTo>
                  <a:pt x="10245" y="3753"/>
                </a:lnTo>
                <a:lnTo>
                  <a:pt x="10230" y="3780"/>
                </a:lnTo>
                <a:lnTo>
                  <a:pt x="9434" y="5326"/>
                </a:lnTo>
                <a:lnTo>
                  <a:pt x="8874" y="5326"/>
                </a:lnTo>
                <a:lnTo>
                  <a:pt x="9680" y="3763"/>
                </a:lnTo>
                <a:lnTo>
                  <a:pt x="9696" y="3729"/>
                </a:lnTo>
                <a:lnTo>
                  <a:pt x="9712" y="3694"/>
                </a:lnTo>
                <a:lnTo>
                  <a:pt x="9728" y="3657"/>
                </a:lnTo>
                <a:lnTo>
                  <a:pt x="9741" y="3619"/>
                </a:lnTo>
                <a:lnTo>
                  <a:pt x="9748" y="3601"/>
                </a:lnTo>
                <a:lnTo>
                  <a:pt x="9753" y="3582"/>
                </a:lnTo>
                <a:lnTo>
                  <a:pt x="9758" y="3563"/>
                </a:lnTo>
                <a:lnTo>
                  <a:pt x="9762" y="3544"/>
                </a:lnTo>
                <a:lnTo>
                  <a:pt x="9767" y="3525"/>
                </a:lnTo>
                <a:lnTo>
                  <a:pt x="9769" y="3506"/>
                </a:lnTo>
                <a:lnTo>
                  <a:pt x="9771" y="3488"/>
                </a:lnTo>
                <a:lnTo>
                  <a:pt x="9772" y="3470"/>
                </a:lnTo>
                <a:lnTo>
                  <a:pt x="9772" y="3453"/>
                </a:lnTo>
                <a:lnTo>
                  <a:pt x="9770" y="3436"/>
                </a:lnTo>
                <a:lnTo>
                  <a:pt x="9768" y="3419"/>
                </a:lnTo>
                <a:lnTo>
                  <a:pt x="9763" y="3403"/>
                </a:lnTo>
                <a:lnTo>
                  <a:pt x="9758" y="3389"/>
                </a:lnTo>
                <a:lnTo>
                  <a:pt x="9752" y="3375"/>
                </a:lnTo>
                <a:lnTo>
                  <a:pt x="9743" y="3361"/>
                </a:lnTo>
                <a:lnTo>
                  <a:pt x="9734" y="3349"/>
                </a:lnTo>
                <a:lnTo>
                  <a:pt x="9722" y="3338"/>
                </a:lnTo>
                <a:lnTo>
                  <a:pt x="9709" y="3327"/>
                </a:lnTo>
                <a:lnTo>
                  <a:pt x="9694" y="3318"/>
                </a:lnTo>
                <a:lnTo>
                  <a:pt x="9677" y="3310"/>
                </a:lnTo>
                <a:lnTo>
                  <a:pt x="9658" y="3303"/>
                </a:lnTo>
                <a:lnTo>
                  <a:pt x="9637" y="3298"/>
                </a:lnTo>
                <a:lnTo>
                  <a:pt x="9614" y="3294"/>
                </a:lnTo>
                <a:lnTo>
                  <a:pt x="9589" y="3291"/>
                </a:lnTo>
                <a:lnTo>
                  <a:pt x="9556" y="3291"/>
                </a:lnTo>
                <a:lnTo>
                  <a:pt x="9525" y="3293"/>
                </a:lnTo>
                <a:lnTo>
                  <a:pt x="9493" y="3296"/>
                </a:lnTo>
                <a:lnTo>
                  <a:pt x="9463" y="3300"/>
                </a:lnTo>
                <a:lnTo>
                  <a:pt x="9433" y="3306"/>
                </a:lnTo>
                <a:lnTo>
                  <a:pt x="9404" y="3313"/>
                </a:lnTo>
                <a:lnTo>
                  <a:pt x="9375" y="3322"/>
                </a:lnTo>
                <a:lnTo>
                  <a:pt x="9348" y="3332"/>
                </a:lnTo>
                <a:lnTo>
                  <a:pt x="9322" y="3343"/>
                </a:lnTo>
                <a:lnTo>
                  <a:pt x="9295" y="3355"/>
                </a:lnTo>
                <a:lnTo>
                  <a:pt x="9270" y="3369"/>
                </a:lnTo>
                <a:lnTo>
                  <a:pt x="9246" y="3383"/>
                </a:lnTo>
                <a:lnTo>
                  <a:pt x="9222" y="3399"/>
                </a:lnTo>
                <a:lnTo>
                  <a:pt x="9198" y="3415"/>
                </a:lnTo>
                <a:lnTo>
                  <a:pt x="9175" y="3433"/>
                </a:lnTo>
                <a:lnTo>
                  <a:pt x="9153" y="3452"/>
                </a:lnTo>
                <a:lnTo>
                  <a:pt x="9131" y="3471"/>
                </a:lnTo>
                <a:lnTo>
                  <a:pt x="9110" y="3491"/>
                </a:lnTo>
                <a:lnTo>
                  <a:pt x="9090" y="3512"/>
                </a:lnTo>
                <a:lnTo>
                  <a:pt x="9070" y="3534"/>
                </a:lnTo>
                <a:lnTo>
                  <a:pt x="9050" y="3556"/>
                </a:lnTo>
                <a:lnTo>
                  <a:pt x="9031" y="3579"/>
                </a:lnTo>
                <a:lnTo>
                  <a:pt x="9013" y="3604"/>
                </a:lnTo>
                <a:lnTo>
                  <a:pt x="8996" y="3628"/>
                </a:lnTo>
                <a:lnTo>
                  <a:pt x="8978" y="3653"/>
                </a:lnTo>
                <a:lnTo>
                  <a:pt x="8961" y="3679"/>
                </a:lnTo>
                <a:lnTo>
                  <a:pt x="8944" y="3705"/>
                </a:lnTo>
                <a:lnTo>
                  <a:pt x="8928" y="3731"/>
                </a:lnTo>
                <a:lnTo>
                  <a:pt x="8897" y="3785"/>
                </a:lnTo>
                <a:lnTo>
                  <a:pt x="8867" y="3840"/>
                </a:lnTo>
                <a:lnTo>
                  <a:pt x="8101" y="5326"/>
                </a:lnTo>
                <a:lnTo>
                  <a:pt x="7552" y="5326"/>
                </a:lnTo>
                <a:lnTo>
                  <a:pt x="8442" y="3596"/>
                </a:lnTo>
                <a:lnTo>
                  <a:pt x="8457" y="3570"/>
                </a:lnTo>
                <a:lnTo>
                  <a:pt x="8472" y="3544"/>
                </a:lnTo>
                <a:lnTo>
                  <a:pt x="8488" y="3518"/>
                </a:lnTo>
                <a:lnTo>
                  <a:pt x="8503" y="3493"/>
                </a:lnTo>
                <a:lnTo>
                  <a:pt x="8520" y="3468"/>
                </a:lnTo>
                <a:lnTo>
                  <a:pt x="8537" y="3443"/>
                </a:lnTo>
                <a:lnTo>
                  <a:pt x="8554" y="3419"/>
                </a:lnTo>
                <a:lnTo>
                  <a:pt x="8572" y="3395"/>
                </a:lnTo>
                <a:lnTo>
                  <a:pt x="8591" y="3372"/>
                </a:lnTo>
                <a:lnTo>
                  <a:pt x="8609" y="3349"/>
                </a:lnTo>
                <a:lnTo>
                  <a:pt x="8629" y="3326"/>
                </a:lnTo>
                <a:lnTo>
                  <a:pt x="8647" y="3304"/>
                </a:lnTo>
                <a:lnTo>
                  <a:pt x="8667" y="3282"/>
                </a:lnTo>
                <a:lnTo>
                  <a:pt x="8689" y="3261"/>
                </a:lnTo>
                <a:lnTo>
                  <a:pt x="8710" y="3240"/>
                </a:lnTo>
                <a:lnTo>
                  <a:pt x="8731" y="3219"/>
                </a:lnTo>
                <a:lnTo>
                  <a:pt x="8752" y="3199"/>
                </a:lnTo>
                <a:lnTo>
                  <a:pt x="8774" y="3179"/>
                </a:lnTo>
                <a:lnTo>
                  <a:pt x="8797" y="3160"/>
                </a:lnTo>
                <a:lnTo>
                  <a:pt x="8819" y="3141"/>
                </a:lnTo>
                <a:lnTo>
                  <a:pt x="8865" y="3104"/>
                </a:lnTo>
                <a:lnTo>
                  <a:pt x="8914" y="3068"/>
                </a:lnTo>
                <a:lnTo>
                  <a:pt x="8962" y="3034"/>
                </a:lnTo>
                <a:lnTo>
                  <a:pt x="9012" y="3003"/>
                </a:lnTo>
                <a:lnTo>
                  <a:pt x="9063" y="2971"/>
                </a:lnTo>
                <a:lnTo>
                  <a:pt x="9116" y="2943"/>
                </a:lnTo>
                <a:close/>
                <a:moveTo>
                  <a:pt x="12444" y="2791"/>
                </a:moveTo>
                <a:lnTo>
                  <a:pt x="13824" y="2791"/>
                </a:lnTo>
                <a:lnTo>
                  <a:pt x="13857" y="2791"/>
                </a:lnTo>
                <a:lnTo>
                  <a:pt x="13890" y="2794"/>
                </a:lnTo>
                <a:lnTo>
                  <a:pt x="13924" y="2797"/>
                </a:lnTo>
                <a:lnTo>
                  <a:pt x="13958" y="2802"/>
                </a:lnTo>
                <a:lnTo>
                  <a:pt x="13974" y="2806"/>
                </a:lnTo>
                <a:lnTo>
                  <a:pt x="13989" y="2810"/>
                </a:lnTo>
                <a:lnTo>
                  <a:pt x="14005" y="2814"/>
                </a:lnTo>
                <a:lnTo>
                  <a:pt x="14021" y="2818"/>
                </a:lnTo>
                <a:lnTo>
                  <a:pt x="14036" y="2823"/>
                </a:lnTo>
                <a:lnTo>
                  <a:pt x="14050" y="2830"/>
                </a:lnTo>
                <a:lnTo>
                  <a:pt x="14064" y="2836"/>
                </a:lnTo>
                <a:lnTo>
                  <a:pt x="14078" y="2844"/>
                </a:lnTo>
                <a:lnTo>
                  <a:pt x="14091" y="2851"/>
                </a:lnTo>
                <a:lnTo>
                  <a:pt x="14103" y="2859"/>
                </a:lnTo>
                <a:lnTo>
                  <a:pt x="14116" y="2869"/>
                </a:lnTo>
                <a:lnTo>
                  <a:pt x="14126" y="2878"/>
                </a:lnTo>
                <a:lnTo>
                  <a:pt x="14137" y="2890"/>
                </a:lnTo>
                <a:lnTo>
                  <a:pt x="14146" y="2900"/>
                </a:lnTo>
                <a:lnTo>
                  <a:pt x="14154" y="2913"/>
                </a:lnTo>
                <a:lnTo>
                  <a:pt x="14162" y="2926"/>
                </a:lnTo>
                <a:lnTo>
                  <a:pt x="14168" y="2939"/>
                </a:lnTo>
                <a:lnTo>
                  <a:pt x="14174" y="2954"/>
                </a:lnTo>
                <a:lnTo>
                  <a:pt x="14179" y="2970"/>
                </a:lnTo>
                <a:lnTo>
                  <a:pt x="14182" y="2987"/>
                </a:lnTo>
                <a:lnTo>
                  <a:pt x="14184" y="3004"/>
                </a:lnTo>
                <a:lnTo>
                  <a:pt x="14186" y="3022"/>
                </a:lnTo>
                <a:lnTo>
                  <a:pt x="14185" y="3042"/>
                </a:lnTo>
                <a:lnTo>
                  <a:pt x="14184" y="3062"/>
                </a:lnTo>
                <a:lnTo>
                  <a:pt x="14181" y="3079"/>
                </a:lnTo>
                <a:lnTo>
                  <a:pt x="14177" y="3095"/>
                </a:lnTo>
                <a:lnTo>
                  <a:pt x="14172" y="3112"/>
                </a:lnTo>
                <a:lnTo>
                  <a:pt x="14167" y="3129"/>
                </a:lnTo>
                <a:lnTo>
                  <a:pt x="14162" y="3145"/>
                </a:lnTo>
                <a:lnTo>
                  <a:pt x="14156" y="3162"/>
                </a:lnTo>
                <a:lnTo>
                  <a:pt x="14149" y="3178"/>
                </a:lnTo>
                <a:lnTo>
                  <a:pt x="14142" y="3194"/>
                </a:lnTo>
                <a:lnTo>
                  <a:pt x="14126" y="3224"/>
                </a:lnTo>
                <a:lnTo>
                  <a:pt x="14108" y="3254"/>
                </a:lnTo>
                <a:lnTo>
                  <a:pt x="14088" y="3283"/>
                </a:lnTo>
                <a:lnTo>
                  <a:pt x="14067" y="3312"/>
                </a:lnTo>
                <a:lnTo>
                  <a:pt x="14045" y="3339"/>
                </a:lnTo>
                <a:lnTo>
                  <a:pt x="14022" y="3365"/>
                </a:lnTo>
                <a:lnTo>
                  <a:pt x="13998" y="3391"/>
                </a:lnTo>
                <a:lnTo>
                  <a:pt x="13972" y="3416"/>
                </a:lnTo>
                <a:lnTo>
                  <a:pt x="13947" y="3440"/>
                </a:lnTo>
                <a:lnTo>
                  <a:pt x="13921" y="3463"/>
                </a:lnTo>
                <a:lnTo>
                  <a:pt x="13895" y="3485"/>
                </a:lnTo>
                <a:lnTo>
                  <a:pt x="13869" y="3507"/>
                </a:lnTo>
                <a:lnTo>
                  <a:pt x="12161" y="4798"/>
                </a:lnTo>
                <a:lnTo>
                  <a:pt x="13471" y="4798"/>
                </a:lnTo>
                <a:lnTo>
                  <a:pt x="13198" y="5326"/>
                </a:lnTo>
                <a:lnTo>
                  <a:pt x="11599" y="5326"/>
                </a:lnTo>
                <a:lnTo>
                  <a:pt x="11582" y="5326"/>
                </a:lnTo>
                <a:lnTo>
                  <a:pt x="11565" y="5325"/>
                </a:lnTo>
                <a:lnTo>
                  <a:pt x="11549" y="5323"/>
                </a:lnTo>
                <a:lnTo>
                  <a:pt x="11533" y="5320"/>
                </a:lnTo>
                <a:lnTo>
                  <a:pt x="11518" y="5317"/>
                </a:lnTo>
                <a:lnTo>
                  <a:pt x="11502" y="5314"/>
                </a:lnTo>
                <a:lnTo>
                  <a:pt x="11487" y="5309"/>
                </a:lnTo>
                <a:lnTo>
                  <a:pt x="11472" y="5303"/>
                </a:lnTo>
                <a:lnTo>
                  <a:pt x="11459" y="5297"/>
                </a:lnTo>
                <a:lnTo>
                  <a:pt x="11445" y="5290"/>
                </a:lnTo>
                <a:lnTo>
                  <a:pt x="11433" y="5281"/>
                </a:lnTo>
                <a:lnTo>
                  <a:pt x="11420" y="5272"/>
                </a:lnTo>
                <a:lnTo>
                  <a:pt x="11407" y="5261"/>
                </a:lnTo>
                <a:lnTo>
                  <a:pt x="11396" y="5249"/>
                </a:lnTo>
                <a:lnTo>
                  <a:pt x="11385" y="5237"/>
                </a:lnTo>
                <a:lnTo>
                  <a:pt x="11375" y="5223"/>
                </a:lnTo>
                <a:lnTo>
                  <a:pt x="11367" y="5209"/>
                </a:lnTo>
                <a:lnTo>
                  <a:pt x="11361" y="5197"/>
                </a:lnTo>
                <a:lnTo>
                  <a:pt x="11356" y="5183"/>
                </a:lnTo>
                <a:lnTo>
                  <a:pt x="11352" y="5170"/>
                </a:lnTo>
                <a:lnTo>
                  <a:pt x="11348" y="5157"/>
                </a:lnTo>
                <a:lnTo>
                  <a:pt x="11345" y="5143"/>
                </a:lnTo>
                <a:lnTo>
                  <a:pt x="11344" y="5130"/>
                </a:lnTo>
                <a:lnTo>
                  <a:pt x="11344" y="5117"/>
                </a:lnTo>
                <a:lnTo>
                  <a:pt x="11344" y="5103"/>
                </a:lnTo>
                <a:lnTo>
                  <a:pt x="11345" y="5090"/>
                </a:lnTo>
                <a:lnTo>
                  <a:pt x="11346" y="5077"/>
                </a:lnTo>
                <a:lnTo>
                  <a:pt x="11348" y="5063"/>
                </a:lnTo>
                <a:lnTo>
                  <a:pt x="11356" y="5035"/>
                </a:lnTo>
                <a:lnTo>
                  <a:pt x="11364" y="5007"/>
                </a:lnTo>
                <a:lnTo>
                  <a:pt x="11379" y="4974"/>
                </a:lnTo>
                <a:lnTo>
                  <a:pt x="11395" y="4942"/>
                </a:lnTo>
                <a:lnTo>
                  <a:pt x="11414" y="4909"/>
                </a:lnTo>
                <a:lnTo>
                  <a:pt x="11434" y="4877"/>
                </a:lnTo>
                <a:lnTo>
                  <a:pt x="11456" y="4846"/>
                </a:lnTo>
                <a:lnTo>
                  <a:pt x="11479" y="4815"/>
                </a:lnTo>
                <a:lnTo>
                  <a:pt x="11503" y="4786"/>
                </a:lnTo>
                <a:lnTo>
                  <a:pt x="11529" y="4756"/>
                </a:lnTo>
                <a:lnTo>
                  <a:pt x="11556" y="4728"/>
                </a:lnTo>
                <a:lnTo>
                  <a:pt x="11583" y="4700"/>
                </a:lnTo>
                <a:lnTo>
                  <a:pt x="11610" y="4674"/>
                </a:lnTo>
                <a:lnTo>
                  <a:pt x="11639" y="4649"/>
                </a:lnTo>
                <a:lnTo>
                  <a:pt x="11668" y="4624"/>
                </a:lnTo>
                <a:lnTo>
                  <a:pt x="11697" y="4600"/>
                </a:lnTo>
                <a:lnTo>
                  <a:pt x="11725" y="4578"/>
                </a:lnTo>
                <a:lnTo>
                  <a:pt x="11753" y="4557"/>
                </a:lnTo>
                <a:lnTo>
                  <a:pt x="13396" y="3319"/>
                </a:lnTo>
                <a:lnTo>
                  <a:pt x="12172" y="3319"/>
                </a:lnTo>
                <a:lnTo>
                  <a:pt x="12444" y="2791"/>
                </a:lnTo>
                <a:close/>
                <a:moveTo>
                  <a:pt x="15417" y="5325"/>
                </a:moveTo>
                <a:lnTo>
                  <a:pt x="16162" y="3867"/>
                </a:lnTo>
                <a:lnTo>
                  <a:pt x="16175" y="3843"/>
                </a:lnTo>
                <a:lnTo>
                  <a:pt x="16186" y="3818"/>
                </a:lnTo>
                <a:lnTo>
                  <a:pt x="16197" y="3791"/>
                </a:lnTo>
                <a:lnTo>
                  <a:pt x="16206" y="3766"/>
                </a:lnTo>
                <a:lnTo>
                  <a:pt x="16215" y="3740"/>
                </a:lnTo>
                <a:lnTo>
                  <a:pt x="16222" y="3713"/>
                </a:lnTo>
                <a:lnTo>
                  <a:pt x="16229" y="3686"/>
                </a:lnTo>
                <a:lnTo>
                  <a:pt x="16234" y="3659"/>
                </a:lnTo>
                <a:lnTo>
                  <a:pt x="16235" y="3637"/>
                </a:lnTo>
                <a:lnTo>
                  <a:pt x="16236" y="3618"/>
                </a:lnTo>
                <a:lnTo>
                  <a:pt x="16235" y="3599"/>
                </a:lnTo>
                <a:lnTo>
                  <a:pt x="16234" y="3580"/>
                </a:lnTo>
                <a:lnTo>
                  <a:pt x="16232" y="3563"/>
                </a:lnTo>
                <a:lnTo>
                  <a:pt x="16227" y="3546"/>
                </a:lnTo>
                <a:lnTo>
                  <a:pt x="16223" y="3529"/>
                </a:lnTo>
                <a:lnTo>
                  <a:pt x="16218" y="3513"/>
                </a:lnTo>
                <a:lnTo>
                  <a:pt x="16213" y="3498"/>
                </a:lnTo>
                <a:lnTo>
                  <a:pt x="16205" y="3483"/>
                </a:lnTo>
                <a:lnTo>
                  <a:pt x="16198" y="3470"/>
                </a:lnTo>
                <a:lnTo>
                  <a:pt x="16189" y="3456"/>
                </a:lnTo>
                <a:lnTo>
                  <a:pt x="16180" y="3443"/>
                </a:lnTo>
                <a:lnTo>
                  <a:pt x="16170" y="3432"/>
                </a:lnTo>
                <a:lnTo>
                  <a:pt x="16159" y="3420"/>
                </a:lnTo>
                <a:lnTo>
                  <a:pt x="16148" y="3410"/>
                </a:lnTo>
                <a:lnTo>
                  <a:pt x="16136" y="3399"/>
                </a:lnTo>
                <a:lnTo>
                  <a:pt x="16123" y="3389"/>
                </a:lnTo>
                <a:lnTo>
                  <a:pt x="16110" y="3380"/>
                </a:lnTo>
                <a:lnTo>
                  <a:pt x="16096" y="3371"/>
                </a:lnTo>
                <a:lnTo>
                  <a:pt x="16081" y="3362"/>
                </a:lnTo>
                <a:lnTo>
                  <a:pt x="16067" y="3355"/>
                </a:lnTo>
                <a:lnTo>
                  <a:pt x="16052" y="3347"/>
                </a:lnTo>
                <a:lnTo>
                  <a:pt x="16036" y="3341"/>
                </a:lnTo>
                <a:lnTo>
                  <a:pt x="16019" y="3335"/>
                </a:lnTo>
                <a:lnTo>
                  <a:pt x="16002" y="3330"/>
                </a:lnTo>
                <a:lnTo>
                  <a:pt x="15986" y="3324"/>
                </a:lnTo>
                <a:lnTo>
                  <a:pt x="15969" y="3320"/>
                </a:lnTo>
                <a:lnTo>
                  <a:pt x="15933" y="3312"/>
                </a:lnTo>
                <a:lnTo>
                  <a:pt x="15897" y="3305"/>
                </a:lnTo>
                <a:lnTo>
                  <a:pt x="15864" y="3302"/>
                </a:lnTo>
                <a:lnTo>
                  <a:pt x="15831" y="3300"/>
                </a:lnTo>
                <a:lnTo>
                  <a:pt x="15798" y="3298"/>
                </a:lnTo>
                <a:lnTo>
                  <a:pt x="15766" y="3298"/>
                </a:lnTo>
                <a:lnTo>
                  <a:pt x="15733" y="3299"/>
                </a:lnTo>
                <a:lnTo>
                  <a:pt x="15701" y="3300"/>
                </a:lnTo>
                <a:lnTo>
                  <a:pt x="15668" y="3303"/>
                </a:lnTo>
                <a:lnTo>
                  <a:pt x="15636" y="3306"/>
                </a:lnTo>
                <a:lnTo>
                  <a:pt x="15605" y="3312"/>
                </a:lnTo>
                <a:lnTo>
                  <a:pt x="15572" y="3317"/>
                </a:lnTo>
                <a:lnTo>
                  <a:pt x="15541" y="3324"/>
                </a:lnTo>
                <a:lnTo>
                  <a:pt x="15509" y="3332"/>
                </a:lnTo>
                <a:lnTo>
                  <a:pt x="15478" y="3340"/>
                </a:lnTo>
                <a:lnTo>
                  <a:pt x="15446" y="3350"/>
                </a:lnTo>
                <a:lnTo>
                  <a:pt x="15414" y="3360"/>
                </a:lnTo>
                <a:lnTo>
                  <a:pt x="15383" y="3372"/>
                </a:lnTo>
                <a:lnTo>
                  <a:pt x="15336" y="3392"/>
                </a:lnTo>
                <a:lnTo>
                  <a:pt x="15289" y="3413"/>
                </a:lnTo>
                <a:lnTo>
                  <a:pt x="15243" y="3436"/>
                </a:lnTo>
                <a:lnTo>
                  <a:pt x="15199" y="3460"/>
                </a:lnTo>
                <a:lnTo>
                  <a:pt x="15155" y="3486"/>
                </a:lnTo>
                <a:lnTo>
                  <a:pt x="15113" y="3513"/>
                </a:lnTo>
                <a:lnTo>
                  <a:pt x="15072" y="3541"/>
                </a:lnTo>
                <a:lnTo>
                  <a:pt x="15031" y="3571"/>
                </a:lnTo>
                <a:lnTo>
                  <a:pt x="14992" y="3603"/>
                </a:lnTo>
                <a:lnTo>
                  <a:pt x="14953" y="3635"/>
                </a:lnTo>
                <a:lnTo>
                  <a:pt x="14916" y="3669"/>
                </a:lnTo>
                <a:lnTo>
                  <a:pt x="14879" y="3705"/>
                </a:lnTo>
                <a:lnTo>
                  <a:pt x="14844" y="3742"/>
                </a:lnTo>
                <a:lnTo>
                  <a:pt x="14811" y="3781"/>
                </a:lnTo>
                <a:lnTo>
                  <a:pt x="14778" y="3820"/>
                </a:lnTo>
                <a:lnTo>
                  <a:pt x="14747" y="3861"/>
                </a:lnTo>
                <a:lnTo>
                  <a:pt x="14721" y="3897"/>
                </a:lnTo>
                <a:lnTo>
                  <a:pt x="14696" y="3935"/>
                </a:lnTo>
                <a:lnTo>
                  <a:pt x="14671" y="3974"/>
                </a:lnTo>
                <a:lnTo>
                  <a:pt x="14647" y="4014"/>
                </a:lnTo>
                <a:lnTo>
                  <a:pt x="14622" y="4055"/>
                </a:lnTo>
                <a:lnTo>
                  <a:pt x="14600" y="4097"/>
                </a:lnTo>
                <a:lnTo>
                  <a:pt x="14579" y="4141"/>
                </a:lnTo>
                <a:lnTo>
                  <a:pt x="14559" y="4185"/>
                </a:lnTo>
                <a:lnTo>
                  <a:pt x="14551" y="4207"/>
                </a:lnTo>
                <a:lnTo>
                  <a:pt x="14543" y="4230"/>
                </a:lnTo>
                <a:lnTo>
                  <a:pt x="14534" y="4252"/>
                </a:lnTo>
                <a:lnTo>
                  <a:pt x="14527" y="4274"/>
                </a:lnTo>
                <a:lnTo>
                  <a:pt x="14520" y="4297"/>
                </a:lnTo>
                <a:lnTo>
                  <a:pt x="14514" y="4321"/>
                </a:lnTo>
                <a:lnTo>
                  <a:pt x="14509" y="4343"/>
                </a:lnTo>
                <a:lnTo>
                  <a:pt x="14504" y="4366"/>
                </a:lnTo>
                <a:lnTo>
                  <a:pt x="14499" y="4389"/>
                </a:lnTo>
                <a:lnTo>
                  <a:pt x="14496" y="4412"/>
                </a:lnTo>
                <a:lnTo>
                  <a:pt x="14494" y="4434"/>
                </a:lnTo>
                <a:lnTo>
                  <a:pt x="14493" y="4458"/>
                </a:lnTo>
                <a:lnTo>
                  <a:pt x="14492" y="4481"/>
                </a:lnTo>
                <a:lnTo>
                  <a:pt x="14492" y="4503"/>
                </a:lnTo>
                <a:lnTo>
                  <a:pt x="14493" y="4526"/>
                </a:lnTo>
                <a:lnTo>
                  <a:pt x="14496" y="4549"/>
                </a:lnTo>
                <a:lnTo>
                  <a:pt x="14499" y="4568"/>
                </a:lnTo>
                <a:lnTo>
                  <a:pt x="14504" y="4587"/>
                </a:lnTo>
                <a:lnTo>
                  <a:pt x="14508" y="4605"/>
                </a:lnTo>
                <a:lnTo>
                  <a:pt x="14514" y="4622"/>
                </a:lnTo>
                <a:lnTo>
                  <a:pt x="14520" y="4639"/>
                </a:lnTo>
                <a:lnTo>
                  <a:pt x="14527" y="4655"/>
                </a:lnTo>
                <a:lnTo>
                  <a:pt x="14534" y="4670"/>
                </a:lnTo>
                <a:lnTo>
                  <a:pt x="14543" y="4684"/>
                </a:lnTo>
                <a:lnTo>
                  <a:pt x="14551" y="4698"/>
                </a:lnTo>
                <a:lnTo>
                  <a:pt x="14560" y="4712"/>
                </a:lnTo>
                <a:lnTo>
                  <a:pt x="14571" y="4724"/>
                </a:lnTo>
                <a:lnTo>
                  <a:pt x="14581" y="4736"/>
                </a:lnTo>
                <a:lnTo>
                  <a:pt x="14592" y="4748"/>
                </a:lnTo>
                <a:lnTo>
                  <a:pt x="14604" y="4758"/>
                </a:lnTo>
                <a:lnTo>
                  <a:pt x="14616" y="4769"/>
                </a:lnTo>
                <a:lnTo>
                  <a:pt x="14629" y="4778"/>
                </a:lnTo>
                <a:lnTo>
                  <a:pt x="14641" y="4787"/>
                </a:lnTo>
                <a:lnTo>
                  <a:pt x="14655" y="4795"/>
                </a:lnTo>
                <a:lnTo>
                  <a:pt x="14670" y="4804"/>
                </a:lnTo>
                <a:lnTo>
                  <a:pt x="14683" y="4810"/>
                </a:lnTo>
                <a:lnTo>
                  <a:pt x="14698" y="4817"/>
                </a:lnTo>
                <a:lnTo>
                  <a:pt x="14714" y="4822"/>
                </a:lnTo>
                <a:lnTo>
                  <a:pt x="14730" y="4828"/>
                </a:lnTo>
                <a:lnTo>
                  <a:pt x="14746" y="4833"/>
                </a:lnTo>
                <a:lnTo>
                  <a:pt x="14762" y="4837"/>
                </a:lnTo>
                <a:lnTo>
                  <a:pt x="14779" y="4841"/>
                </a:lnTo>
                <a:lnTo>
                  <a:pt x="14796" y="4845"/>
                </a:lnTo>
                <a:lnTo>
                  <a:pt x="14814" y="4848"/>
                </a:lnTo>
                <a:lnTo>
                  <a:pt x="14850" y="4852"/>
                </a:lnTo>
                <a:lnTo>
                  <a:pt x="14886" y="4854"/>
                </a:lnTo>
                <a:lnTo>
                  <a:pt x="14914" y="4854"/>
                </a:lnTo>
                <a:lnTo>
                  <a:pt x="14941" y="4853"/>
                </a:lnTo>
                <a:lnTo>
                  <a:pt x="14967" y="4851"/>
                </a:lnTo>
                <a:lnTo>
                  <a:pt x="14995" y="4848"/>
                </a:lnTo>
                <a:lnTo>
                  <a:pt x="15021" y="4845"/>
                </a:lnTo>
                <a:lnTo>
                  <a:pt x="15046" y="4839"/>
                </a:lnTo>
                <a:lnTo>
                  <a:pt x="15073" y="4834"/>
                </a:lnTo>
                <a:lnTo>
                  <a:pt x="15099" y="4828"/>
                </a:lnTo>
                <a:lnTo>
                  <a:pt x="15124" y="4821"/>
                </a:lnTo>
                <a:lnTo>
                  <a:pt x="15149" y="4813"/>
                </a:lnTo>
                <a:lnTo>
                  <a:pt x="15175" y="4805"/>
                </a:lnTo>
                <a:lnTo>
                  <a:pt x="15200" y="4796"/>
                </a:lnTo>
                <a:lnTo>
                  <a:pt x="15224" y="4787"/>
                </a:lnTo>
                <a:lnTo>
                  <a:pt x="15249" y="4776"/>
                </a:lnTo>
                <a:lnTo>
                  <a:pt x="15274" y="4766"/>
                </a:lnTo>
                <a:lnTo>
                  <a:pt x="15298" y="4754"/>
                </a:lnTo>
                <a:lnTo>
                  <a:pt x="15346" y="4730"/>
                </a:lnTo>
                <a:lnTo>
                  <a:pt x="15393" y="4704"/>
                </a:lnTo>
                <a:lnTo>
                  <a:pt x="15440" y="4676"/>
                </a:lnTo>
                <a:lnTo>
                  <a:pt x="15486" y="4647"/>
                </a:lnTo>
                <a:lnTo>
                  <a:pt x="15531" y="4618"/>
                </a:lnTo>
                <a:lnTo>
                  <a:pt x="15575" y="4586"/>
                </a:lnTo>
                <a:lnTo>
                  <a:pt x="15620" y="4555"/>
                </a:lnTo>
                <a:lnTo>
                  <a:pt x="15664" y="4523"/>
                </a:lnTo>
                <a:lnTo>
                  <a:pt x="15318" y="5202"/>
                </a:lnTo>
                <a:lnTo>
                  <a:pt x="15265" y="5226"/>
                </a:lnTo>
                <a:lnTo>
                  <a:pt x="15214" y="5251"/>
                </a:lnTo>
                <a:lnTo>
                  <a:pt x="15162" y="5273"/>
                </a:lnTo>
                <a:lnTo>
                  <a:pt x="15109" y="5293"/>
                </a:lnTo>
                <a:lnTo>
                  <a:pt x="15083" y="5302"/>
                </a:lnTo>
                <a:lnTo>
                  <a:pt x="15056" y="5312"/>
                </a:lnTo>
                <a:lnTo>
                  <a:pt x="15030" y="5320"/>
                </a:lnTo>
                <a:lnTo>
                  <a:pt x="15002" y="5329"/>
                </a:lnTo>
                <a:lnTo>
                  <a:pt x="14975" y="5336"/>
                </a:lnTo>
                <a:lnTo>
                  <a:pt x="14946" y="5343"/>
                </a:lnTo>
                <a:lnTo>
                  <a:pt x="14918" y="5350"/>
                </a:lnTo>
                <a:lnTo>
                  <a:pt x="14890" y="5355"/>
                </a:lnTo>
                <a:lnTo>
                  <a:pt x="14857" y="5360"/>
                </a:lnTo>
                <a:lnTo>
                  <a:pt x="14823" y="5365"/>
                </a:lnTo>
                <a:lnTo>
                  <a:pt x="14790" y="5369"/>
                </a:lnTo>
                <a:lnTo>
                  <a:pt x="14756" y="5372"/>
                </a:lnTo>
                <a:lnTo>
                  <a:pt x="14721" y="5374"/>
                </a:lnTo>
                <a:lnTo>
                  <a:pt x="14688" y="5376"/>
                </a:lnTo>
                <a:lnTo>
                  <a:pt x="14654" y="5376"/>
                </a:lnTo>
                <a:lnTo>
                  <a:pt x="14620" y="5376"/>
                </a:lnTo>
                <a:lnTo>
                  <a:pt x="14586" y="5374"/>
                </a:lnTo>
                <a:lnTo>
                  <a:pt x="14552" y="5372"/>
                </a:lnTo>
                <a:lnTo>
                  <a:pt x="14518" y="5368"/>
                </a:lnTo>
                <a:lnTo>
                  <a:pt x="14485" y="5363"/>
                </a:lnTo>
                <a:lnTo>
                  <a:pt x="14451" y="5358"/>
                </a:lnTo>
                <a:lnTo>
                  <a:pt x="14418" y="5351"/>
                </a:lnTo>
                <a:lnTo>
                  <a:pt x="14386" y="5343"/>
                </a:lnTo>
                <a:lnTo>
                  <a:pt x="14353" y="5334"/>
                </a:lnTo>
                <a:lnTo>
                  <a:pt x="14326" y="5323"/>
                </a:lnTo>
                <a:lnTo>
                  <a:pt x="14299" y="5313"/>
                </a:lnTo>
                <a:lnTo>
                  <a:pt x="14273" y="5301"/>
                </a:lnTo>
                <a:lnTo>
                  <a:pt x="14248" y="5288"/>
                </a:lnTo>
                <a:lnTo>
                  <a:pt x="14224" y="5275"/>
                </a:lnTo>
                <a:lnTo>
                  <a:pt x="14201" y="5261"/>
                </a:lnTo>
                <a:lnTo>
                  <a:pt x="14179" y="5245"/>
                </a:lnTo>
                <a:lnTo>
                  <a:pt x="14157" y="5229"/>
                </a:lnTo>
                <a:lnTo>
                  <a:pt x="14136" y="5213"/>
                </a:lnTo>
                <a:lnTo>
                  <a:pt x="14116" y="5196"/>
                </a:lnTo>
                <a:lnTo>
                  <a:pt x="14097" y="5177"/>
                </a:lnTo>
                <a:lnTo>
                  <a:pt x="14079" y="5158"/>
                </a:lnTo>
                <a:lnTo>
                  <a:pt x="14062" y="5139"/>
                </a:lnTo>
                <a:lnTo>
                  <a:pt x="14045" y="5118"/>
                </a:lnTo>
                <a:lnTo>
                  <a:pt x="14029" y="5097"/>
                </a:lnTo>
                <a:lnTo>
                  <a:pt x="14016" y="5076"/>
                </a:lnTo>
                <a:lnTo>
                  <a:pt x="14001" y="5053"/>
                </a:lnTo>
                <a:lnTo>
                  <a:pt x="13988" y="5030"/>
                </a:lnTo>
                <a:lnTo>
                  <a:pt x="13977" y="5007"/>
                </a:lnTo>
                <a:lnTo>
                  <a:pt x="13965" y="4983"/>
                </a:lnTo>
                <a:lnTo>
                  <a:pt x="13956" y="4958"/>
                </a:lnTo>
                <a:lnTo>
                  <a:pt x="13946" y="4933"/>
                </a:lnTo>
                <a:lnTo>
                  <a:pt x="13938" y="4908"/>
                </a:lnTo>
                <a:lnTo>
                  <a:pt x="13930" y="4882"/>
                </a:lnTo>
                <a:lnTo>
                  <a:pt x="13923" y="4855"/>
                </a:lnTo>
                <a:lnTo>
                  <a:pt x="13918" y="4828"/>
                </a:lnTo>
                <a:lnTo>
                  <a:pt x="13913" y="4801"/>
                </a:lnTo>
                <a:lnTo>
                  <a:pt x="13909" y="4773"/>
                </a:lnTo>
                <a:lnTo>
                  <a:pt x="13906" y="4746"/>
                </a:lnTo>
                <a:lnTo>
                  <a:pt x="13904" y="4717"/>
                </a:lnTo>
                <a:lnTo>
                  <a:pt x="13903" y="4688"/>
                </a:lnTo>
                <a:lnTo>
                  <a:pt x="13902" y="4659"/>
                </a:lnTo>
                <a:lnTo>
                  <a:pt x="13905" y="4615"/>
                </a:lnTo>
                <a:lnTo>
                  <a:pt x="13909" y="4570"/>
                </a:lnTo>
                <a:lnTo>
                  <a:pt x="13916" y="4527"/>
                </a:lnTo>
                <a:lnTo>
                  <a:pt x="13923" y="4485"/>
                </a:lnTo>
                <a:lnTo>
                  <a:pt x="13933" y="4443"/>
                </a:lnTo>
                <a:lnTo>
                  <a:pt x="13943" y="4401"/>
                </a:lnTo>
                <a:lnTo>
                  <a:pt x="13955" y="4359"/>
                </a:lnTo>
                <a:lnTo>
                  <a:pt x="13967" y="4317"/>
                </a:lnTo>
                <a:lnTo>
                  <a:pt x="13982" y="4276"/>
                </a:lnTo>
                <a:lnTo>
                  <a:pt x="13997" y="4236"/>
                </a:lnTo>
                <a:lnTo>
                  <a:pt x="14014" y="4196"/>
                </a:lnTo>
                <a:lnTo>
                  <a:pt x="14030" y="4156"/>
                </a:lnTo>
                <a:lnTo>
                  <a:pt x="14048" y="4116"/>
                </a:lnTo>
                <a:lnTo>
                  <a:pt x="14067" y="4077"/>
                </a:lnTo>
                <a:lnTo>
                  <a:pt x="14086" y="4038"/>
                </a:lnTo>
                <a:lnTo>
                  <a:pt x="14106" y="3999"/>
                </a:lnTo>
                <a:lnTo>
                  <a:pt x="14127" y="3962"/>
                </a:lnTo>
                <a:lnTo>
                  <a:pt x="14148" y="3925"/>
                </a:lnTo>
                <a:lnTo>
                  <a:pt x="14169" y="3889"/>
                </a:lnTo>
                <a:lnTo>
                  <a:pt x="14191" y="3855"/>
                </a:lnTo>
                <a:lnTo>
                  <a:pt x="14213" y="3819"/>
                </a:lnTo>
                <a:lnTo>
                  <a:pt x="14236" y="3785"/>
                </a:lnTo>
                <a:lnTo>
                  <a:pt x="14260" y="3750"/>
                </a:lnTo>
                <a:lnTo>
                  <a:pt x="14284" y="3716"/>
                </a:lnTo>
                <a:lnTo>
                  <a:pt x="14308" y="3683"/>
                </a:lnTo>
                <a:lnTo>
                  <a:pt x="14333" y="3650"/>
                </a:lnTo>
                <a:lnTo>
                  <a:pt x="14360" y="3617"/>
                </a:lnTo>
                <a:lnTo>
                  <a:pt x="14386" y="3585"/>
                </a:lnTo>
                <a:lnTo>
                  <a:pt x="14412" y="3553"/>
                </a:lnTo>
                <a:lnTo>
                  <a:pt x="14439" y="3521"/>
                </a:lnTo>
                <a:lnTo>
                  <a:pt x="14467" y="3491"/>
                </a:lnTo>
                <a:lnTo>
                  <a:pt x="14495" y="3460"/>
                </a:lnTo>
                <a:lnTo>
                  <a:pt x="14539" y="3416"/>
                </a:lnTo>
                <a:lnTo>
                  <a:pt x="14585" y="3373"/>
                </a:lnTo>
                <a:lnTo>
                  <a:pt x="14631" y="3332"/>
                </a:lnTo>
                <a:lnTo>
                  <a:pt x="14677" y="3291"/>
                </a:lnTo>
                <a:lnTo>
                  <a:pt x="14726" y="3252"/>
                </a:lnTo>
                <a:lnTo>
                  <a:pt x="14774" y="3214"/>
                </a:lnTo>
                <a:lnTo>
                  <a:pt x="14823" y="3177"/>
                </a:lnTo>
                <a:lnTo>
                  <a:pt x="14874" y="3141"/>
                </a:lnTo>
                <a:lnTo>
                  <a:pt x="14925" y="3107"/>
                </a:lnTo>
                <a:lnTo>
                  <a:pt x="14978" y="3074"/>
                </a:lnTo>
                <a:lnTo>
                  <a:pt x="15031" y="3043"/>
                </a:lnTo>
                <a:lnTo>
                  <a:pt x="15085" y="3013"/>
                </a:lnTo>
                <a:lnTo>
                  <a:pt x="15140" y="2985"/>
                </a:lnTo>
                <a:lnTo>
                  <a:pt x="15196" y="2957"/>
                </a:lnTo>
                <a:lnTo>
                  <a:pt x="15251" y="2932"/>
                </a:lnTo>
                <a:lnTo>
                  <a:pt x="15309" y="2908"/>
                </a:lnTo>
                <a:lnTo>
                  <a:pt x="15363" y="2888"/>
                </a:lnTo>
                <a:lnTo>
                  <a:pt x="15418" y="2870"/>
                </a:lnTo>
                <a:lnTo>
                  <a:pt x="15473" y="2853"/>
                </a:lnTo>
                <a:lnTo>
                  <a:pt x="15529" y="2838"/>
                </a:lnTo>
                <a:lnTo>
                  <a:pt x="15585" y="2825"/>
                </a:lnTo>
                <a:lnTo>
                  <a:pt x="15641" y="2812"/>
                </a:lnTo>
                <a:lnTo>
                  <a:pt x="15696" y="2802"/>
                </a:lnTo>
                <a:lnTo>
                  <a:pt x="15753" y="2793"/>
                </a:lnTo>
                <a:lnTo>
                  <a:pt x="15810" y="2787"/>
                </a:lnTo>
                <a:lnTo>
                  <a:pt x="15868" y="2781"/>
                </a:lnTo>
                <a:lnTo>
                  <a:pt x="15925" y="2778"/>
                </a:lnTo>
                <a:lnTo>
                  <a:pt x="15981" y="2776"/>
                </a:lnTo>
                <a:lnTo>
                  <a:pt x="16039" y="2776"/>
                </a:lnTo>
                <a:lnTo>
                  <a:pt x="16097" y="2778"/>
                </a:lnTo>
                <a:lnTo>
                  <a:pt x="16154" y="2782"/>
                </a:lnTo>
                <a:lnTo>
                  <a:pt x="16212" y="2788"/>
                </a:lnTo>
                <a:lnTo>
                  <a:pt x="16254" y="2795"/>
                </a:lnTo>
                <a:lnTo>
                  <a:pt x="16296" y="2803"/>
                </a:lnTo>
                <a:lnTo>
                  <a:pt x="16335" y="2813"/>
                </a:lnTo>
                <a:lnTo>
                  <a:pt x="16374" y="2825"/>
                </a:lnTo>
                <a:lnTo>
                  <a:pt x="16410" y="2837"/>
                </a:lnTo>
                <a:lnTo>
                  <a:pt x="16446" y="2851"/>
                </a:lnTo>
                <a:lnTo>
                  <a:pt x="16481" y="2867"/>
                </a:lnTo>
                <a:lnTo>
                  <a:pt x="16514" y="2884"/>
                </a:lnTo>
                <a:lnTo>
                  <a:pt x="16545" y="2902"/>
                </a:lnTo>
                <a:lnTo>
                  <a:pt x="16575" y="2922"/>
                </a:lnTo>
                <a:lnTo>
                  <a:pt x="16603" y="2943"/>
                </a:lnTo>
                <a:lnTo>
                  <a:pt x="16630" y="2965"/>
                </a:lnTo>
                <a:lnTo>
                  <a:pt x="16656" y="2988"/>
                </a:lnTo>
                <a:lnTo>
                  <a:pt x="16679" y="3012"/>
                </a:lnTo>
                <a:lnTo>
                  <a:pt x="16701" y="3039"/>
                </a:lnTo>
                <a:lnTo>
                  <a:pt x="16721" y="3065"/>
                </a:lnTo>
                <a:lnTo>
                  <a:pt x="16740" y="3093"/>
                </a:lnTo>
                <a:lnTo>
                  <a:pt x="16756" y="3123"/>
                </a:lnTo>
                <a:lnTo>
                  <a:pt x="16772" y="3153"/>
                </a:lnTo>
                <a:lnTo>
                  <a:pt x="16786" y="3185"/>
                </a:lnTo>
                <a:lnTo>
                  <a:pt x="16797" y="3218"/>
                </a:lnTo>
                <a:lnTo>
                  <a:pt x="16807" y="3250"/>
                </a:lnTo>
                <a:lnTo>
                  <a:pt x="16815" y="3285"/>
                </a:lnTo>
                <a:lnTo>
                  <a:pt x="16821" y="3321"/>
                </a:lnTo>
                <a:lnTo>
                  <a:pt x="16825" y="3358"/>
                </a:lnTo>
                <a:lnTo>
                  <a:pt x="16828" y="3396"/>
                </a:lnTo>
                <a:lnTo>
                  <a:pt x="16828" y="3434"/>
                </a:lnTo>
                <a:lnTo>
                  <a:pt x="16826" y="3474"/>
                </a:lnTo>
                <a:lnTo>
                  <a:pt x="16823" y="3514"/>
                </a:lnTo>
                <a:lnTo>
                  <a:pt x="16817" y="3556"/>
                </a:lnTo>
                <a:lnTo>
                  <a:pt x="16809" y="3598"/>
                </a:lnTo>
                <a:lnTo>
                  <a:pt x="16800" y="3641"/>
                </a:lnTo>
                <a:lnTo>
                  <a:pt x="16788" y="3682"/>
                </a:lnTo>
                <a:lnTo>
                  <a:pt x="16775" y="3721"/>
                </a:lnTo>
                <a:lnTo>
                  <a:pt x="16762" y="3760"/>
                </a:lnTo>
                <a:lnTo>
                  <a:pt x="16747" y="3799"/>
                </a:lnTo>
                <a:lnTo>
                  <a:pt x="16731" y="3837"/>
                </a:lnTo>
                <a:lnTo>
                  <a:pt x="16714" y="3875"/>
                </a:lnTo>
                <a:lnTo>
                  <a:pt x="16697" y="3912"/>
                </a:lnTo>
                <a:lnTo>
                  <a:pt x="16678" y="3949"/>
                </a:lnTo>
                <a:lnTo>
                  <a:pt x="15969" y="5325"/>
                </a:lnTo>
                <a:lnTo>
                  <a:pt x="15417" y="5325"/>
                </a:lnTo>
                <a:close/>
                <a:moveTo>
                  <a:pt x="1294" y="2791"/>
                </a:moveTo>
                <a:lnTo>
                  <a:pt x="0" y="5326"/>
                </a:lnTo>
                <a:lnTo>
                  <a:pt x="408" y="5326"/>
                </a:lnTo>
                <a:lnTo>
                  <a:pt x="1701" y="2791"/>
                </a:lnTo>
                <a:lnTo>
                  <a:pt x="1294" y="2791"/>
                </a:lnTo>
                <a:close/>
                <a:moveTo>
                  <a:pt x="1911" y="2791"/>
                </a:moveTo>
                <a:lnTo>
                  <a:pt x="617" y="5326"/>
                </a:lnTo>
                <a:lnTo>
                  <a:pt x="1466" y="5326"/>
                </a:lnTo>
                <a:lnTo>
                  <a:pt x="2759" y="2791"/>
                </a:lnTo>
                <a:lnTo>
                  <a:pt x="1911" y="2791"/>
                </a:lnTo>
                <a:close/>
                <a:moveTo>
                  <a:pt x="5017" y="713"/>
                </a:moveTo>
                <a:lnTo>
                  <a:pt x="5015" y="704"/>
                </a:lnTo>
                <a:lnTo>
                  <a:pt x="5011" y="695"/>
                </a:lnTo>
                <a:lnTo>
                  <a:pt x="5006" y="686"/>
                </a:lnTo>
                <a:lnTo>
                  <a:pt x="5002" y="677"/>
                </a:lnTo>
                <a:lnTo>
                  <a:pt x="5001" y="674"/>
                </a:lnTo>
                <a:lnTo>
                  <a:pt x="5000" y="669"/>
                </a:lnTo>
                <a:lnTo>
                  <a:pt x="5000" y="666"/>
                </a:lnTo>
                <a:lnTo>
                  <a:pt x="5001" y="664"/>
                </a:lnTo>
                <a:lnTo>
                  <a:pt x="5003" y="662"/>
                </a:lnTo>
                <a:lnTo>
                  <a:pt x="5006" y="660"/>
                </a:lnTo>
                <a:lnTo>
                  <a:pt x="5011" y="659"/>
                </a:lnTo>
                <a:lnTo>
                  <a:pt x="5017" y="659"/>
                </a:lnTo>
                <a:lnTo>
                  <a:pt x="5019" y="652"/>
                </a:lnTo>
                <a:lnTo>
                  <a:pt x="5021" y="646"/>
                </a:lnTo>
                <a:lnTo>
                  <a:pt x="5024" y="644"/>
                </a:lnTo>
                <a:lnTo>
                  <a:pt x="5028" y="642"/>
                </a:lnTo>
                <a:lnTo>
                  <a:pt x="5032" y="642"/>
                </a:lnTo>
                <a:lnTo>
                  <a:pt x="5036" y="643"/>
                </a:lnTo>
                <a:lnTo>
                  <a:pt x="5040" y="644"/>
                </a:lnTo>
                <a:lnTo>
                  <a:pt x="5044" y="646"/>
                </a:lnTo>
                <a:lnTo>
                  <a:pt x="5048" y="647"/>
                </a:lnTo>
                <a:lnTo>
                  <a:pt x="5053" y="649"/>
                </a:lnTo>
                <a:lnTo>
                  <a:pt x="5056" y="649"/>
                </a:lnTo>
                <a:lnTo>
                  <a:pt x="5059" y="649"/>
                </a:lnTo>
                <a:lnTo>
                  <a:pt x="5062" y="647"/>
                </a:lnTo>
                <a:lnTo>
                  <a:pt x="5064" y="644"/>
                </a:lnTo>
                <a:lnTo>
                  <a:pt x="5065" y="640"/>
                </a:lnTo>
                <a:lnTo>
                  <a:pt x="5065" y="633"/>
                </a:lnTo>
                <a:lnTo>
                  <a:pt x="5061" y="632"/>
                </a:lnTo>
                <a:lnTo>
                  <a:pt x="5057" y="632"/>
                </a:lnTo>
                <a:lnTo>
                  <a:pt x="5053" y="629"/>
                </a:lnTo>
                <a:lnTo>
                  <a:pt x="5049" y="627"/>
                </a:lnTo>
                <a:lnTo>
                  <a:pt x="5047" y="625"/>
                </a:lnTo>
                <a:lnTo>
                  <a:pt x="5045" y="622"/>
                </a:lnTo>
                <a:lnTo>
                  <a:pt x="5043" y="618"/>
                </a:lnTo>
                <a:lnTo>
                  <a:pt x="5041" y="615"/>
                </a:lnTo>
                <a:lnTo>
                  <a:pt x="5040" y="606"/>
                </a:lnTo>
                <a:lnTo>
                  <a:pt x="5039" y="596"/>
                </a:lnTo>
                <a:lnTo>
                  <a:pt x="5039" y="585"/>
                </a:lnTo>
                <a:lnTo>
                  <a:pt x="5040" y="575"/>
                </a:lnTo>
                <a:lnTo>
                  <a:pt x="5043" y="552"/>
                </a:lnTo>
                <a:lnTo>
                  <a:pt x="5046" y="533"/>
                </a:lnTo>
                <a:lnTo>
                  <a:pt x="5047" y="525"/>
                </a:lnTo>
                <a:lnTo>
                  <a:pt x="5047" y="519"/>
                </a:lnTo>
                <a:lnTo>
                  <a:pt x="5046" y="513"/>
                </a:lnTo>
                <a:lnTo>
                  <a:pt x="5043" y="511"/>
                </a:lnTo>
                <a:lnTo>
                  <a:pt x="5036" y="511"/>
                </a:lnTo>
                <a:lnTo>
                  <a:pt x="5018" y="512"/>
                </a:lnTo>
                <a:lnTo>
                  <a:pt x="4993" y="512"/>
                </a:lnTo>
                <a:lnTo>
                  <a:pt x="4964" y="512"/>
                </a:lnTo>
                <a:lnTo>
                  <a:pt x="4936" y="512"/>
                </a:lnTo>
                <a:lnTo>
                  <a:pt x="4911" y="510"/>
                </a:lnTo>
                <a:lnTo>
                  <a:pt x="4900" y="509"/>
                </a:lnTo>
                <a:lnTo>
                  <a:pt x="4892" y="507"/>
                </a:lnTo>
                <a:lnTo>
                  <a:pt x="4886" y="505"/>
                </a:lnTo>
                <a:lnTo>
                  <a:pt x="4883" y="502"/>
                </a:lnTo>
                <a:lnTo>
                  <a:pt x="4866" y="499"/>
                </a:lnTo>
                <a:lnTo>
                  <a:pt x="4853" y="497"/>
                </a:lnTo>
                <a:lnTo>
                  <a:pt x="4843" y="497"/>
                </a:lnTo>
                <a:lnTo>
                  <a:pt x="4837" y="499"/>
                </a:lnTo>
                <a:lnTo>
                  <a:pt x="4835" y="500"/>
                </a:lnTo>
                <a:lnTo>
                  <a:pt x="4834" y="502"/>
                </a:lnTo>
                <a:lnTo>
                  <a:pt x="4834" y="503"/>
                </a:lnTo>
                <a:lnTo>
                  <a:pt x="4833" y="506"/>
                </a:lnTo>
                <a:lnTo>
                  <a:pt x="4835" y="511"/>
                </a:lnTo>
                <a:lnTo>
                  <a:pt x="4837" y="517"/>
                </a:lnTo>
                <a:lnTo>
                  <a:pt x="4846" y="530"/>
                </a:lnTo>
                <a:lnTo>
                  <a:pt x="4858" y="545"/>
                </a:lnTo>
                <a:lnTo>
                  <a:pt x="4869" y="559"/>
                </a:lnTo>
                <a:lnTo>
                  <a:pt x="4875" y="569"/>
                </a:lnTo>
                <a:lnTo>
                  <a:pt x="4879" y="570"/>
                </a:lnTo>
                <a:lnTo>
                  <a:pt x="4882" y="572"/>
                </a:lnTo>
                <a:lnTo>
                  <a:pt x="4884" y="575"/>
                </a:lnTo>
                <a:lnTo>
                  <a:pt x="4886" y="579"/>
                </a:lnTo>
                <a:lnTo>
                  <a:pt x="4887" y="582"/>
                </a:lnTo>
                <a:lnTo>
                  <a:pt x="4889" y="587"/>
                </a:lnTo>
                <a:lnTo>
                  <a:pt x="4889" y="593"/>
                </a:lnTo>
                <a:lnTo>
                  <a:pt x="4889" y="597"/>
                </a:lnTo>
                <a:lnTo>
                  <a:pt x="4886" y="607"/>
                </a:lnTo>
                <a:lnTo>
                  <a:pt x="4883" y="616"/>
                </a:lnTo>
                <a:lnTo>
                  <a:pt x="4882" y="619"/>
                </a:lnTo>
                <a:lnTo>
                  <a:pt x="4880" y="622"/>
                </a:lnTo>
                <a:lnTo>
                  <a:pt x="4878" y="624"/>
                </a:lnTo>
                <a:lnTo>
                  <a:pt x="4875" y="624"/>
                </a:lnTo>
                <a:lnTo>
                  <a:pt x="4876" y="634"/>
                </a:lnTo>
                <a:lnTo>
                  <a:pt x="4877" y="642"/>
                </a:lnTo>
                <a:lnTo>
                  <a:pt x="4879" y="649"/>
                </a:lnTo>
                <a:lnTo>
                  <a:pt x="4883" y="657"/>
                </a:lnTo>
                <a:lnTo>
                  <a:pt x="4887" y="662"/>
                </a:lnTo>
                <a:lnTo>
                  <a:pt x="4894" y="666"/>
                </a:lnTo>
                <a:lnTo>
                  <a:pt x="4901" y="668"/>
                </a:lnTo>
                <a:lnTo>
                  <a:pt x="4911" y="669"/>
                </a:lnTo>
                <a:lnTo>
                  <a:pt x="4911" y="676"/>
                </a:lnTo>
                <a:lnTo>
                  <a:pt x="4909" y="681"/>
                </a:lnTo>
                <a:lnTo>
                  <a:pt x="4906" y="684"/>
                </a:lnTo>
                <a:lnTo>
                  <a:pt x="4903" y="687"/>
                </a:lnTo>
                <a:lnTo>
                  <a:pt x="4901" y="691"/>
                </a:lnTo>
                <a:lnTo>
                  <a:pt x="4899" y="694"/>
                </a:lnTo>
                <a:lnTo>
                  <a:pt x="4897" y="699"/>
                </a:lnTo>
                <a:lnTo>
                  <a:pt x="4897" y="706"/>
                </a:lnTo>
                <a:lnTo>
                  <a:pt x="4899" y="706"/>
                </a:lnTo>
                <a:lnTo>
                  <a:pt x="4900" y="707"/>
                </a:lnTo>
                <a:lnTo>
                  <a:pt x="4899" y="707"/>
                </a:lnTo>
                <a:lnTo>
                  <a:pt x="4898" y="709"/>
                </a:lnTo>
                <a:lnTo>
                  <a:pt x="4892" y="711"/>
                </a:lnTo>
                <a:lnTo>
                  <a:pt x="4882" y="714"/>
                </a:lnTo>
                <a:lnTo>
                  <a:pt x="4863" y="719"/>
                </a:lnTo>
                <a:lnTo>
                  <a:pt x="4853" y="721"/>
                </a:lnTo>
                <a:lnTo>
                  <a:pt x="4854" y="730"/>
                </a:lnTo>
                <a:lnTo>
                  <a:pt x="4856" y="735"/>
                </a:lnTo>
                <a:lnTo>
                  <a:pt x="4859" y="739"/>
                </a:lnTo>
                <a:lnTo>
                  <a:pt x="4863" y="741"/>
                </a:lnTo>
                <a:lnTo>
                  <a:pt x="4870" y="744"/>
                </a:lnTo>
                <a:lnTo>
                  <a:pt x="4873" y="748"/>
                </a:lnTo>
                <a:lnTo>
                  <a:pt x="4887" y="746"/>
                </a:lnTo>
                <a:lnTo>
                  <a:pt x="4903" y="743"/>
                </a:lnTo>
                <a:lnTo>
                  <a:pt x="4904" y="740"/>
                </a:lnTo>
                <a:lnTo>
                  <a:pt x="4906" y="738"/>
                </a:lnTo>
                <a:lnTo>
                  <a:pt x="4909" y="736"/>
                </a:lnTo>
                <a:lnTo>
                  <a:pt x="4912" y="734"/>
                </a:lnTo>
                <a:lnTo>
                  <a:pt x="4920" y="731"/>
                </a:lnTo>
                <a:lnTo>
                  <a:pt x="4930" y="729"/>
                </a:lnTo>
                <a:lnTo>
                  <a:pt x="4941" y="727"/>
                </a:lnTo>
                <a:lnTo>
                  <a:pt x="4954" y="726"/>
                </a:lnTo>
                <a:lnTo>
                  <a:pt x="4966" y="727"/>
                </a:lnTo>
                <a:lnTo>
                  <a:pt x="4980" y="729"/>
                </a:lnTo>
                <a:lnTo>
                  <a:pt x="5008" y="732"/>
                </a:lnTo>
                <a:lnTo>
                  <a:pt x="5034" y="735"/>
                </a:lnTo>
                <a:lnTo>
                  <a:pt x="5056" y="738"/>
                </a:lnTo>
                <a:lnTo>
                  <a:pt x="5070" y="739"/>
                </a:lnTo>
                <a:lnTo>
                  <a:pt x="5076" y="734"/>
                </a:lnTo>
                <a:lnTo>
                  <a:pt x="5079" y="729"/>
                </a:lnTo>
                <a:lnTo>
                  <a:pt x="5080" y="724"/>
                </a:lnTo>
                <a:lnTo>
                  <a:pt x="5080" y="721"/>
                </a:lnTo>
                <a:lnTo>
                  <a:pt x="5078" y="719"/>
                </a:lnTo>
                <a:lnTo>
                  <a:pt x="5075" y="717"/>
                </a:lnTo>
                <a:lnTo>
                  <a:pt x="5070" y="715"/>
                </a:lnTo>
                <a:lnTo>
                  <a:pt x="5065" y="714"/>
                </a:lnTo>
                <a:lnTo>
                  <a:pt x="5040" y="713"/>
                </a:lnTo>
                <a:lnTo>
                  <a:pt x="5017" y="713"/>
                </a:lnTo>
                <a:close/>
                <a:moveTo>
                  <a:pt x="4911" y="491"/>
                </a:moveTo>
                <a:lnTo>
                  <a:pt x="4915" y="491"/>
                </a:lnTo>
                <a:lnTo>
                  <a:pt x="4919" y="490"/>
                </a:lnTo>
                <a:lnTo>
                  <a:pt x="4922" y="489"/>
                </a:lnTo>
                <a:lnTo>
                  <a:pt x="4924" y="488"/>
                </a:lnTo>
                <a:lnTo>
                  <a:pt x="4925" y="486"/>
                </a:lnTo>
                <a:lnTo>
                  <a:pt x="4926" y="485"/>
                </a:lnTo>
                <a:lnTo>
                  <a:pt x="4926" y="482"/>
                </a:lnTo>
                <a:lnTo>
                  <a:pt x="4926" y="480"/>
                </a:lnTo>
                <a:lnTo>
                  <a:pt x="4924" y="474"/>
                </a:lnTo>
                <a:lnTo>
                  <a:pt x="4920" y="468"/>
                </a:lnTo>
                <a:lnTo>
                  <a:pt x="4914" y="462"/>
                </a:lnTo>
                <a:lnTo>
                  <a:pt x="4907" y="455"/>
                </a:lnTo>
                <a:lnTo>
                  <a:pt x="4899" y="448"/>
                </a:lnTo>
                <a:lnTo>
                  <a:pt x="4891" y="442"/>
                </a:lnTo>
                <a:lnTo>
                  <a:pt x="4882" y="436"/>
                </a:lnTo>
                <a:lnTo>
                  <a:pt x="4873" y="432"/>
                </a:lnTo>
                <a:lnTo>
                  <a:pt x="4864" y="428"/>
                </a:lnTo>
                <a:lnTo>
                  <a:pt x="4856" y="426"/>
                </a:lnTo>
                <a:lnTo>
                  <a:pt x="4848" y="425"/>
                </a:lnTo>
                <a:lnTo>
                  <a:pt x="4841" y="425"/>
                </a:lnTo>
                <a:lnTo>
                  <a:pt x="4842" y="431"/>
                </a:lnTo>
                <a:lnTo>
                  <a:pt x="4844" y="438"/>
                </a:lnTo>
                <a:lnTo>
                  <a:pt x="4848" y="443"/>
                </a:lnTo>
                <a:lnTo>
                  <a:pt x="4853" y="449"/>
                </a:lnTo>
                <a:lnTo>
                  <a:pt x="4863" y="460"/>
                </a:lnTo>
                <a:lnTo>
                  <a:pt x="4876" y="468"/>
                </a:lnTo>
                <a:lnTo>
                  <a:pt x="4900" y="483"/>
                </a:lnTo>
                <a:lnTo>
                  <a:pt x="4911" y="491"/>
                </a:lnTo>
                <a:close/>
                <a:moveTo>
                  <a:pt x="5285" y="2367"/>
                </a:moveTo>
                <a:lnTo>
                  <a:pt x="5281" y="2366"/>
                </a:lnTo>
                <a:lnTo>
                  <a:pt x="5277" y="2364"/>
                </a:lnTo>
                <a:lnTo>
                  <a:pt x="5272" y="2364"/>
                </a:lnTo>
                <a:lnTo>
                  <a:pt x="5267" y="2364"/>
                </a:lnTo>
                <a:lnTo>
                  <a:pt x="5263" y="2365"/>
                </a:lnTo>
                <a:lnTo>
                  <a:pt x="5260" y="2366"/>
                </a:lnTo>
                <a:lnTo>
                  <a:pt x="5256" y="2369"/>
                </a:lnTo>
                <a:lnTo>
                  <a:pt x="5252" y="2371"/>
                </a:lnTo>
                <a:lnTo>
                  <a:pt x="5244" y="2382"/>
                </a:lnTo>
                <a:lnTo>
                  <a:pt x="5238" y="2391"/>
                </a:lnTo>
                <a:lnTo>
                  <a:pt x="5234" y="2400"/>
                </a:lnTo>
                <a:lnTo>
                  <a:pt x="5229" y="2408"/>
                </a:lnTo>
                <a:lnTo>
                  <a:pt x="5223" y="2424"/>
                </a:lnTo>
                <a:lnTo>
                  <a:pt x="5218" y="2439"/>
                </a:lnTo>
                <a:lnTo>
                  <a:pt x="5211" y="2454"/>
                </a:lnTo>
                <a:lnTo>
                  <a:pt x="5205" y="2471"/>
                </a:lnTo>
                <a:lnTo>
                  <a:pt x="5200" y="2487"/>
                </a:lnTo>
                <a:lnTo>
                  <a:pt x="5194" y="2503"/>
                </a:lnTo>
                <a:lnTo>
                  <a:pt x="5189" y="2511"/>
                </a:lnTo>
                <a:lnTo>
                  <a:pt x="5185" y="2520"/>
                </a:lnTo>
                <a:lnTo>
                  <a:pt x="5180" y="2528"/>
                </a:lnTo>
                <a:lnTo>
                  <a:pt x="5176" y="2537"/>
                </a:lnTo>
                <a:lnTo>
                  <a:pt x="5241" y="2537"/>
                </a:lnTo>
                <a:lnTo>
                  <a:pt x="5251" y="2500"/>
                </a:lnTo>
                <a:lnTo>
                  <a:pt x="5263" y="2464"/>
                </a:lnTo>
                <a:lnTo>
                  <a:pt x="5278" y="2427"/>
                </a:lnTo>
                <a:lnTo>
                  <a:pt x="5295" y="2389"/>
                </a:lnTo>
                <a:lnTo>
                  <a:pt x="5295" y="2386"/>
                </a:lnTo>
                <a:lnTo>
                  <a:pt x="5295" y="2383"/>
                </a:lnTo>
                <a:lnTo>
                  <a:pt x="5295" y="2380"/>
                </a:lnTo>
                <a:lnTo>
                  <a:pt x="5293" y="2376"/>
                </a:lnTo>
                <a:lnTo>
                  <a:pt x="5291" y="2373"/>
                </a:lnTo>
                <a:lnTo>
                  <a:pt x="5290" y="2370"/>
                </a:lnTo>
                <a:lnTo>
                  <a:pt x="5288" y="2368"/>
                </a:lnTo>
                <a:lnTo>
                  <a:pt x="5285" y="2367"/>
                </a:lnTo>
                <a:close/>
                <a:moveTo>
                  <a:pt x="5281" y="491"/>
                </a:moveTo>
                <a:lnTo>
                  <a:pt x="5288" y="490"/>
                </a:lnTo>
                <a:lnTo>
                  <a:pt x="5297" y="488"/>
                </a:lnTo>
                <a:lnTo>
                  <a:pt x="5305" y="485"/>
                </a:lnTo>
                <a:lnTo>
                  <a:pt x="5316" y="480"/>
                </a:lnTo>
                <a:lnTo>
                  <a:pt x="5325" y="474"/>
                </a:lnTo>
                <a:lnTo>
                  <a:pt x="5334" y="468"/>
                </a:lnTo>
                <a:lnTo>
                  <a:pt x="5343" y="462"/>
                </a:lnTo>
                <a:lnTo>
                  <a:pt x="5351" y="455"/>
                </a:lnTo>
                <a:lnTo>
                  <a:pt x="5358" y="449"/>
                </a:lnTo>
                <a:lnTo>
                  <a:pt x="5362" y="443"/>
                </a:lnTo>
                <a:lnTo>
                  <a:pt x="5364" y="441"/>
                </a:lnTo>
                <a:lnTo>
                  <a:pt x="5365" y="438"/>
                </a:lnTo>
                <a:lnTo>
                  <a:pt x="5365" y="435"/>
                </a:lnTo>
                <a:lnTo>
                  <a:pt x="5365" y="433"/>
                </a:lnTo>
                <a:lnTo>
                  <a:pt x="5364" y="432"/>
                </a:lnTo>
                <a:lnTo>
                  <a:pt x="5362" y="431"/>
                </a:lnTo>
                <a:lnTo>
                  <a:pt x="5359" y="430"/>
                </a:lnTo>
                <a:lnTo>
                  <a:pt x="5356" y="429"/>
                </a:lnTo>
                <a:lnTo>
                  <a:pt x="5346" y="429"/>
                </a:lnTo>
                <a:lnTo>
                  <a:pt x="5331" y="431"/>
                </a:lnTo>
                <a:lnTo>
                  <a:pt x="5331" y="434"/>
                </a:lnTo>
                <a:lnTo>
                  <a:pt x="5329" y="438"/>
                </a:lnTo>
                <a:lnTo>
                  <a:pt x="5326" y="440"/>
                </a:lnTo>
                <a:lnTo>
                  <a:pt x="5323" y="442"/>
                </a:lnTo>
                <a:lnTo>
                  <a:pt x="5313" y="447"/>
                </a:lnTo>
                <a:lnTo>
                  <a:pt x="5303" y="452"/>
                </a:lnTo>
                <a:lnTo>
                  <a:pt x="5292" y="459"/>
                </a:lnTo>
                <a:lnTo>
                  <a:pt x="5283" y="465"/>
                </a:lnTo>
                <a:lnTo>
                  <a:pt x="5280" y="469"/>
                </a:lnTo>
                <a:lnTo>
                  <a:pt x="5277" y="473"/>
                </a:lnTo>
                <a:lnTo>
                  <a:pt x="5275" y="479"/>
                </a:lnTo>
                <a:lnTo>
                  <a:pt x="5275" y="484"/>
                </a:lnTo>
                <a:lnTo>
                  <a:pt x="5277" y="485"/>
                </a:lnTo>
                <a:lnTo>
                  <a:pt x="5279" y="487"/>
                </a:lnTo>
                <a:lnTo>
                  <a:pt x="5280" y="489"/>
                </a:lnTo>
                <a:lnTo>
                  <a:pt x="5281" y="491"/>
                </a:lnTo>
                <a:close/>
                <a:moveTo>
                  <a:pt x="8803" y="0"/>
                </a:moveTo>
                <a:lnTo>
                  <a:pt x="7509" y="2537"/>
                </a:lnTo>
                <a:lnTo>
                  <a:pt x="8358" y="2537"/>
                </a:lnTo>
                <a:lnTo>
                  <a:pt x="9651" y="0"/>
                </a:lnTo>
                <a:lnTo>
                  <a:pt x="8803" y="0"/>
                </a:lnTo>
                <a:close/>
                <a:moveTo>
                  <a:pt x="4471" y="0"/>
                </a:moveTo>
                <a:lnTo>
                  <a:pt x="4428" y="1"/>
                </a:lnTo>
                <a:lnTo>
                  <a:pt x="4384" y="4"/>
                </a:lnTo>
                <a:lnTo>
                  <a:pt x="4340" y="9"/>
                </a:lnTo>
                <a:lnTo>
                  <a:pt x="4294" y="17"/>
                </a:lnTo>
                <a:lnTo>
                  <a:pt x="4250" y="26"/>
                </a:lnTo>
                <a:lnTo>
                  <a:pt x="4204" y="38"/>
                </a:lnTo>
                <a:lnTo>
                  <a:pt x="4159" y="52"/>
                </a:lnTo>
                <a:lnTo>
                  <a:pt x="4113" y="66"/>
                </a:lnTo>
                <a:lnTo>
                  <a:pt x="4067" y="83"/>
                </a:lnTo>
                <a:lnTo>
                  <a:pt x="4022" y="102"/>
                </a:lnTo>
                <a:lnTo>
                  <a:pt x="3977" y="123"/>
                </a:lnTo>
                <a:lnTo>
                  <a:pt x="3931" y="144"/>
                </a:lnTo>
                <a:lnTo>
                  <a:pt x="3886" y="169"/>
                </a:lnTo>
                <a:lnTo>
                  <a:pt x="3842" y="194"/>
                </a:lnTo>
                <a:lnTo>
                  <a:pt x="3798" y="220"/>
                </a:lnTo>
                <a:lnTo>
                  <a:pt x="3755" y="249"/>
                </a:lnTo>
                <a:lnTo>
                  <a:pt x="3713" y="277"/>
                </a:lnTo>
                <a:lnTo>
                  <a:pt x="3671" y="309"/>
                </a:lnTo>
                <a:lnTo>
                  <a:pt x="3629" y="341"/>
                </a:lnTo>
                <a:lnTo>
                  <a:pt x="3589" y="373"/>
                </a:lnTo>
                <a:lnTo>
                  <a:pt x="3550" y="408"/>
                </a:lnTo>
                <a:lnTo>
                  <a:pt x="3512" y="444"/>
                </a:lnTo>
                <a:lnTo>
                  <a:pt x="3474" y="480"/>
                </a:lnTo>
                <a:lnTo>
                  <a:pt x="3438" y="518"/>
                </a:lnTo>
                <a:lnTo>
                  <a:pt x="3403" y="556"/>
                </a:lnTo>
                <a:lnTo>
                  <a:pt x="3371" y="595"/>
                </a:lnTo>
                <a:lnTo>
                  <a:pt x="3339" y="635"/>
                </a:lnTo>
                <a:lnTo>
                  <a:pt x="3309" y="676"/>
                </a:lnTo>
                <a:lnTo>
                  <a:pt x="3280" y="717"/>
                </a:lnTo>
                <a:lnTo>
                  <a:pt x="3253" y="759"/>
                </a:lnTo>
                <a:lnTo>
                  <a:pt x="3228" y="802"/>
                </a:lnTo>
                <a:lnTo>
                  <a:pt x="3205" y="846"/>
                </a:lnTo>
                <a:lnTo>
                  <a:pt x="2343" y="2537"/>
                </a:lnTo>
                <a:lnTo>
                  <a:pt x="4520" y="2537"/>
                </a:lnTo>
                <a:lnTo>
                  <a:pt x="4524" y="2518"/>
                </a:lnTo>
                <a:lnTo>
                  <a:pt x="4526" y="2502"/>
                </a:lnTo>
                <a:lnTo>
                  <a:pt x="4528" y="2490"/>
                </a:lnTo>
                <a:lnTo>
                  <a:pt x="4529" y="2482"/>
                </a:lnTo>
                <a:lnTo>
                  <a:pt x="4523" y="2480"/>
                </a:lnTo>
                <a:lnTo>
                  <a:pt x="4517" y="2478"/>
                </a:lnTo>
                <a:lnTo>
                  <a:pt x="4512" y="2473"/>
                </a:lnTo>
                <a:lnTo>
                  <a:pt x="4508" y="2469"/>
                </a:lnTo>
                <a:lnTo>
                  <a:pt x="4499" y="2459"/>
                </a:lnTo>
                <a:lnTo>
                  <a:pt x="4493" y="2449"/>
                </a:lnTo>
                <a:lnTo>
                  <a:pt x="4486" y="2435"/>
                </a:lnTo>
                <a:lnTo>
                  <a:pt x="4479" y="2423"/>
                </a:lnTo>
                <a:lnTo>
                  <a:pt x="4474" y="2409"/>
                </a:lnTo>
                <a:lnTo>
                  <a:pt x="4469" y="2395"/>
                </a:lnTo>
                <a:lnTo>
                  <a:pt x="4466" y="2391"/>
                </a:lnTo>
                <a:lnTo>
                  <a:pt x="4465" y="2387"/>
                </a:lnTo>
                <a:lnTo>
                  <a:pt x="4466" y="2383"/>
                </a:lnTo>
                <a:lnTo>
                  <a:pt x="4469" y="2378"/>
                </a:lnTo>
                <a:lnTo>
                  <a:pt x="4485" y="2344"/>
                </a:lnTo>
                <a:lnTo>
                  <a:pt x="4496" y="2327"/>
                </a:lnTo>
                <a:lnTo>
                  <a:pt x="4509" y="2311"/>
                </a:lnTo>
                <a:lnTo>
                  <a:pt x="4521" y="2296"/>
                </a:lnTo>
                <a:lnTo>
                  <a:pt x="4534" y="2281"/>
                </a:lnTo>
                <a:lnTo>
                  <a:pt x="4535" y="2276"/>
                </a:lnTo>
                <a:lnTo>
                  <a:pt x="4536" y="2270"/>
                </a:lnTo>
                <a:lnTo>
                  <a:pt x="4535" y="2264"/>
                </a:lnTo>
                <a:lnTo>
                  <a:pt x="4534" y="2258"/>
                </a:lnTo>
                <a:lnTo>
                  <a:pt x="4533" y="2255"/>
                </a:lnTo>
                <a:lnTo>
                  <a:pt x="4532" y="2253"/>
                </a:lnTo>
                <a:lnTo>
                  <a:pt x="4531" y="2250"/>
                </a:lnTo>
                <a:lnTo>
                  <a:pt x="4528" y="2246"/>
                </a:lnTo>
                <a:lnTo>
                  <a:pt x="4521" y="2239"/>
                </a:lnTo>
                <a:lnTo>
                  <a:pt x="4512" y="2231"/>
                </a:lnTo>
                <a:lnTo>
                  <a:pt x="4498" y="2218"/>
                </a:lnTo>
                <a:lnTo>
                  <a:pt x="4479" y="2204"/>
                </a:lnTo>
                <a:lnTo>
                  <a:pt x="4465" y="2195"/>
                </a:lnTo>
                <a:lnTo>
                  <a:pt x="4451" y="2187"/>
                </a:lnTo>
                <a:lnTo>
                  <a:pt x="4422" y="2174"/>
                </a:lnTo>
                <a:lnTo>
                  <a:pt x="4392" y="2161"/>
                </a:lnTo>
                <a:lnTo>
                  <a:pt x="4364" y="2150"/>
                </a:lnTo>
                <a:lnTo>
                  <a:pt x="4334" y="2137"/>
                </a:lnTo>
                <a:lnTo>
                  <a:pt x="4318" y="2129"/>
                </a:lnTo>
                <a:lnTo>
                  <a:pt x="4305" y="2121"/>
                </a:lnTo>
                <a:lnTo>
                  <a:pt x="4291" y="2115"/>
                </a:lnTo>
                <a:lnTo>
                  <a:pt x="4277" y="2107"/>
                </a:lnTo>
                <a:lnTo>
                  <a:pt x="4260" y="2097"/>
                </a:lnTo>
                <a:lnTo>
                  <a:pt x="4238" y="2084"/>
                </a:lnTo>
                <a:lnTo>
                  <a:pt x="4208" y="2066"/>
                </a:lnTo>
                <a:lnTo>
                  <a:pt x="4169" y="2044"/>
                </a:lnTo>
                <a:lnTo>
                  <a:pt x="4154" y="2038"/>
                </a:lnTo>
                <a:lnTo>
                  <a:pt x="4140" y="2033"/>
                </a:lnTo>
                <a:lnTo>
                  <a:pt x="4102" y="2012"/>
                </a:lnTo>
                <a:lnTo>
                  <a:pt x="4071" y="1997"/>
                </a:lnTo>
                <a:lnTo>
                  <a:pt x="4046" y="1983"/>
                </a:lnTo>
                <a:lnTo>
                  <a:pt x="4022" y="1969"/>
                </a:lnTo>
                <a:lnTo>
                  <a:pt x="4010" y="1958"/>
                </a:lnTo>
                <a:lnTo>
                  <a:pt x="4000" y="1946"/>
                </a:lnTo>
                <a:lnTo>
                  <a:pt x="3991" y="1937"/>
                </a:lnTo>
                <a:lnTo>
                  <a:pt x="3985" y="1926"/>
                </a:lnTo>
                <a:lnTo>
                  <a:pt x="3981" y="1916"/>
                </a:lnTo>
                <a:lnTo>
                  <a:pt x="3978" y="1903"/>
                </a:lnTo>
                <a:lnTo>
                  <a:pt x="3976" y="1889"/>
                </a:lnTo>
                <a:lnTo>
                  <a:pt x="3976" y="1874"/>
                </a:lnTo>
                <a:lnTo>
                  <a:pt x="3979" y="1864"/>
                </a:lnTo>
                <a:lnTo>
                  <a:pt x="3985" y="1849"/>
                </a:lnTo>
                <a:lnTo>
                  <a:pt x="4001" y="1816"/>
                </a:lnTo>
                <a:lnTo>
                  <a:pt x="4030" y="1752"/>
                </a:lnTo>
                <a:lnTo>
                  <a:pt x="4043" y="1730"/>
                </a:lnTo>
                <a:lnTo>
                  <a:pt x="4056" y="1708"/>
                </a:lnTo>
                <a:lnTo>
                  <a:pt x="4068" y="1686"/>
                </a:lnTo>
                <a:lnTo>
                  <a:pt x="4081" y="1665"/>
                </a:lnTo>
                <a:lnTo>
                  <a:pt x="4102" y="1635"/>
                </a:lnTo>
                <a:lnTo>
                  <a:pt x="4124" y="1606"/>
                </a:lnTo>
                <a:lnTo>
                  <a:pt x="4145" y="1576"/>
                </a:lnTo>
                <a:lnTo>
                  <a:pt x="4166" y="1547"/>
                </a:lnTo>
                <a:lnTo>
                  <a:pt x="4169" y="1544"/>
                </a:lnTo>
                <a:lnTo>
                  <a:pt x="4174" y="1538"/>
                </a:lnTo>
                <a:lnTo>
                  <a:pt x="4183" y="1528"/>
                </a:lnTo>
                <a:lnTo>
                  <a:pt x="4194" y="1513"/>
                </a:lnTo>
                <a:lnTo>
                  <a:pt x="4212" y="1493"/>
                </a:lnTo>
                <a:lnTo>
                  <a:pt x="4235" y="1466"/>
                </a:lnTo>
                <a:lnTo>
                  <a:pt x="4265" y="1431"/>
                </a:lnTo>
                <a:lnTo>
                  <a:pt x="4304" y="1386"/>
                </a:lnTo>
                <a:lnTo>
                  <a:pt x="4323" y="1366"/>
                </a:lnTo>
                <a:lnTo>
                  <a:pt x="4342" y="1346"/>
                </a:lnTo>
                <a:lnTo>
                  <a:pt x="4361" y="1326"/>
                </a:lnTo>
                <a:lnTo>
                  <a:pt x="4381" y="1306"/>
                </a:lnTo>
                <a:lnTo>
                  <a:pt x="4384" y="1302"/>
                </a:lnTo>
                <a:lnTo>
                  <a:pt x="4386" y="1298"/>
                </a:lnTo>
                <a:lnTo>
                  <a:pt x="4387" y="1294"/>
                </a:lnTo>
                <a:lnTo>
                  <a:pt x="4388" y="1289"/>
                </a:lnTo>
                <a:lnTo>
                  <a:pt x="4388" y="1212"/>
                </a:lnTo>
                <a:lnTo>
                  <a:pt x="4379" y="1197"/>
                </a:lnTo>
                <a:lnTo>
                  <a:pt x="4373" y="1182"/>
                </a:lnTo>
                <a:lnTo>
                  <a:pt x="4373" y="1169"/>
                </a:lnTo>
                <a:lnTo>
                  <a:pt x="4374" y="1159"/>
                </a:lnTo>
                <a:lnTo>
                  <a:pt x="4377" y="1151"/>
                </a:lnTo>
                <a:lnTo>
                  <a:pt x="4382" y="1145"/>
                </a:lnTo>
                <a:lnTo>
                  <a:pt x="4387" y="1140"/>
                </a:lnTo>
                <a:lnTo>
                  <a:pt x="4394" y="1134"/>
                </a:lnTo>
                <a:lnTo>
                  <a:pt x="4405" y="1128"/>
                </a:lnTo>
                <a:lnTo>
                  <a:pt x="4416" y="1121"/>
                </a:lnTo>
                <a:lnTo>
                  <a:pt x="4433" y="1118"/>
                </a:lnTo>
                <a:lnTo>
                  <a:pt x="4443" y="1115"/>
                </a:lnTo>
                <a:lnTo>
                  <a:pt x="4450" y="1112"/>
                </a:lnTo>
                <a:lnTo>
                  <a:pt x="4459" y="1109"/>
                </a:lnTo>
                <a:lnTo>
                  <a:pt x="4484" y="1108"/>
                </a:lnTo>
                <a:lnTo>
                  <a:pt x="4505" y="1107"/>
                </a:lnTo>
                <a:lnTo>
                  <a:pt x="4532" y="1106"/>
                </a:lnTo>
                <a:lnTo>
                  <a:pt x="4572" y="1106"/>
                </a:lnTo>
                <a:lnTo>
                  <a:pt x="4578" y="1108"/>
                </a:lnTo>
                <a:lnTo>
                  <a:pt x="4582" y="1109"/>
                </a:lnTo>
                <a:lnTo>
                  <a:pt x="4589" y="1113"/>
                </a:lnTo>
                <a:lnTo>
                  <a:pt x="4598" y="1119"/>
                </a:lnTo>
                <a:lnTo>
                  <a:pt x="4607" y="1120"/>
                </a:lnTo>
                <a:lnTo>
                  <a:pt x="4615" y="1121"/>
                </a:lnTo>
                <a:lnTo>
                  <a:pt x="4623" y="1126"/>
                </a:lnTo>
                <a:lnTo>
                  <a:pt x="4630" y="1130"/>
                </a:lnTo>
                <a:lnTo>
                  <a:pt x="4637" y="1141"/>
                </a:lnTo>
                <a:lnTo>
                  <a:pt x="4641" y="1147"/>
                </a:lnTo>
                <a:lnTo>
                  <a:pt x="4647" y="1151"/>
                </a:lnTo>
                <a:lnTo>
                  <a:pt x="4653" y="1158"/>
                </a:lnTo>
                <a:lnTo>
                  <a:pt x="4659" y="1157"/>
                </a:lnTo>
                <a:lnTo>
                  <a:pt x="4666" y="1156"/>
                </a:lnTo>
                <a:lnTo>
                  <a:pt x="4676" y="1154"/>
                </a:lnTo>
                <a:lnTo>
                  <a:pt x="4692" y="1154"/>
                </a:lnTo>
                <a:lnTo>
                  <a:pt x="4696" y="1147"/>
                </a:lnTo>
                <a:lnTo>
                  <a:pt x="4698" y="1141"/>
                </a:lnTo>
                <a:lnTo>
                  <a:pt x="4698" y="1120"/>
                </a:lnTo>
                <a:lnTo>
                  <a:pt x="4693" y="1110"/>
                </a:lnTo>
                <a:lnTo>
                  <a:pt x="4688" y="1102"/>
                </a:lnTo>
                <a:lnTo>
                  <a:pt x="4686" y="1093"/>
                </a:lnTo>
                <a:lnTo>
                  <a:pt x="4684" y="1086"/>
                </a:lnTo>
                <a:lnTo>
                  <a:pt x="4693" y="1074"/>
                </a:lnTo>
                <a:lnTo>
                  <a:pt x="4698" y="1068"/>
                </a:lnTo>
                <a:lnTo>
                  <a:pt x="4704" y="1063"/>
                </a:lnTo>
                <a:lnTo>
                  <a:pt x="4713" y="1055"/>
                </a:lnTo>
                <a:lnTo>
                  <a:pt x="4737" y="1055"/>
                </a:lnTo>
                <a:lnTo>
                  <a:pt x="4752" y="1071"/>
                </a:lnTo>
                <a:lnTo>
                  <a:pt x="4767" y="1086"/>
                </a:lnTo>
                <a:lnTo>
                  <a:pt x="4767" y="1092"/>
                </a:lnTo>
                <a:lnTo>
                  <a:pt x="4758" y="1105"/>
                </a:lnTo>
                <a:lnTo>
                  <a:pt x="4751" y="1118"/>
                </a:lnTo>
                <a:lnTo>
                  <a:pt x="4751" y="1147"/>
                </a:lnTo>
                <a:lnTo>
                  <a:pt x="4753" y="1153"/>
                </a:lnTo>
                <a:lnTo>
                  <a:pt x="4755" y="1157"/>
                </a:lnTo>
                <a:lnTo>
                  <a:pt x="4756" y="1159"/>
                </a:lnTo>
                <a:lnTo>
                  <a:pt x="4759" y="1162"/>
                </a:lnTo>
                <a:lnTo>
                  <a:pt x="4823" y="1158"/>
                </a:lnTo>
                <a:lnTo>
                  <a:pt x="4886" y="1154"/>
                </a:lnTo>
                <a:lnTo>
                  <a:pt x="4948" y="1152"/>
                </a:lnTo>
                <a:lnTo>
                  <a:pt x="5009" y="1150"/>
                </a:lnTo>
                <a:lnTo>
                  <a:pt x="5069" y="1149"/>
                </a:lnTo>
                <a:lnTo>
                  <a:pt x="5128" y="1148"/>
                </a:lnTo>
                <a:lnTo>
                  <a:pt x="5187" y="1149"/>
                </a:lnTo>
                <a:lnTo>
                  <a:pt x="5245" y="1151"/>
                </a:lnTo>
                <a:lnTo>
                  <a:pt x="5303" y="1153"/>
                </a:lnTo>
                <a:lnTo>
                  <a:pt x="5361" y="1158"/>
                </a:lnTo>
                <a:lnTo>
                  <a:pt x="5419" y="1163"/>
                </a:lnTo>
                <a:lnTo>
                  <a:pt x="5476" y="1169"/>
                </a:lnTo>
                <a:lnTo>
                  <a:pt x="5534" y="1177"/>
                </a:lnTo>
                <a:lnTo>
                  <a:pt x="5593" y="1186"/>
                </a:lnTo>
                <a:lnTo>
                  <a:pt x="5652" y="1198"/>
                </a:lnTo>
                <a:lnTo>
                  <a:pt x="5712" y="1210"/>
                </a:lnTo>
                <a:lnTo>
                  <a:pt x="5746" y="1219"/>
                </a:lnTo>
                <a:lnTo>
                  <a:pt x="5779" y="1228"/>
                </a:lnTo>
                <a:lnTo>
                  <a:pt x="5812" y="1238"/>
                </a:lnTo>
                <a:lnTo>
                  <a:pt x="5845" y="1249"/>
                </a:lnTo>
                <a:lnTo>
                  <a:pt x="5876" y="1262"/>
                </a:lnTo>
                <a:lnTo>
                  <a:pt x="5908" y="1275"/>
                </a:lnTo>
                <a:lnTo>
                  <a:pt x="5938" y="1289"/>
                </a:lnTo>
                <a:lnTo>
                  <a:pt x="5969" y="1305"/>
                </a:lnTo>
                <a:lnTo>
                  <a:pt x="5998" y="1321"/>
                </a:lnTo>
                <a:lnTo>
                  <a:pt x="6027" y="1339"/>
                </a:lnTo>
                <a:lnTo>
                  <a:pt x="6055" y="1358"/>
                </a:lnTo>
                <a:lnTo>
                  <a:pt x="6082" y="1379"/>
                </a:lnTo>
                <a:lnTo>
                  <a:pt x="6110" y="1400"/>
                </a:lnTo>
                <a:lnTo>
                  <a:pt x="6136" y="1423"/>
                </a:lnTo>
                <a:lnTo>
                  <a:pt x="6162" y="1448"/>
                </a:lnTo>
                <a:lnTo>
                  <a:pt x="6186" y="1473"/>
                </a:lnTo>
                <a:lnTo>
                  <a:pt x="6202" y="1490"/>
                </a:lnTo>
                <a:lnTo>
                  <a:pt x="6214" y="1506"/>
                </a:lnTo>
                <a:lnTo>
                  <a:pt x="6219" y="1514"/>
                </a:lnTo>
                <a:lnTo>
                  <a:pt x="6224" y="1522"/>
                </a:lnTo>
                <a:lnTo>
                  <a:pt x="6228" y="1531"/>
                </a:lnTo>
                <a:lnTo>
                  <a:pt x="6232" y="1539"/>
                </a:lnTo>
                <a:lnTo>
                  <a:pt x="6235" y="1548"/>
                </a:lnTo>
                <a:lnTo>
                  <a:pt x="6237" y="1557"/>
                </a:lnTo>
                <a:lnTo>
                  <a:pt x="6239" y="1567"/>
                </a:lnTo>
                <a:lnTo>
                  <a:pt x="6241" y="1576"/>
                </a:lnTo>
                <a:lnTo>
                  <a:pt x="6243" y="1597"/>
                </a:lnTo>
                <a:lnTo>
                  <a:pt x="6243" y="1620"/>
                </a:lnTo>
                <a:lnTo>
                  <a:pt x="6243" y="1623"/>
                </a:lnTo>
                <a:lnTo>
                  <a:pt x="6242" y="1624"/>
                </a:lnTo>
                <a:lnTo>
                  <a:pt x="6240" y="1625"/>
                </a:lnTo>
                <a:lnTo>
                  <a:pt x="6238" y="1626"/>
                </a:lnTo>
                <a:lnTo>
                  <a:pt x="6233" y="1626"/>
                </a:lnTo>
                <a:lnTo>
                  <a:pt x="6225" y="1624"/>
                </a:lnTo>
                <a:lnTo>
                  <a:pt x="6217" y="1620"/>
                </a:lnTo>
                <a:lnTo>
                  <a:pt x="6207" y="1615"/>
                </a:lnTo>
                <a:lnTo>
                  <a:pt x="6197" y="1608"/>
                </a:lnTo>
                <a:lnTo>
                  <a:pt x="6186" y="1599"/>
                </a:lnTo>
                <a:lnTo>
                  <a:pt x="6159" y="1574"/>
                </a:lnTo>
                <a:lnTo>
                  <a:pt x="6131" y="1550"/>
                </a:lnTo>
                <a:lnTo>
                  <a:pt x="6103" y="1526"/>
                </a:lnTo>
                <a:lnTo>
                  <a:pt x="6075" y="1503"/>
                </a:lnTo>
                <a:lnTo>
                  <a:pt x="6045" y="1482"/>
                </a:lnTo>
                <a:lnTo>
                  <a:pt x="6017" y="1462"/>
                </a:lnTo>
                <a:lnTo>
                  <a:pt x="5988" y="1442"/>
                </a:lnTo>
                <a:lnTo>
                  <a:pt x="5957" y="1424"/>
                </a:lnTo>
                <a:lnTo>
                  <a:pt x="5927" y="1406"/>
                </a:lnTo>
                <a:lnTo>
                  <a:pt x="5895" y="1390"/>
                </a:lnTo>
                <a:lnTo>
                  <a:pt x="5864" y="1374"/>
                </a:lnTo>
                <a:lnTo>
                  <a:pt x="5830" y="1359"/>
                </a:lnTo>
                <a:lnTo>
                  <a:pt x="5796" y="1344"/>
                </a:lnTo>
                <a:lnTo>
                  <a:pt x="5760" y="1332"/>
                </a:lnTo>
                <a:lnTo>
                  <a:pt x="5725" y="1318"/>
                </a:lnTo>
                <a:lnTo>
                  <a:pt x="5687" y="1306"/>
                </a:lnTo>
                <a:lnTo>
                  <a:pt x="5624" y="1293"/>
                </a:lnTo>
                <a:lnTo>
                  <a:pt x="5563" y="1281"/>
                </a:lnTo>
                <a:lnTo>
                  <a:pt x="5503" y="1273"/>
                </a:lnTo>
                <a:lnTo>
                  <a:pt x="5446" y="1264"/>
                </a:lnTo>
                <a:lnTo>
                  <a:pt x="5389" y="1259"/>
                </a:lnTo>
                <a:lnTo>
                  <a:pt x="5333" y="1255"/>
                </a:lnTo>
                <a:lnTo>
                  <a:pt x="5279" y="1251"/>
                </a:lnTo>
                <a:lnTo>
                  <a:pt x="5223" y="1249"/>
                </a:lnTo>
                <a:lnTo>
                  <a:pt x="5168" y="1249"/>
                </a:lnTo>
                <a:lnTo>
                  <a:pt x="5114" y="1249"/>
                </a:lnTo>
                <a:lnTo>
                  <a:pt x="5057" y="1251"/>
                </a:lnTo>
                <a:lnTo>
                  <a:pt x="5000" y="1254"/>
                </a:lnTo>
                <a:lnTo>
                  <a:pt x="4942" y="1257"/>
                </a:lnTo>
                <a:lnTo>
                  <a:pt x="4882" y="1260"/>
                </a:lnTo>
                <a:lnTo>
                  <a:pt x="4820" y="1264"/>
                </a:lnTo>
                <a:lnTo>
                  <a:pt x="4755" y="1269"/>
                </a:lnTo>
                <a:lnTo>
                  <a:pt x="4751" y="1273"/>
                </a:lnTo>
                <a:lnTo>
                  <a:pt x="4747" y="1276"/>
                </a:lnTo>
                <a:lnTo>
                  <a:pt x="4745" y="1288"/>
                </a:lnTo>
                <a:lnTo>
                  <a:pt x="4745" y="1301"/>
                </a:lnTo>
                <a:lnTo>
                  <a:pt x="4744" y="1314"/>
                </a:lnTo>
                <a:lnTo>
                  <a:pt x="4744" y="1326"/>
                </a:lnTo>
                <a:lnTo>
                  <a:pt x="4750" y="1338"/>
                </a:lnTo>
                <a:lnTo>
                  <a:pt x="4754" y="1348"/>
                </a:lnTo>
                <a:lnTo>
                  <a:pt x="4753" y="1358"/>
                </a:lnTo>
                <a:lnTo>
                  <a:pt x="4753" y="1367"/>
                </a:lnTo>
                <a:lnTo>
                  <a:pt x="4743" y="1376"/>
                </a:lnTo>
                <a:lnTo>
                  <a:pt x="4735" y="1383"/>
                </a:lnTo>
                <a:lnTo>
                  <a:pt x="4727" y="1391"/>
                </a:lnTo>
                <a:lnTo>
                  <a:pt x="4719" y="1399"/>
                </a:lnTo>
                <a:lnTo>
                  <a:pt x="4713" y="1398"/>
                </a:lnTo>
                <a:lnTo>
                  <a:pt x="4709" y="1398"/>
                </a:lnTo>
                <a:lnTo>
                  <a:pt x="4701" y="1390"/>
                </a:lnTo>
                <a:lnTo>
                  <a:pt x="4694" y="1381"/>
                </a:lnTo>
                <a:lnTo>
                  <a:pt x="4687" y="1373"/>
                </a:lnTo>
                <a:lnTo>
                  <a:pt x="4678" y="1365"/>
                </a:lnTo>
                <a:lnTo>
                  <a:pt x="4678" y="1358"/>
                </a:lnTo>
                <a:lnTo>
                  <a:pt x="4677" y="1352"/>
                </a:lnTo>
                <a:lnTo>
                  <a:pt x="4686" y="1338"/>
                </a:lnTo>
                <a:lnTo>
                  <a:pt x="4693" y="1323"/>
                </a:lnTo>
                <a:lnTo>
                  <a:pt x="4693" y="1313"/>
                </a:lnTo>
                <a:lnTo>
                  <a:pt x="4693" y="1301"/>
                </a:lnTo>
                <a:lnTo>
                  <a:pt x="4692" y="1290"/>
                </a:lnTo>
                <a:lnTo>
                  <a:pt x="4692" y="1279"/>
                </a:lnTo>
                <a:lnTo>
                  <a:pt x="4690" y="1277"/>
                </a:lnTo>
                <a:lnTo>
                  <a:pt x="4687" y="1274"/>
                </a:lnTo>
                <a:lnTo>
                  <a:pt x="4648" y="1274"/>
                </a:lnTo>
                <a:lnTo>
                  <a:pt x="4643" y="1276"/>
                </a:lnTo>
                <a:lnTo>
                  <a:pt x="4640" y="1278"/>
                </a:lnTo>
                <a:lnTo>
                  <a:pt x="4635" y="1285"/>
                </a:lnTo>
                <a:lnTo>
                  <a:pt x="4631" y="1293"/>
                </a:lnTo>
                <a:lnTo>
                  <a:pt x="4607" y="1317"/>
                </a:lnTo>
                <a:lnTo>
                  <a:pt x="4595" y="1323"/>
                </a:lnTo>
                <a:lnTo>
                  <a:pt x="4578" y="1328"/>
                </a:lnTo>
                <a:lnTo>
                  <a:pt x="4558" y="1335"/>
                </a:lnTo>
                <a:lnTo>
                  <a:pt x="4536" y="1343"/>
                </a:lnTo>
                <a:lnTo>
                  <a:pt x="4527" y="1350"/>
                </a:lnTo>
                <a:lnTo>
                  <a:pt x="4515" y="1360"/>
                </a:lnTo>
                <a:lnTo>
                  <a:pt x="4492" y="1383"/>
                </a:lnTo>
                <a:lnTo>
                  <a:pt x="4450" y="1427"/>
                </a:lnTo>
                <a:lnTo>
                  <a:pt x="4442" y="1438"/>
                </a:lnTo>
                <a:lnTo>
                  <a:pt x="4433" y="1449"/>
                </a:lnTo>
                <a:lnTo>
                  <a:pt x="4425" y="1459"/>
                </a:lnTo>
                <a:lnTo>
                  <a:pt x="4416" y="1470"/>
                </a:lnTo>
                <a:lnTo>
                  <a:pt x="4397" y="1500"/>
                </a:lnTo>
                <a:lnTo>
                  <a:pt x="4385" y="1521"/>
                </a:lnTo>
                <a:lnTo>
                  <a:pt x="4372" y="1544"/>
                </a:lnTo>
                <a:lnTo>
                  <a:pt x="4354" y="1576"/>
                </a:lnTo>
                <a:lnTo>
                  <a:pt x="4348" y="1592"/>
                </a:lnTo>
                <a:lnTo>
                  <a:pt x="4342" y="1607"/>
                </a:lnTo>
                <a:lnTo>
                  <a:pt x="4336" y="1622"/>
                </a:lnTo>
                <a:lnTo>
                  <a:pt x="4330" y="1636"/>
                </a:lnTo>
                <a:lnTo>
                  <a:pt x="4321" y="1669"/>
                </a:lnTo>
                <a:lnTo>
                  <a:pt x="4311" y="1702"/>
                </a:lnTo>
                <a:lnTo>
                  <a:pt x="4302" y="1733"/>
                </a:lnTo>
                <a:lnTo>
                  <a:pt x="4293" y="1766"/>
                </a:lnTo>
                <a:lnTo>
                  <a:pt x="4283" y="1784"/>
                </a:lnTo>
                <a:lnTo>
                  <a:pt x="4273" y="1803"/>
                </a:lnTo>
                <a:lnTo>
                  <a:pt x="4264" y="1822"/>
                </a:lnTo>
                <a:lnTo>
                  <a:pt x="4254" y="1840"/>
                </a:lnTo>
                <a:lnTo>
                  <a:pt x="4254" y="1845"/>
                </a:lnTo>
                <a:lnTo>
                  <a:pt x="4254" y="1849"/>
                </a:lnTo>
                <a:lnTo>
                  <a:pt x="4263" y="1856"/>
                </a:lnTo>
                <a:lnTo>
                  <a:pt x="4270" y="1861"/>
                </a:lnTo>
                <a:lnTo>
                  <a:pt x="4280" y="1866"/>
                </a:lnTo>
                <a:lnTo>
                  <a:pt x="4295" y="1875"/>
                </a:lnTo>
                <a:lnTo>
                  <a:pt x="4309" y="1879"/>
                </a:lnTo>
                <a:lnTo>
                  <a:pt x="4318" y="1881"/>
                </a:lnTo>
                <a:lnTo>
                  <a:pt x="4326" y="1883"/>
                </a:lnTo>
                <a:lnTo>
                  <a:pt x="4334" y="1887"/>
                </a:lnTo>
                <a:lnTo>
                  <a:pt x="4350" y="1890"/>
                </a:lnTo>
                <a:lnTo>
                  <a:pt x="4366" y="1894"/>
                </a:lnTo>
                <a:lnTo>
                  <a:pt x="4381" y="1897"/>
                </a:lnTo>
                <a:lnTo>
                  <a:pt x="4395" y="1899"/>
                </a:lnTo>
                <a:lnTo>
                  <a:pt x="4409" y="1904"/>
                </a:lnTo>
                <a:lnTo>
                  <a:pt x="4422" y="1908"/>
                </a:lnTo>
                <a:lnTo>
                  <a:pt x="4435" y="1914"/>
                </a:lnTo>
                <a:lnTo>
                  <a:pt x="4448" y="1918"/>
                </a:lnTo>
                <a:lnTo>
                  <a:pt x="4480" y="1933"/>
                </a:lnTo>
                <a:lnTo>
                  <a:pt x="4499" y="1942"/>
                </a:lnTo>
                <a:lnTo>
                  <a:pt x="4514" y="1949"/>
                </a:lnTo>
                <a:lnTo>
                  <a:pt x="4531" y="1959"/>
                </a:lnTo>
                <a:lnTo>
                  <a:pt x="4540" y="1963"/>
                </a:lnTo>
                <a:lnTo>
                  <a:pt x="4549" y="1966"/>
                </a:lnTo>
                <a:lnTo>
                  <a:pt x="4558" y="1969"/>
                </a:lnTo>
                <a:lnTo>
                  <a:pt x="4567" y="1974"/>
                </a:lnTo>
                <a:lnTo>
                  <a:pt x="4597" y="1978"/>
                </a:lnTo>
                <a:lnTo>
                  <a:pt x="4628" y="1983"/>
                </a:lnTo>
                <a:lnTo>
                  <a:pt x="4658" y="1987"/>
                </a:lnTo>
                <a:lnTo>
                  <a:pt x="4689" y="1992"/>
                </a:lnTo>
                <a:lnTo>
                  <a:pt x="4702" y="1995"/>
                </a:lnTo>
                <a:lnTo>
                  <a:pt x="4716" y="1999"/>
                </a:lnTo>
                <a:lnTo>
                  <a:pt x="4730" y="2002"/>
                </a:lnTo>
                <a:lnTo>
                  <a:pt x="4743" y="2004"/>
                </a:lnTo>
                <a:lnTo>
                  <a:pt x="4752" y="2005"/>
                </a:lnTo>
                <a:lnTo>
                  <a:pt x="4759" y="2005"/>
                </a:lnTo>
                <a:lnTo>
                  <a:pt x="4767" y="2005"/>
                </a:lnTo>
                <a:lnTo>
                  <a:pt x="4775" y="2004"/>
                </a:lnTo>
                <a:lnTo>
                  <a:pt x="4779" y="2000"/>
                </a:lnTo>
                <a:lnTo>
                  <a:pt x="4782" y="1997"/>
                </a:lnTo>
                <a:lnTo>
                  <a:pt x="4783" y="1993"/>
                </a:lnTo>
                <a:lnTo>
                  <a:pt x="4784" y="1988"/>
                </a:lnTo>
                <a:lnTo>
                  <a:pt x="4784" y="1933"/>
                </a:lnTo>
                <a:lnTo>
                  <a:pt x="4778" y="1923"/>
                </a:lnTo>
                <a:lnTo>
                  <a:pt x="4772" y="1917"/>
                </a:lnTo>
                <a:lnTo>
                  <a:pt x="4767" y="1914"/>
                </a:lnTo>
                <a:lnTo>
                  <a:pt x="4760" y="1911"/>
                </a:lnTo>
                <a:lnTo>
                  <a:pt x="4754" y="1911"/>
                </a:lnTo>
                <a:lnTo>
                  <a:pt x="4745" y="1913"/>
                </a:lnTo>
                <a:lnTo>
                  <a:pt x="4735" y="1915"/>
                </a:lnTo>
                <a:lnTo>
                  <a:pt x="4722" y="1918"/>
                </a:lnTo>
                <a:lnTo>
                  <a:pt x="4709" y="1919"/>
                </a:lnTo>
                <a:lnTo>
                  <a:pt x="4695" y="1918"/>
                </a:lnTo>
                <a:lnTo>
                  <a:pt x="4688" y="1915"/>
                </a:lnTo>
                <a:lnTo>
                  <a:pt x="4681" y="1913"/>
                </a:lnTo>
                <a:lnTo>
                  <a:pt x="4676" y="1909"/>
                </a:lnTo>
                <a:lnTo>
                  <a:pt x="4672" y="1905"/>
                </a:lnTo>
                <a:lnTo>
                  <a:pt x="4669" y="1902"/>
                </a:lnTo>
                <a:lnTo>
                  <a:pt x="4666" y="1898"/>
                </a:lnTo>
                <a:lnTo>
                  <a:pt x="4665" y="1893"/>
                </a:lnTo>
                <a:lnTo>
                  <a:pt x="4663" y="1888"/>
                </a:lnTo>
                <a:lnTo>
                  <a:pt x="4662" y="1878"/>
                </a:lnTo>
                <a:lnTo>
                  <a:pt x="4663" y="1867"/>
                </a:lnTo>
                <a:lnTo>
                  <a:pt x="4666" y="1856"/>
                </a:lnTo>
                <a:lnTo>
                  <a:pt x="4669" y="1843"/>
                </a:lnTo>
                <a:lnTo>
                  <a:pt x="4666" y="1840"/>
                </a:lnTo>
                <a:lnTo>
                  <a:pt x="4665" y="1837"/>
                </a:lnTo>
                <a:lnTo>
                  <a:pt x="4662" y="1833"/>
                </a:lnTo>
                <a:lnTo>
                  <a:pt x="4662" y="1830"/>
                </a:lnTo>
                <a:lnTo>
                  <a:pt x="4659" y="1808"/>
                </a:lnTo>
                <a:lnTo>
                  <a:pt x="4657" y="1793"/>
                </a:lnTo>
                <a:lnTo>
                  <a:pt x="4656" y="1779"/>
                </a:lnTo>
                <a:lnTo>
                  <a:pt x="4655" y="1758"/>
                </a:lnTo>
                <a:lnTo>
                  <a:pt x="4650" y="1754"/>
                </a:lnTo>
                <a:lnTo>
                  <a:pt x="4646" y="1752"/>
                </a:lnTo>
                <a:lnTo>
                  <a:pt x="4642" y="1751"/>
                </a:lnTo>
                <a:lnTo>
                  <a:pt x="4640" y="1749"/>
                </a:lnTo>
                <a:lnTo>
                  <a:pt x="4638" y="1746"/>
                </a:lnTo>
                <a:lnTo>
                  <a:pt x="4635" y="1742"/>
                </a:lnTo>
                <a:lnTo>
                  <a:pt x="4633" y="1735"/>
                </a:lnTo>
                <a:lnTo>
                  <a:pt x="4633" y="1729"/>
                </a:lnTo>
                <a:lnTo>
                  <a:pt x="4633" y="1723"/>
                </a:lnTo>
                <a:lnTo>
                  <a:pt x="4635" y="1716"/>
                </a:lnTo>
                <a:lnTo>
                  <a:pt x="4643" y="1701"/>
                </a:lnTo>
                <a:lnTo>
                  <a:pt x="4655" y="1681"/>
                </a:lnTo>
                <a:lnTo>
                  <a:pt x="4669" y="1658"/>
                </a:lnTo>
                <a:lnTo>
                  <a:pt x="4680" y="1636"/>
                </a:lnTo>
                <a:lnTo>
                  <a:pt x="4680" y="1586"/>
                </a:lnTo>
                <a:lnTo>
                  <a:pt x="4688" y="1571"/>
                </a:lnTo>
                <a:lnTo>
                  <a:pt x="4695" y="1555"/>
                </a:lnTo>
                <a:lnTo>
                  <a:pt x="4702" y="1540"/>
                </a:lnTo>
                <a:lnTo>
                  <a:pt x="4710" y="1526"/>
                </a:lnTo>
                <a:lnTo>
                  <a:pt x="4741" y="1482"/>
                </a:lnTo>
                <a:lnTo>
                  <a:pt x="4764" y="1452"/>
                </a:lnTo>
                <a:lnTo>
                  <a:pt x="4771" y="1445"/>
                </a:lnTo>
                <a:lnTo>
                  <a:pt x="4777" y="1439"/>
                </a:lnTo>
                <a:lnTo>
                  <a:pt x="4784" y="1434"/>
                </a:lnTo>
                <a:lnTo>
                  <a:pt x="4793" y="1429"/>
                </a:lnTo>
                <a:lnTo>
                  <a:pt x="4803" y="1423"/>
                </a:lnTo>
                <a:lnTo>
                  <a:pt x="4814" y="1418"/>
                </a:lnTo>
                <a:lnTo>
                  <a:pt x="4826" y="1413"/>
                </a:lnTo>
                <a:lnTo>
                  <a:pt x="4841" y="1408"/>
                </a:lnTo>
                <a:lnTo>
                  <a:pt x="4871" y="1402"/>
                </a:lnTo>
                <a:lnTo>
                  <a:pt x="4898" y="1398"/>
                </a:lnTo>
                <a:lnTo>
                  <a:pt x="4911" y="1397"/>
                </a:lnTo>
                <a:lnTo>
                  <a:pt x="4923" y="1397"/>
                </a:lnTo>
                <a:lnTo>
                  <a:pt x="4936" y="1397"/>
                </a:lnTo>
                <a:lnTo>
                  <a:pt x="4948" y="1397"/>
                </a:lnTo>
                <a:lnTo>
                  <a:pt x="4960" y="1398"/>
                </a:lnTo>
                <a:lnTo>
                  <a:pt x="4973" y="1400"/>
                </a:lnTo>
                <a:lnTo>
                  <a:pt x="4985" y="1402"/>
                </a:lnTo>
                <a:lnTo>
                  <a:pt x="4998" y="1405"/>
                </a:lnTo>
                <a:lnTo>
                  <a:pt x="5011" y="1409"/>
                </a:lnTo>
                <a:lnTo>
                  <a:pt x="5023" y="1414"/>
                </a:lnTo>
                <a:lnTo>
                  <a:pt x="5037" y="1419"/>
                </a:lnTo>
                <a:lnTo>
                  <a:pt x="5051" y="1424"/>
                </a:lnTo>
                <a:lnTo>
                  <a:pt x="5080" y="1448"/>
                </a:lnTo>
                <a:lnTo>
                  <a:pt x="5103" y="1469"/>
                </a:lnTo>
                <a:lnTo>
                  <a:pt x="5114" y="1478"/>
                </a:lnTo>
                <a:lnTo>
                  <a:pt x="5122" y="1489"/>
                </a:lnTo>
                <a:lnTo>
                  <a:pt x="5130" y="1498"/>
                </a:lnTo>
                <a:lnTo>
                  <a:pt x="5138" y="1509"/>
                </a:lnTo>
                <a:lnTo>
                  <a:pt x="5144" y="1519"/>
                </a:lnTo>
                <a:lnTo>
                  <a:pt x="5150" y="1531"/>
                </a:lnTo>
                <a:lnTo>
                  <a:pt x="5156" y="1542"/>
                </a:lnTo>
                <a:lnTo>
                  <a:pt x="5161" y="1555"/>
                </a:lnTo>
                <a:lnTo>
                  <a:pt x="5171" y="1585"/>
                </a:lnTo>
                <a:lnTo>
                  <a:pt x="5182" y="1620"/>
                </a:lnTo>
                <a:lnTo>
                  <a:pt x="5184" y="1623"/>
                </a:lnTo>
                <a:lnTo>
                  <a:pt x="5186" y="1625"/>
                </a:lnTo>
                <a:lnTo>
                  <a:pt x="5200" y="1626"/>
                </a:lnTo>
                <a:lnTo>
                  <a:pt x="5211" y="1627"/>
                </a:lnTo>
                <a:lnTo>
                  <a:pt x="5221" y="1629"/>
                </a:lnTo>
                <a:lnTo>
                  <a:pt x="5227" y="1633"/>
                </a:lnTo>
                <a:lnTo>
                  <a:pt x="5234" y="1637"/>
                </a:lnTo>
                <a:lnTo>
                  <a:pt x="5239" y="1645"/>
                </a:lnTo>
                <a:lnTo>
                  <a:pt x="5244" y="1654"/>
                </a:lnTo>
                <a:lnTo>
                  <a:pt x="5249" y="1668"/>
                </a:lnTo>
                <a:lnTo>
                  <a:pt x="5256" y="1672"/>
                </a:lnTo>
                <a:lnTo>
                  <a:pt x="5261" y="1676"/>
                </a:lnTo>
                <a:lnTo>
                  <a:pt x="5264" y="1682"/>
                </a:lnTo>
                <a:lnTo>
                  <a:pt x="5267" y="1688"/>
                </a:lnTo>
                <a:lnTo>
                  <a:pt x="5266" y="1703"/>
                </a:lnTo>
                <a:lnTo>
                  <a:pt x="5265" y="1713"/>
                </a:lnTo>
                <a:lnTo>
                  <a:pt x="5264" y="1724"/>
                </a:lnTo>
                <a:lnTo>
                  <a:pt x="5263" y="1734"/>
                </a:lnTo>
                <a:lnTo>
                  <a:pt x="5270" y="1743"/>
                </a:lnTo>
                <a:lnTo>
                  <a:pt x="5275" y="1749"/>
                </a:lnTo>
                <a:lnTo>
                  <a:pt x="5278" y="1757"/>
                </a:lnTo>
                <a:lnTo>
                  <a:pt x="5279" y="1763"/>
                </a:lnTo>
                <a:lnTo>
                  <a:pt x="5278" y="1769"/>
                </a:lnTo>
                <a:lnTo>
                  <a:pt x="5276" y="1775"/>
                </a:lnTo>
                <a:lnTo>
                  <a:pt x="5272" y="1784"/>
                </a:lnTo>
                <a:lnTo>
                  <a:pt x="5267" y="1793"/>
                </a:lnTo>
                <a:lnTo>
                  <a:pt x="5267" y="1814"/>
                </a:lnTo>
                <a:lnTo>
                  <a:pt x="5259" y="1827"/>
                </a:lnTo>
                <a:lnTo>
                  <a:pt x="5246" y="1844"/>
                </a:lnTo>
                <a:lnTo>
                  <a:pt x="5231" y="1861"/>
                </a:lnTo>
                <a:lnTo>
                  <a:pt x="5218" y="1876"/>
                </a:lnTo>
                <a:lnTo>
                  <a:pt x="5209" y="1880"/>
                </a:lnTo>
                <a:lnTo>
                  <a:pt x="5201" y="1884"/>
                </a:lnTo>
                <a:lnTo>
                  <a:pt x="5186" y="1887"/>
                </a:lnTo>
                <a:lnTo>
                  <a:pt x="5170" y="1889"/>
                </a:lnTo>
                <a:lnTo>
                  <a:pt x="5156" y="1897"/>
                </a:lnTo>
                <a:lnTo>
                  <a:pt x="5141" y="1903"/>
                </a:lnTo>
                <a:lnTo>
                  <a:pt x="5094" y="1903"/>
                </a:lnTo>
                <a:lnTo>
                  <a:pt x="5069" y="1904"/>
                </a:lnTo>
                <a:lnTo>
                  <a:pt x="5060" y="1904"/>
                </a:lnTo>
                <a:lnTo>
                  <a:pt x="5058" y="1905"/>
                </a:lnTo>
                <a:lnTo>
                  <a:pt x="5057" y="1925"/>
                </a:lnTo>
                <a:lnTo>
                  <a:pt x="5057" y="1944"/>
                </a:lnTo>
                <a:lnTo>
                  <a:pt x="5057" y="1963"/>
                </a:lnTo>
                <a:lnTo>
                  <a:pt x="5057" y="1981"/>
                </a:lnTo>
                <a:lnTo>
                  <a:pt x="5060" y="1992"/>
                </a:lnTo>
                <a:lnTo>
                  <a:pt x="5063" y="2000"/>
                </a:lnTo>
                <a:lnTo>
                  <a:pt x="5065" y="2010"/>
                </a:lnTo>
                <a:lnTo>
                  <a:pt x="5068" y="2019"/>
                </a:lnTo>
                <a:lnTo>
                  <a:pt x="5075" y="2027"/>
                </a:lnTo>
                <a:lnTo>
                  <a:pt x="5079" y="2035"/>
                </a:lnTo>
                <a:lnTo>
                  <a:pt x="5085" y="2041"/>
                </a:lnTo>
                <a:lnTo>
                  <a:pt x="5095" y="2051"/>
                </a:lnTo>
                <a:lnTo>
                  <a:pt x="5106" y="2058"/>
                </a:lnTo>
                <a:lnTo>
                  <a:pt x="5117" y="2065"/>
                </a:lnTo>
                <a:lnTo>
                  <a:pt x="5126" y="2072"/>
                </a:lnTo>
                <a:lnTo>
                  <a:pt x="5137" y="2079"/>
                </a:lnTo>
                <a:lnTo>
                  <a:pt x="5165" y="2092"/>
                </a:lnTo>
                <a:lnTo>
                  <a:pt x="5194" y="2103"/>
                </a:lnTo>
                <a:lnTo>
                  <a:pt x="5222" y="2116"/>
                </a:lnTo>
                <a:lnTo>
                  <a:pt x="5250" y="2129"/>
                </a:lnTo>
                <a:lnTo>
                  <a:pt x="5279" y="2140"/>
                </a:lnTo>
                <a:lnTo>
                  <a:pt x="5307" y="2153"/>
                </a:lnTo>
                <a:lnTo>
                  <a:pt x="5334" y="2165"/>
                </a:lnTo>
                <a:lnTo>
                  <a:pt x="5363" y="2177"/>
                </a:lnTo>
                <a:lnTo>
                  <a:pt x="5377" y="2184"/>
                </a:lnTo>
                <a:lnTo>
                  <a:pt x="5390" y="2191"/>
                </a:lnTo>
                <a:lnTo>
                  <a:pt x="5404" y="2198"/>
                </a:lnTo>
                <a:lnTo>
                  <a:pt x="5418" y="2205"/>
                </a:lnTo>
                <a:lnTo>
                  <a:pt x="5430" y="2205"/>
                </a:lnTo>
                <a:lnTo>
                  <a:pt x="5456" y="2185"/>
                </a:lnTo>
                <a:lnTo>
                  <a:pt x="5483" y="2166"/>
                </a:lnTo>
                <a:lnTo>
                  <a:pt x="5509" y="2148"/>
                </a:lnTo>
                <a:lnTo>
                  <a:pt x="5535" y="2131"/>
                </a:lnTo>
                <a:lnTo>
                  <a:pt x="5562" y="2115"/>
                </a:lnTo>
                <a:lnTo>
                  <a:pt x="5588" y="2101"/>
                </a:lnTo>
                <a:lnTo>
                  <a:pt x="5615" y="2089"/>
                </a:lnTo>
                <a:lnTo>
                  <a:pt x="5643" y="2078"/>
                </a:lnTo>
                <a:lnTo>
                  <a:pt x="5670" y="2068"/>
                </a:lnTo>
                <a:lnTo>
                  <a:pt x="5698" y="2060"/>
                </a:lnTo>
                <a:lnTo>
                  <a:pt x="5727" y="2053"/>
                </a:lnTo>
                <a:lnTo>
                  <a:pt x="5756" y="2049"/>
                </a:lnTo>
                <a:lnTo>
                  <a:pt x="5787" y="2044"/>
                </a:lnTo>
                <a:lnTo>
                  <a:pt x="5817" y="2043"/>
                </a:lnTo>
                <a:lnTo>
                  <a:pt x="5850" y="2043"/>
                </a:lnTo>
                <a:lnTo>
                  <a:pt x="5882" y="2044"/>
                </a:lnTo>
                <a:lnTo>
                  <a:pt x="5910" y="2047"/>
                </a:lnTo>
                <a:lnTo>
                  <a:pt x="5936" y="2051"/>
                </a:lnTo>
                <a:lnTo>
                  <a:pt x="5963" y="2056"/>
                </a:lnTo>
                <a:lnTo>
                  <a:pt x="5989" y="2061"/>
                </a:lnTo>
                <a:lnTo>
                  <a:pt x="6014" y="2068"/>
                </a:lnTo>
                <a:lnTo>
                  <a:pt x="6039" y="2075"/>
                </a:lnTo>
                <a:lnTo>
                  <a:pt x="6063" y="2083"/>
                </a:lnTo>
                <a:lnTo>
                  <a:pt x="6088" y="2093"/>
                </a:lnTo>
                <a:lnTo>
                  <a:pt x="6111" y="2103"/>
                </a:lnTo>
                <a:lnTo>
                  <a:pt x="6133" y="2114"/>
                </a:lnTo>
                <a:lnTo>
                  <a:pt x="6155" y="2126"/>
                </a:lnTo>
                <a:lnTo>
                  <a:pt x="6176" y="2139"/>
                </a:lnTo>
                <a:lnTo>
                  <a:pt x="6197" y="2152"/>
                </a:lnTo>
                <a:lnTo>
                  <a:pt x="6217" y="2167"/>
                </a:lnTo>
                <a:lnTo>
                  <a:pt x="6236" y="2181"/>
                </a:lnTo>
                <a:lnTo>
                  <a:pt x="6255" y="2197"/>
                </a:lnTo>
                <a:lnTo>
                  <a:pt x="6272" y="2214"/>
                </a:lnTo>
                <a:lnTo>
                  <a:pt x="6288" y="2231"/>
                </a:lnTo>
                <a:lnTo>
                  <a:pt x="6305" y="2249"/>
                </a:lnTo>
                <a:lnTo>
                  <a:pt x="6320" y="2268"/>
                </a:lnTo>
                <a:lnTo>
                  <a:pt x="6335" y="2287"/>
                </a:lnTo>
                <a:lnTo>
                  <a:pt x="6348" y="2307"/>
                </a:lnTo>
                <a:lnTo>
                  <a:pt x="6361" y="2327"/>
                </a:lnTo>
                <a:lnTo>
                  <a:pt x="6373" y="2348"/>
                </a:lnTo>
                <a:lnTo>
                  <a:pt x="6384" y="2370"/>
                </a:lnTo>
                <a:lnTo>
                  <a:pt x="6394" y="2392"/>
                </a:lnTo>
                <a:lnTo>
                  <a:pt x="6403" y="2415"/>
                </a:lnTo>
                <a:lnTo>
                  <a:pt x="6411" y="2439"/>
                </a:lnTo>
                <a:lnTo>
                  <a:pt x="6418" y="2462"/>
                </a:lnTo>
                <a:lnTo>
                  <a:pt x="6424" y="2486"/>
                </a:lnTo>
                <a:lnTo>
                  <a:pt x="6429" y="2511"/>
                </a:lnTo>
                <a:lnTo>
                  <a:pt x="6434" y="2537"/>
                </a:lnTo>
                <a:lnTo>
                  <a:pt x="7297" y="2537"/>
                </a:lnTo>
                <a:lnTo>
                  <a:pt x="8591" y="0"/>
                </a:lnTo>
                <a:lnTo>
                  <a:pt x="4471" y="0"/>
                </a:lnTo>
                <a:close/>
                <a:moveTo>
                  <a:pt x="9861" y="0"/>
                </a:moveTo>
                <a:lnTo>
                  <a:pt x="8568" y="2537"/>
                </a:lnTo>
                <a:lnTo>
                  <a:pt x="8976" y="2537"/>
                </a:lnTo>
                <a:lnTo>
                  <a:pt x="10268" y="0"/>
                </a:lnTo>
                <a:lnTo>
                  <a:pt x="9861" y="0"/>
                </a:lnTo>
                <a:close/>
                <a:moveTo>
                  <a:pt x="5313" y="506"/>
                </a:moveTo>
                <a:lnTo>
                  <a:pt x="5307" y="508"/>
                </a:lnTo>
                <a:lnTo>
                  <a:pt x="5291" y="509"/>
                </a:lnTo>
                <a:lnTo>
                  <a:pt x="5269" y="509"/>
                </a:lnTo>
                <a:lnTo>
                  <a:pt x="5245" y="509"/>
                </a:lnTo>
                <a:lnTo>
                  <a:pt x="5199" y="507"/>
                </a:lnTo>
                <a:lnTo>
                  <a:pt x="5179" y="506"/>
                </a:lnTo>
                <a:lnTo>
                  <a:pt x="5168" y="507"/>
                </a:lnTo>
                <a:lnTo>
                  <a:pt x="5162" y="509"/>
                </a:lnTo>
                <a:lnTo>
                  <a:pt x="5161" y="510"/>
                </a:lnTo>
                <a:lnTo>
                  <a:pt x="5159" y="512"/>
                </a:lnTo>
                <a:lnTo>
                  <a:pt x="5158" y="515"/>
                </a:lnTo>
                <a:lnTo>
                  <a:pt x="5158" y="518"/>
                </a:lnTo>
                <a:lnTo>
                  <a:pt x="5159" y="529"/>
                </a:lnTo>
                <a:lnTo>
                  <a:pt x="5160" y="543"/>
                </a:lnTo>
                <a:lnTo>
                  <a:pt x="5163" y="544"/>
                </a:lnTo>
                <a:lnTo>
                  <a:pt x="5165" y="546"/>
                </a:lnTo>
                <a:lnTo>
                  <a:pt x="5167" y="550"/>
                </a:lnTo>
                <a:lnTo>
                  <a:pt x="5169" y="556"/>
                </a:lnTo>
                <a:lnTo>
                  <a:pt x="5171" y="567"/>
                </a:lnTo>
                <a:lnTo>
                  <a:pt x="5174" y="582"/>
                </a:lnTo>
                <a:lnTo>
                  <a:pt x="5173" y="589"/>
                </a:lnTo>
                <a:lnTo>
                  <a:pt x="5173" y="596"/>
                </a:lnTo>
                <a:lnTo>
                  <a:pt x="5171" y="602"/>
                </a:lnTo>
                <a:lnTo>
                  <a:pt x="5170" y="608"/>
                </a:lnTo>
                <a:lnTo>
                  <a:pt x="5167" y="614"/>
                </a:lnTo>
                <a:lnTo>
                  <a:pt x="5165" y="617"/>
                </a:lnTo>
                <a:lnTo>
                  <a:pt x="5161" y="620"/>
                </a:lnTo>
                <a:lnTo>
                  <a:pt x="5158" y="620"/>
                </a:lnTo>
                <a:lnTo>
                  <a:pt x="5156" y="632"/>
                </a:lnTo>
                <a:lnTo>
                  <a:pt x="5156" y="639"/>
                </a:lnTo>
                <a:lnTo>
                  <a:pt x="5156" y="644"/>
                </a:lnTo>
                <a:lnTo>
                  <a:pt x="5158" y="647"/>
                </a:lnTo>
                <a:lnTo>
                  <a:pt x="5160" y="649"/>
                </a:lnTo>
                <a:lnTo>
                  <a:pt x="5163" y="649"/>
                </a:lnTo>
                <a:lnTo>
                  <a:pt x="5167" y="648"/>
                </a:lnTo>
                <a:lnTo>
                  <a:pt x="5170" y="646"/>
                </a:lnTo>
                <a:lnTo>
                  <a:pt x="5175" y="644"/>
                </a:lnTo>
                <a:lnTo>
                  <a:pt x="5179" y="643"/>
                </a:lnTo>
                <a:lnTo>
                  <a:pt x="5182" y="642"/>
                </a:lnTo>
                <a:lnTo>
                  <a:pt x="5185" y="642"/>
                </a:lnTo>
                <a:lnTo>
                  <a:pt x="5188" y="644"/>
                </a:lnTo>
                <a:lnTo>
                  <a:pt x="5190" y="647"/>
                </a:lnTo>
                <a:lnTo>
                  <a:pt x="5192" y="653"/>
                </a:lnTo>
                <a:lnTo>
                  <a:pt x="5192" y="661"/>
                </a:lnTo>
                <a:lnTo>
                  <a:pt x="5198" y="662"/>
                </a:lnTo>
                <a:lnTo>
                  <a:pt x="5203" y="662"/>
                </a:lnTo>
                <a:lnTo>
                  <a:pt x="5206" y="664"/>
                </a:lnTo>
                <a:lnTo>
                  <a:pt x="5208" y="665"/>
                </a:lnTo>
                <a:lnTo>
                  <a:pt x="5210" y="667"/>
                </a:lnTo>
                <a:lnTo>
                  <a:pt x="5210" y="669"/>
                </a:lnTo>
                <a:lnTo>
                  <a:pt x="5210" y="673"/>
                </a:lnTo>
                <a:lnTo>
                  <a:pt x="5210" y="675"/>
                </a:lnTo>
                <a:lnTo>
                  <a:pt x="5208" y="680"/>
                </a:lnTo>
                <a:lnTo>
                  <a:pt x="5204" y="684"/>
                </a:lnTo>
                <a:lnTo>
                  <a:pt x="5200" y="686"/>
                </a:lnTo>
                <a:lnTo>
                  <a:pt x="5197" y="688"/>
                </a:lnTo>
                <a:lnTo>
                  <a:pt x="5196" y="696"/>
                </a:lnTo>
                <a:lnTo>
                  <a:pt x="5192" y="703"/>
                </a:lnTo>
                <a:lnTo>
                  <a:pt x="5188" y="709"/>
                </a:lnTo>
                <a:lnTo>
                  <a:pt x="5184" y="714"/>
                </a:lnTo>
                <a:lnTo>
                  <a:pt x="5180" y="716"/>
                </a:lnTo>
                <a:lnTo>
                  <a:pt x="5176" y="718"/>
                </a:lnTo>
                <a:lnTo>
                  <a:pt x="5174" y="717"/>
                </a:lnTo>
                <a:lnTo>
                  <a:pt x="5173" y="717"/>
                </a:lnTo>
                <a:lnTo>
                  <a:pt x="5173" y="715"/>
                </a:lnTo>
                <a:lnTo>
                  <a:pt x="5171" y="713"/>
                </a:lnTo>
                <a:lnTo>
                  <a:pt x="5159" y="714"/>
                </a:lnTo>
                <a:lnTo>
                  <a:pt x="5148" y="714"/>
                </a:lnTo>
                <a:lnTo>
                  <a:pt x="5140" y="716"/>
                </a:lnTo>
                <a:lnTo>
                  <a:pt x="5134" y="717"/>
                </a:lnTo>
                <a:lnTo>
                  <a:pt x="5129" y="719"/>
                </a:lnTo>
                <a:lnTo>
                  <a:pt x="5126" y="721"/>
                </a:lnTo>
                <a:lnTo>
                  <a:pt x="5125" y="724"/>
                </a:lnTo>
                <a:lnTo>
                  <a:pt x="5125" y="726"/>
                </a:lnTo>
                <a:lnTo>
                  <a:pt x="5127" y="729"/>
                </a:lnTo>
                <a:lnTo>
                  <a:pt x="5131" y="732"/>
                </a:lnTo>
                <a:lnTo>
                  <a:pt x="5137" y="734"/>
                </a:lnTo>
                <a:lnTo>
                  <a:pt x="5143" y="736"/>
                </a:lnTo>
                <a:lnTo>
                  <a:pt x="5151" y="737"/>
                </a:lnTo>
                <a:lnTo>
                  <a:pt x="5160" y="739"/>
                </a:lnTo>
                <a:lnTo>
                  <a:pt x="5170" y="739"/>
                </a:lnTo>
                <a:lnTo>
                  <a:pt x="5182" y="740"/>
                </a:lnTo>
                <a:lnTo>
                  <a:pt x="5183" y="738"/>
                </a:lnTo>
                <a:lnTo>
                  <a:pt x="5185" y="736"/>
                </a:lnTo>
                <a:lnTo>
                  <a:pt x="5187" y="734"/>
                </a:lnTo>
                <a:lnTo>
                  <a:pt x="5190" y="733"/>
                </a:lnTo>
                <a:lnTo>
                  <a:pt x="5198" y="731"/>
                </a:lnTo>
                <a:lnTo>
                  <a:pt x="5207" y="729"/>
                </a:lnTo>
                <a:lnTo>
                  <a:pt x="5218" y="729"/>
                </a:lnTo>
                <a:lnTo>
                  <a:pt x="5230" y="729"/>
                </a:lnTo>
                <a:lnTo>
                  <a:pt x="5242" y="730"/>
                </a:lnTo>
                <a:lnTo>
                  <a:pt x="5255" y="731"/>
                </a:lnTo>
                <a:lnTo>
                  <a:pt x="5280" y="734"/>
                </a:lnTo>
                <a:lnTo>
                  <a:pt x="5301" y="739"/>
                </a:lnTo>
                <a:lnTo>
                  <a:pt x="5309" y="741"/>
                </a:lnTo>
                <a:lnTo>
                  <a:pt x="5316" y="743"/>
                </a:lnTo>
                <a:lnTo>
                  <a:pt x="5320" y="745"/>
                </a:lnTo>
                <a:lnTo>
                  <a:pt x="5321" y="748"/>
                </a:lnTo>
                <a:lnTo>
                  <a:pt x="5328" y="748"/>
                </a:lnTo>
                <a:lnTo>
                  <a:pt x="5337" y="746"/>
                </a:lnTo>
                <a:lnTo>
                  <a:pt x="5341" y="745"/>
                </a:lnTo>
                <a:lnTo>
                  <a:pt x="5344" y="744"/>
                </a:lnTo>
                <a:lnTo>
                  <a:pt x="5347" y="742"/>
                </a:lnTo>
                <a:lnTo>
                  <a:pt x="5347" y="740"/>
                </a:lnTo>
                <a:lnTo>
                  <a:pt x="5351" y="739"/>
                </a:lnTo>
                <a:lnTo>
                  <a:pt x="5354" y="739"/>
                </a:lnTo>
                <a:lnTo>
                  <a:pt x="5357" y="737"/>
                </a:lnTo>
                <a:lnTo>
                  <a:pt x="5358" y="736"/>
                </a:lnTo>
                <a:lnTo>
                  <a:pt x="5358" y="732"/>
                </a:lnTo>
                <a:lnTo>
                  <a:pt x="5357" y="726"/>
                </a:lnTo>
                <a:lnTo>
                  <a:pt x="5350" y="718"/>
                </a:lnTo>
                <a:lnTo>
                  <a:pt x="5347" y="713"/>
                </a:lnTo>
                <a:lnTo>
                  <a:pt x="5336" y="713"/>
                </a:lnTo>
                <a:lnTo>
                  <a:pt x="5326" y="713"/>
                </a:lnTo>
                <a:lnTo>
                  <a:pt x="5319" y="713"/>
                </a:lnTo>
                <a:lnTo>
                  <a:pt x="5312" y="711"/>
                </a:lnTo>
                <a:lnTo>
                  <a:pt x="5310" y="709"/>
                </a:lnTo>
                <a:lnTo>
                  <a:pt x="5308" y="706"/>
                </a:lnTo>
                <a:lnTo>
                  <a:pt x="5306" y="704"/>
                </a:lnTo>
                <a:lnTo>
                  <a:pt x="5305" y="700"/>
                </a:lnTo>
                <a:lnTo>
                  <a:pt x="5303" y="692"/>
                </a:lnTo>
                <a:lnTo>
                  <a:pt x="5303" y="680"/>
                </a:lnTo>
                <a:lnTo>
                  <a:pt x="5300" y="680"/>
                </a:lnTo>
                <a:lnTo>
                  <a:pt x="5298" y="679"/>
                </a:lnTo>
                <a:lnTo>
                  <a:pt x="5297" y="678"/>
                </a:lnTo>
                <a:lnTo>
                  <a:pt x="5298" y="677"/>
                </a:lnTo>
                <a:lnTo>
                  <a:pt x="5300" y="674"/>
                </a:lnTo>
                <a:lnTo>
                  <a:pt x="5305" y="669"/>
                </a:lnTo>
                <a:lnTo>
                  <a:pt x="5316" y="662"/>
                </a:lnTo>
                <a:lnTo>
                  <a:pt x="5321" y="659"/>
                </a:lnTo>
                <a:lnTo>
                  <a:pt x="5326" y="658"/>
                </a:lnTo>
                <a:lnTo>
                  <a:pt x="5329" y="656"/>
                </a:lnTo>
                <a:lnTo>
                  <a:pt x="5331" y="653"/>
                </a:lnTo>
                <a:lnTo>
                  <a:pt x="5333" y="649"/>
                </a:lnTo>
                <a:lnTo>
                  <a:pt x="5333" y="644"/>
                </a:lnTo>
                <a:lnTo>
                  <a:pt x="5332" y="639"/>
                </a:lnTo>
                <a:lnTo>
                  <a:pt x="5331" y="634"/>
                </a:lnTo>
                <a:lnTo>
                  <a:pt x="5330" y="627"/>
                </a:lnTo>
                <a:lnTo>
                  <a:pt x="5322" y="603"/>
                </a:lnTo>
                <a:lnTo>
                  <a:pt x="5318" y="584"/>
                </a:lnTo>
                <a:lnTo>
                  <a:pt x="5320" y="584"/>
                </a:lnTo>
                <a:lnTo>
                  <a:pt x="5323" y="582"/>
                </a:lnTo>
                <a:lnTo>
                  <a:pt x="5326" y="579"/>
                </a:lnTo>
                <a:lnTo>
                  <a:pt x="5329" y="576"/>
                </a:lnTo>
                <a:lnTo>
                  <a:pt x="5337" y="566"/>
                </a:lnTo>
                <a:lnTo>
                  <a:pt x="5344" y="555"/>
                </a:lnTo>
                <a:lnTo>
                  <a:pt x="5351" y="544"/>
                </a:lnTo>
                <a:lnTo>
                  <a:pt x="5358" y="535"/>
                </a:lnTo>
                <a:lnTo>
                  <a:pt x="5361" y="530"/>
                </a:lnTo>
                <a:lnTo>
                  <a:pt x="5364" y="527"/>
                </a:lnTo>
                <a:lnTo>
                  <a:pt x="5366" y="525"/>
                </a:lnTo>
                <a:lnTo>
                  <a:pt x="5368" y="525"/>
                </a:lnTo>
                <a:lnTo>
                  <a:pt x="5371" y="516"/>
                </a:lnTo>
                <a:lnTo>
                  <a:pt x="5372" y="508"/>
                </a:lnTo>
                <a:lnTo>
                  <a:pt x="5373" y="502"/>
                </a:lnTo>
                <a:lnTo>
                  <a:pt x="5372" y="498"/>
                </a:lnTo>
                <a:lnTo>
                  <a:pt x="5371" y="494"/>
                </a:lnTo>
                <a:lnTo>
                  <a:pt x="5368" y="493"/>
                </a:lnTo>
                <a:lnTo>
                  <a:pt x="5365" y="492"/>
                </a:lnTo>
                <a:lnTo>
                  <a:pt x="5361" y="493"/>
                </a:lnTo>
                <a:lnTo>
                  <a:pt x="5340" y="500"/>
                </a:lnTo>
                <a:lnTo>
                  <a:pt x="5313" y="506"/>
                </a:lnTo>
                <a:close/>
                <a:moveTo>
                  <a:pt x="5596" y="463"/>
                </a:moveTo>
                <a:lnTo>
                  <a:pt x="5596" y="460"/>
                </a:lnTo>
                <a:lnTo>
                  <a:pt x="5595" y="457"/>
                </a:lnTo>
                <a:lnTo>
                  <a:pt x="5594" y="453"/>
                </a:lnTo>
                <a:lnTo>
                  <a:pt x="5592" y="451"/>
                </a:lnTo>
                <a:lnTo>
                  <a:pt x="5587" y="446"/>
                </a:lnTo>
                <a:lnTo>
                  <a:pt x="5581" y="442"/>
                </a:lnTo>
                <a:lnTo>
                  <a:pt x="5572" y="439"/>
                </a:lnTo>
                <a:lnTo>
                  <a:pt x="5564" y="435"/>
                </a:lnTo>
                <a:lnTo>
                  <a:pt x="5554" y="433"/>
                </a:lnTo>
                <a:lnTo>
                  <a:pt x="5545" y="431"/>
                </a:lnTo>
                <a:lnTo>
                  <a:pt x="5535" y="430"/>
                </a:lnTo>
                <a:lnTo>
                  <a:pt x="5526" y="430"/>
                </a:lnTo>
                <a:lnTo>
                  <a:pt x="5516" y="431"/>
                </a:lnTo>
                <a:lnTo>
                  <a:pt x="5509" y="432"/>
                </a:lnTo>
                <a:lnTo>
                  <a:pt x="5503" y="433"/>
                </a:lnTo>
                <a:lnTo>
                  <a:pt x="5497" y="436"/>
                </a:lnTo>
                <a:lnTo>
                  <a:pt x="5495" y="438"/>
                </a:lnTo>
                <a:lnTo>
                  <a:pt x="5494" y="440"/>
                </a:lnTo>
                <a:lnTo>
                  <a:pt x="5493" y="442"/>
                </a:lnTo>
                <a:lnTo>
                  <a:pt x="5493" y="444"/>
                </a:lnTo>
                <a:lnTo>
                  <a:pt x="5490" y="447"/>
                </a:lnTo>
                <a:lnTo>
                  <a:pt x="5488" y="452"/>
                </a:lnTo>
                <a:lnTo>
                  <a:pt x="5487" y="461"/>
                </a:lnTo>
                <a:lnTo>
                  <a:pt x="5487" y="471"/>
                </a:lnTo>
                <a:lnTo>
                  <a:pt x="5487" y="497"/>
                </a:lnTo>
                <a:lnTo>
                  <a:pt x="5489" y="526"/>
                </a:lnTo>
                <a:lnTo>
                  <a:pt x="5491" y="557"/>
                </a:lnTo>
                <a:lnTo>
                  <a:pt x="5494" y="585"/>
                </a:lnTo>
                <a:lnTo>
                  <a:pt x="5496" y="608"/>
                </a:lnTo>
                <a:lnTo>
                  <a:pt x="5496" y="624"/>
                </a:lnTo>
                <a:lnTo>
                  <a:pt x="5494" y="625"/>
                </a:lnTo>
                <a:lnTo>
                  <a:pt x="5492" y="626"/>
                </a:lnTo>
                <a:lnTo>
                  <a:pt x="5490" y="627"/>
                </a:lnTo>
                <a:lnTo>
                  <a:pt x="5488" y="630"/>
                </a:lnTo>
                <a:lnTo>
                  <a:pt x="5483" y="636"/>
                </a:lnTo>
                <a:lnTo>
                  <a:pt x="5478" y="643"/>
                </a:lnTo>
                <a:lnTo>
                  <a:pt x="5473" y="649"/>
                </a:lnTo>
                <a:lnTo>
                  <a:pt x="5469" y="656"/>
                </a:lnTo>
                <a:lnTo>
                  <a:pt x="5464" y="660"/>
                </a:lnTo>
                <a:lnTo>
                  <a:pt x="5460" y="661"/>
                </a:lnTo>
                <a:lnTo>
                  <a:pt x="5462" y="679"/>
                </a:lnTo>
                <a:lnTo>
                  <a:pt x="5465" y="705"/>
                </a:lnTo>
                <a:lnTo>
                  <a:pt x="5465" y="712"/>
                </a:lnTo>
                <a:lnTo>
                  <a:pt x="5465" y="718"/>
                </a:lnTo>
                <a:lnTo>
                  <a:pt x="5464" y="724"/>
                </a:lnTo>
                <a:lnTo>
                  <a:pt x="5463" y="730"/>
                </a:lnTo>
                <a:lnTo>
                  <a:pt x="5461" y="734"/>
                </a:lnTo>
                <a:lnTo>
                  <a:pt x="5458" y="737"/>
                </a:lnTo>
                <a:lnTo>
                  <a:pt x="5454" y="739"/>
                </a:lnTo>
                <a:lnTo>
                  <a:pt x="5450" y="740"/>
                </a:lnTo>
                <a:lnTo>
                  <a:pt x="5449" y="735"/>
                </a:lnTo>
                <a:lnTo>
                  <a:pt x="5447" y="731"/>
                </a:lnTo>
                <a:lnTo>
                  <a:pt x="5445" y="729"/>
                </a:lnTo>
                <a:lnTo>
                  <a:pt x="5442" y="727"/>
                </a:lnTo>
                <a:lnTo>
                  <a:pt x="5438" y="729"/>
                </a:lnTo>
                <a:lnTo>
                  <a:pt x="5433" y="730"/>
                </a:lnTo>
                <a:lnTo>
                  <a:pt x="5429" y="732"/>
                </a:lnTo>
                <a:lnTo>
                  <a:pt x="5426" y="735"/>
                </a:lnTo>
                <a:lnTo>
                  <a:pt x="5422" y="737"/>
                </a:lnTo>
                <a:lnTo>
                  <a:pt x="5420" y="741"/>
                </a:lnTo>
                <a:lnTo>
                  <a:pt x="5418" y="744"/>
                </a:lnTo>
                <a:lnTo>
                  <a:pt x="5417" y="748"/>
                </a:lnTo>
                <a:lnTo>
                  <a:pt x="5417" y="750"/>
                </a:lnTo>
                <a:lnTo>
                  <a:pt x="5419" y="752"/>
                </a:lnTo>
                <a:lnTo>
                  <a:pt x="5422" y="754"/>
                </a:lnTo>
                <a:lnTo>
                  <a:pt x="5427" y="754"/>
                </a:lnTo>
                <a:lnTo>
                  <a:pt x="5428" y="757"/>
                </a:lnTo>
                <a:lnTo>
                  <a:pt x="5430" y="760"/>
                </a:lnTo>
                <a:lnTo>
                  <a:pt x="5432" y="762"/>
                </a:lnTo>
                <a:lnTo>
                  <a:pt x="5436" y="763"/>
                </a:lnTo>
                <a:lnTo>
                  <a:pt x="5446" y="766"/>
                </a:lnTo>
                <a:lnTo>
                  <a:pt x="5456" y="768"/>
                </a:lnTo>
                <a:lnTo>
                  <a:pt x="5467" y="770"/>
                </a:lnTo>
                <a:lnTo>
                  <a:pt x="5476" y="772"/>
                </a:lnTo>
                <a:lnTo>
                  <a:pt x="5480" y="774"/>
                </a:lnTo>
                <a:lnTo>
                  <a:pt x="5483" y="775"/>
                </a:lnTo>
                <a:lnTo>
                  <a:pt x="5485" y="778"/>
                </a:lnTo>
                <a:lnTo>
                  <a:pt x="5485" y="781"/>
                </a:lnTo>
                <a:lnTo>
                  <a:pt x="5492" y="780"/>
                </a:lnTo>
                <a:lnTo>
                  <a:pt x="5497" y="779"/>
                </a:lnTo>
                <a:lnTo>
                  <a:pt x="5502" y="778"/>
                </a:lnTo>
                <a:lnTo>
                  <a:pt x="5505" y="775"/>
                </a:lnTo>
                <a:lnTo>
                  <a:pt x="5507" y="772"/>
                </a:lnTo>
                <a:lnTo>
                  <a:pt x="5508" y="768"/>
                </a:lnTo>
                <a:lnTo>
                  <a:pt x="5509" y="761"/>
                </a:lnTo>
                <a:lnTo>
                  <a:pt x="5509" y="754"/>
                </a:lnTo>
                <a:lnTo>
                  <a:pt x="5505" y="754"/>
                </a:lnTo>
                <a:lnTo>
                  <a:pt x="5501" y="753"/>
                </a:lnTo>
                <a:lnTo>
                  <a:pt x="5499" y="752"/>
                </a:lnTo>
                <a:lnTo>
                  <a:pt x="5496" y="751"/>
                </a:lnTo>
                <a:lnTo>
                  <a:pt x="5494" y="746"/>
                </a:lnTo>
                <a:lnTo>
                  <a:pt x="5493" y="741"/>
                </a:lnTo>
                <a:lnTo>
                  <a:pt x="5495" y="731"/>
                </a:lnTo>
                <a:lnTo>
                  <a:pt x="5496" y="721"/>
                </a:lnTo>
                <a:lnTo>
                  <a:pt x="5494" y="721"/>
                </a:lnTo>
                <a:lnTo>
                  <a:pt x="5493" y="720"/>
                </a:lnTo>
                <a:lnTo>
                  <a:pt x="5493" y="718"/>
                </a:lnTo>
                <a:lnTo>
                  <a:pt x="5494" y="717"/>
                </a:lnTo>
                <a:lnTo>
                  <a:pt x="5500" y="712"/>
                </a:lnTo>
                <a:lnTo>
                  <a:pt x="5506" y="706"/>
                </a:lnTo>
                <a:lnTo>
                  <a:pt x="5521" y="697"/>
                </a:lnTo>
                <a:lnTo>
                  <a:pt x="5529" y="692"/>
                </a:lnTo>
                <a:lnTo>
                  <a:pt x="5530" y="678"/>
                </a:lnTo>
                <a:lnTo>
                  <a:pt x="5532" y="665"/>
                </a:lnTo>
                <a:lnTo>
                  <a:pt x="5536" y="654"/>
                </a:lnTo>
                <a:lnTo>
                  <a:pt x="5541" y="643"/>
                </a:lnTo>
                <a:lnTo>
                  <a:pt x="5547" y="635"/>
                </a:lnTo>
                <a:lnTo>
                  <a:pt x="5553" y="625"/>
                </a:lnTo>
                <a:lnTo>
                  <a:pt x="5560" y="618"/>
                </a:lnTo>
                <a:lnTo>
                  <a:pt x="5566" y="610"/>
                </a:lnTo>
                <a:lnTo>
                  <a:pt x="5580" y="597"/>
                </a:lnTo>
                <a:lnTo>
                  <a:pt x="5591" y="583"/>
                </a:lnTo>
                <a:lnTo>
                  <a:pt x="5596" y="576"/>
                </a:lnTo>
                <a:lnTo>
                  <a:pt x="5600" y="568"/>
                </a:lnTo>
                <a:lnTo>
                  <a:pt x="5603" y="560"/>
                </a:lnTo>
                <a:lnTo>
                  <a:pt x="5603" y="551"/>
                </a:lnTo>
                <a:lnTo>
                  <a:pt x="5607" y="550"/>
                </a:lnTo>
                <a:lnTo>
                  <a:pt x="5610" y="547"/>
                </a:lnTo>
                <a:lnTo>
                  <a:pt x="5612" y="543"/>
                </a:lnTo>
                <a:lnTo>
                  <a:pt x="5613" y="538"/>
                </a:lnTo>
                <a:lnTo>
                  <a:pt x="5614" y="523"/>
                </a:lnTo>
                <a:lnTo>
                  <a:pt x="5613" y="507"/>
                </a:lnTo>
                <a:lnTo>
                  <a:pt x="5610" y="490"/>
                </a:lnTo>
                <a:lnTo>
                  <a:pt x="5607" y="477"/>
                </a:lnTo>
                <a:lnTo>
                  <a:pt x="5604" y="470"/>
                </a:lnTo>
                <a:lnTo>
                  <a:pt x="5602" y="466"/>
                </a:lnTo>
                <a:lnTo>
                  <a:pt x="5600" y="463"/>
                </a:lnTo>
                <a:lnTo>
                  <a:pt x="5596" y="463"/>
                </a:lnTo>
                <a:close/>
                <a:moveTo>
                  <a:pt x="6420" y="2791"/>
                </a:moveTo>
                <a:lnTo>
                  <a:pt x="6414" y="2817"/>
                </a:lnTo>
                <a:lnTo>
                  <a:pt x="6406" y="2844"/>
                </a:lnTo>
                <a:lnTo>
                  <a:pt x="6398" y="2870"/>
                </a:lnTo>
                <a:lnTo>
                  <a:pt x="6389" y="2895"/>
                </a:lnTo>
                <a:lnTo>
                  <a:pt x="6380" y="2919"/>
                </a:lnTo>
                <a:lnTo>
                  <a:pt x="6369" y="2944"/>
                </a:lnTo>
                <a:lnTo>
                  <a:pt x="6358" y="2967"/>
                </a:lnTo>
                <a:lnTo>
                  <a:pt x="6346" y="2990"/>
                </a:lnTo>
                <a:lnTo>
                  <a:pt x="6334" y="3012"/>
                </a:lnTo>
                <a:lnTo>
                  <a:pt x="6320" y="3033"/>
                </a:lnTo>
                <a:lnTo>
                  <a:pt x="6305" y="3054"/>
                </a:lnTo>
                <a:lnTo>
                  <a:pt x="6291" y="3073"/>
                </a:lnTo>
                <a:lnTo>
                  <a:pt x="6274" y="3093"/>
                </a:lnTo>
                <a:lnTo>
                  <a:pt x="6257" y="3111"/>
                </a:lnTo>
                <a:lnTo>
                  <a:pt x="6240" y="3128"/>
                </a:lnTo>
                <a:lnTo>
                  <a:pt x="6221" y="3145"/>
                </a:lnTo>
                <a:lnTo>
                  <a:pt x="6202" y="3161"/>
                </a:lnTo>
                <a:lnTo>
                  <a:pt x="6182" y="3176"/>
                </a:lnTo>
                <a:lnTo>
                  <a:pt x="6161" y="3190"/>
                </a:lnTo>
                <a:lnTo>
                  <a:pt x="6140" y="3203"/>
                </a:lnTo>
                <a:lnTo>
                  <a:pt x="6118" y="3216"/>
                </a:lnTo>
                <a:lnTo>
                  <a:pt x="6095" y="3227"/>
                </a:lnTo>
                <a:lnTo>
                  <a:pt x="6071" y="3238"/>
                </a:lnTo>
                <a:lnTo>
                  <a:pt x="6047" y="3247"/>
                </a:lnTo>
                <a:lnTo>
                  <a:pt x="6021" y="3256"/>
                </a:lnTo>
                <a:lnTo>
                  <a:pt x="5995" y="3263"/>
                </a:lnTo>
                <a:lnTo>
                  <a:pt x="5968" y="3269"/>
                </a:lnTo>
                <a:lnTo>
                  <a:pt x="5939" y="3275"/>
                </a:lnTo>
                <a:lnTo>
                  <a:pt x="5911" y="3279"/>
                </a:lnTo>
                <a:lnTo>
                  <a:pt x="5881" y="3283"/>
                </a:lnTo>
                <a:lnTo>
                  <a:pt x="5852" y="3285"/>
                </a:lnTo>
                <a:lnTo>
                  <a:pt x="5820" y="3286"/>
                </a:lnTo>
                <a:lnTo>
                  <a:pt x="5792" y="3286"/>
                </a:lnTo>
                <a:lnTo>
                  <a:pt x="5765" y="3285"/>
                </a:lnTo>
                <a:lnTo>
                  <a:pt x="5737" y="3282"/>
                </a:lnTo>
                <a:lnTo>
                  <a:pt x="5710" y="3279"/>
                </a:lnTo>
                <a:lnTo>
                  <a:pt x="5684" y="3274"/>
                </a:lnTo>
                <a:lnTo>
                  <a:pt x="5657" y="3268"/>
                </a:lnTo>
                <a:lnTo>
                  <a:pt x="5632" y="3261"/>
                </a:lnTo>
                <a:lnTo>
                  <a:pt x="5608" y="3253"/>
                </a:lnTo>
                <a:lnTo>
                  <a:pt x="5584" y="3244"/>
                </a:lnTo>
                <a:lnTo>
                  <a:pt x="5560" y="3234"/>
                </a:lnTo>
                <a:lnTo>
                  <a:pt x="5536" y="3223"/>
                </a:lnTo>
                <a:lnTo>
                  <a:pt x="5514" y="3210"/>
                </a:lnTo>
                <a:lnTo>
                  <a:pt x="5492" y="3198"/>
                </a:lnTo>
                <a:lnTo>
                  <a:pt x="5472" y="3183"/>
                </a:lnTo>
                <a:lnTo>
                  <a:pt x="5451" y="3168"/>
                </a:lnTo>
                <a:lnTo>
                  <a:pt x="5432" y="3152"/>
                </a:lnTo>
                <a:lnTo>
                  <a:pt x="5413" y="3136"/>
                </a:lnTo>
                <a:lnTo>
                  <a:pt x="5395" y="3118"/>
                </a:lnTo>
                <a:lnTo>
                  <a:pt x="5378" y="3099"/>
                </a:lnTo>
                <a:lnTo>
                  <a:pt x="5361" y="3080"/>
                </a:lnTo>
                <a:lnTo>
                  <a:pt x="5346" y="3060"/>
                </a:lnTo>
                <a:lnTo>
                  <a:pt x="5330" y="3039"/>
                </a:lnTo>
                <a:lnTo>
                  <a:pt x="5317" y="3016"/>
                </a:lnTo>
                <a:lnTo>
                  <a:pt x="5304" y="2994"/>
                </a:lnTo>
                <a:lnTo>
                  <a:pt x="5291" y="2971"/>
                </a:lnTo>
                <a:lnTo>
                  <a:pt x="5281" y="2947"/>
                </a:lnTo>
                <a:lnTo>
                  <a:pt x="5270" y="2923"/>
                </a:lnTo>
                <a:lnTo>
                  <a:pt x="5261" y="2897"/>
                </a:lnTo>
                <a:lnTo>
                  <a:pt x="5252" y="2871"/>
                </a:lnTo>
                <a:lnTo>
                  <a:pt x="5245" y="2845"/>
                </a:lnTo>
                <a:lnTo>
                  <a:pt x="5239" y="2818"/>
                </a:lnTo>
                <a:lnTo>
                  <a:pt x="5234" y="2791"/>
                </a:lnTo>
                <a:lnTo>
                  <a:pt x="5022" y="2791"/>
                </a:lnTo>
                <a:lnTo>
                  <a:pt x="5017" y="2802"/>
                </a:lnTo>
                <a:lnTo>
                  <a:pt x="5011" y="2814"/>
                </a:lnTo>
                <a:lnTo>
                  <a:pt x="5004" y="2826"/>
                </a:lnTo>
                <a:lnTo>
                  <a:pt x="4998" y="2837"/>
                </a:lnTo>
                <a:lnTo>
                  <a:pt x="4992" y="2853"/>
                </a:lnTo>
                <a:lnTo>
                  <a:pt x="4986" y="2869"/>
                </a:lnTo>
                <a:lnTo>
                  <a:pt x="4983" y="2884"/>
                </a:lnTo>
                <a:lnTo>
                  <a:pt x="4982" y="2900"/>
                </a:lnTo>
                <a:lnTo>
                  <a:pt x="4983" y="2916"/>
                </a:lnTo>
                <a:lnTo>
                  <a:pt x="4986" y="2933"/>
                </a:lnTo>
                <a:lnTo>
                  <a:pt x="4994" y="2966"/>
                </a:lnTo>
                <a:lnTo>
                  <a:pt x="4999" y="2989"/>
                </a:lnTo>
                <a:lnTo>
                  <a:pt x="5005" y="3013"/>
                </a:lnTo>
                <a:lnTo>
                  <a:pt x="5016" y="3050"/>
                </a:lnTo>
                <a:lnTo>
                  <a:pt x="5024" y="3089"/>
                </a:lnTo>
                <a:lnTo>
                  <a:pt x="5031" y="3119"/>
                </a:lnTo>
                <a:lnTo>
                  <a:pt x="5036" y="3142"/>
                </a:lnTo>
                <a:lnTo>
                  <a:pt x="5039" y="3159"/>
                </a:lnTo>
                <a:lnTo>
                  <a:pt x="5041" y="3172"/>
                </a:lnTo>
                <a:lnTo>
                  <a:pt x="5043" y="3185"/>
                </a:lnTo>
                <a:lnTo>
                  <a:pt x="5045" y="3199"/>
                </a:lnTo>
                <a:lnTo>
                  <a:pt x="5047" y="3214"/>
                </a:lnTo>
                <a:lnTo>
                  <a:pt x="5047" y="3285"/>
                </a:lnTo>
                <a:lnTo>
                  <a:pt x="5042" y="3324"/>
                </a:lnTo>
                <a:lnTo>
                  <a:pt x="5037" y="3363"/>
                </a:lnTo>
                <a:lnTo>
                  <a:pt x="5031" y="3401"/>
                </a:lnTo>
                <a:lnTo>
                  <a:pt x="5025" y="3440"/>
                </a:lnTo>
                <a:lnTo>
                  <a:pt x="5019" y="3462"/>
                </a:lnTo>
                <a:lnTo>
                  <a:pt x="5013" y="3485"/>
                </a:lnTo>
                <a:lnTo>
                  <a:pt x="5007" y="3507"/>
                </a:lnTo>
                <a:lnTo>
                  <a:pt x="5001" y="3529"/>
                </a:lnTo>
                <a:lnTo>
                  <a:pt x="4995" y="3550"/>
                </a:lnTo>
                <a:lnTo>
                  <a:pt x="4988" y="3572"/>
                </a:lnTo>
                <a:lnTo>
                  <a:pt x="4983" y="3594"/>
                </a:lnTo>
                <a:lnTo>
                  <a:pt x="4977" y="3616"/>
                </a:lnTo>
                <a:lnTo>
                  <a:pt x="4952" y="3681"/>
                </a:lnTo>
                <a:lnTo>
                  <a:pt x="4925" y="3748"/>
                </a:lnTo>
                <a:lnTo>
                  <a:pt x="4912" y="3783"/>
                </a:lnTo>
                <a:lnTo>
                  <a:pt x="4898" y="3818"/>
                </a:lnTo>
                <a:lnTo>
                  <a:pt x="4885" y="3853"/>
                </a:lnTo>
                <a:lnTo>
                  <a:pt x="4873" y="3888"/>
                </a:lnTo>
                <a:lnTo>
                  <a:pt x="4862" y="3924"/>
                </a:lnTo>
                <a:lnTo>
                  <a:pt x="4852" y="3960"/>
                </a:lnTo>
                <a:lnTo>
                  <a:pt x="4843" y="3996"/>
                </a:lnTo>
                <a:lnTo>
                  <a:pt x="4837" y="4032"/>
                </a:lnTo>
                <a:lnTo>
                  <a:pt x="4832" y="4068"/>
                </a:lnTo>
                <a:lnTo>
                  <a:pt x="4829" y="4102"/>
                </a:lnTo>
                <a:lnTo>
                  <a:pt x="4829" y="4120"/>
                </a:lnTo>
                <a:lnTo>
                  <a:pt x="4829" y="4137"/>
                </a:lnTo>
                <a:lnTo>
                  <a:pt x="4829" y="4155"/>
                </a:lnTo>
                <a:lnTo>
                  <a:pt x="4831" y="4172"/>
                </a:lnTo>
                <a:lnTo>
                  <a:pt x="4833" y="4187"/>
                </a:lnTo>
                <a:lnTo>
                  <a:pt x="4835" y="4201"/>
                </a:lnTo>
                <a:lnTo>
                  <a:pt x="4838" y="4216"/>
                </a:lnTo>
                <a:lnTo>
                  <a:pt x="4841" y="4230"/>
                </a:lnTo>
                <a:lnTo>
                  <a:pt x="4845" y="4245"/>
                </a:lnTo>
                <a:lnTo>
                  <a:pt x="4850" y="4258"/>
                </a:lnTo>
                <a:lnTo>
                  <a:pt x="4855" y="4272"/>
                </a:lnTo>
                <a:lnTo>
                  <a:pt x="4861" y="4285"/>
                </a:lnTo>
                <a:lnTo>
                  <a:pt x="4867" y="4298"/>
                </a:lnTo>
                <a:lnTo>
                  <a:pt x="4874" y="4311"/>
                </a:lnTo>
                <a:lnTo>
                  <a:pt x="4881" y="4324"/>
                </a:lnTo>
                <a:lnTo>
                  <a:pt x="4889" y="4335"/>
                </a:lnTo>
                <a:lnTo>
                  <a:pt x="4897" y="4347"/>
                </a:lnTo>
                <a:lnTo>
                  <a:pt x="4905" y="4359"/>
                </a:lnTo>
                <a:lnTo>
                  <a:pt x="4915" y="4370"/>
                </a:lnTo>
                <a:lnTo>
                  <a:pt x="4924" y="4381"/>
                </a:lnTo>
                <a:lnTo>
                  <a:pt x="4935" y="4391"/>
                </a:lnTo>
                <a:lnTo>
                  <a:pt x="4944" y="4401"/>
                </a:lnTo>
                <a:lnTo>
                  <a:pt x="4956" y="4410"/>
                </a:lnTo>
                <a:lnTo>
                  <a:pt x="4966" y="4420"/>
                </a:lnTo>
                <a:lnTo>
                  <a:pt x="4978" y="4428"/>
                </a:lnTo>
                <a:lnTo>
                  <a:pt x="4990" y="4436"/>
                </a:lnTo>
                <a:lnTo>
                  <a:pt x="5002" y="4443"/>
                </a:lnTo>
                <a:lnTo>
                  <a:pt x="5015" y="4450"/>
                </a:lnTo>
                <a:lnTo>
                  <a:pt x="5027" y="4457"/>
                </a:lnTo>
                <a:lnTo>
                  <a:pt x="5040" y="4463"/>
                </a:lnTo>
                <a:lnTo>
                  <a:pt x="5054" y="4468"/>
                </a:lnTo>
                <a:lnTo>
                  <a:pt x="5067" y="4472"/>
                </a:lnTo>
                <a:lnTo>
                  <a:pt x="5082" y="4477"/>
                </a:lnTo>
                <a:lnTo>
                  <a:pt x="5096" y="4480"/>
                </a:lnTo>
                <a:lnTo>
                  <a:pt x="5110" y="4483"/>
                </a:lnTo>
                <a:lnTo>
                  <a:pt x="5125" y="4485"/>
                </a:lnTo>
                <a:lnTo>
                  <a:pt x="5143" y="4487"/>
                </a:lnTo>
                <a:lnTo>
                  <a:pt x="5161" y="4488"/>
                </a:lnTo>
                <a:lnTo>
                  <a:pt x="5178" y="4489"/>
                </a:lnTo>
                <a:lnTo>
                  <a:pt x="5195" y="4489"/>
                </a:lnTo>
                <a:lnTo>
                  <a:pt x="5210" y="4488"/>
                </a:lnTo>
                <a:lnTo>
                  <a:pt x="5226" y="4486"/>
                </a:lnTo>
                <a:lnTo>
                  <a:pt x="5242" y="4484"/>
                </a:lnTo>
                <a:lnTo>
                  <a:pt x="5257" y="4482"/>
                </a:lnTo>
                <a:lnTo>
                  <a:pt x="5271" y="4478"/>
                </a:lnTo>
                <a:lnTo>
                  <a:pt x="5285" y="4473"/>
                </a:lnTo>
                <a:lnTo>
                  <a:pt x="5299" y="4469"/>
                </a:lnTo>
                <a:lnTo>
                  <a:pt x="5312" y="4464"/>
                </a:lnTo>
                <a:lnTo>
                  <a:pt x="5325" y="4458"/>
                </a:lnTo>
                <a:lnTo>
                  <a:pt x="5338" y="4450"/>
                </a:lnTo>
                <a:lnTo>
                  <a:pt x="5349" y="4443"/>
                </a:lnTo>
                <a:lnTo>
                  <a:pt x="5361" y="4436"/>
                </a:lnTo>
                <a:lnTo>
                  <a:pt x="5372" y="4427"/>
                </a:lnTo>
                <a:lnTo>
                  <a:pt x="5383" y="4418"/>
                </a:lnTo>
                <a:lnTo>
                  <a:pt x="5392" y="4407"/>
                </a:lnTo>
                <a:lnTo>
                  <a:pt x="5403" y="4397"/>
                </a:lnTo>
                <a:lnTo>
                  <a:pt x="5412" y="4386"/>
                </a:lnTo>
                <a:lnTo>
                  <a:pt x="5421" y="4374"/>
                </a:lnTo>
                <a:lnTo>
                  <a:pt x="5429" y="4362"/>
                </a:lnTo>
                <a:lnTo>
                  <a:pt x="5438" y="4349"/>
                </a:lnTo>
                <a:lnTo>
                  <a:pt x="5445" y="4335"/>
                </a:lnTo>
                <a:lnTo>
                  <a:pt x="5452" y="4321"/>
                </a:lnTo>
                <a:lnTo>
                  <a:pt x="5460" y="4306"/>
                </a:lnTo>
                <a:lnTo>
                  <a:pt x="5466" y="4291"/>
                </a:lnTo>
                <a:lnTo>
                  <a:pt x="5471" y="4275"/>
                </a:lnTo>
                <a:lnTo>
                  <a:pt x="5478" y="4258"/>
                </a:lnTo>
                <a:lnTo>
                  <a:pt x="5482" y="4242"/>
                </a:lnTo>
                <a:lnTo>
                  <a:pt x="5487" y="4224"/>
                </a:lnTo>
                <a:lnTo>
                  <a:pt x="5491" y="4201"/>
                </a:lnTo>
                <a:lnTo>
                  <a:pt x="5495" y="4180"/>
                </a:lnTo>
                <a:lnTo>
                  <a:pt x="5497" y="4159"/>
                </a:lnTo>
                <a:lnTo>
                  <a:pt x="5499" y="4138"/>
                </a:lnTo>
                <a:lnTo>
                  <a:pt x="5499" y="4118"/>
                </a:lnTo>
                <a:lnTo>
                  <a:pt x="5497" y="4098"/>
                </a:lnTo>
                <a:lnTo>
                  <a:pt x="5495" y="4078"/>
                </a:lnTo>
                <a:lnTo>
                  <a:pt x="5492" y="4059"/>
                </a:lnTo>
                <a:lnTo>
                  <a:pt x="5488" y="4039"/>
                </a:lnTo>
                <a:lnTo>
                  <a:pt x="5484" y="4020"/>
                </a:lnTo>
                <a:lnTo>
                  <a:pt x="5479" y="4000"/>
                </a:lnTo>
                <a:lnTo>
                  <a:pt x="5472" y="3980"/>
                </a:lnTo>
                <a:lnTo>
                  <a:pt x="5459" y="3939"/>
                </a:lnTo>
                <a:lnTo>
                  <a:pt x="5444" y="3897"/>
                </a:lnTo>
                <a:lnTo>
                  <a:pt x="5428" y="3866"/>
                </a:lnTo>
                <a:lnTo>
                  <a:pt x="5412" y="3837"/>
                </a:lnTo>
                <a:lnTo>
                  <a:pt x="5395" y="3808"/>
                </a:lnTo>
                <a:lnTo>
                  <a:pt x="5379" y="3779"/>
                </a:lnTo>
                <a:lnTo>
                  <a:pt x="5361" y="3750"/>
                </a:lnTo>
                <a:lnTo>
                  <a:pt x="5343" y="3722"/>
                </a:lnTo>
                <a:lnTo>
                  <a:pt x="5325" y="3693"/>
                </a:lnTo>
                <a:lnTo>
                  <a:pt x="5306" y="3665"/>
                </a:lnTo>
                <a:lnTo>
                  <a:pt x="5307" y="3655"/>
                </a:lnTo>
                <a:lnTo>
                  <a:pt x="5307" y="3646"/>
                </a:lnTo>
                <a:lnTo>
                  <a:pt x="5311" y="3642"/>
                </a:lnTo>
                <a:lnTo>
                  <a:pt x="5314" y="3638"/>
                </a:lnTo>
                <a:lnTo>
                  <a:pt x="5323" y="3634"/>
                </a:lnTo>
                <a:lnTo>
                  <a:pt x="5338" y="3630"/>
                </a:lnTo>
                <a:lnTo>
                  <a:pt x="5369" y="3623"/>
                </a:lnTo>
                <a:lnTo>
                  <a:pt x="5427" y="3608"/>
                </a:lnTo>
                <a:lnTo>
                  <a:pt x="5444" y="3605"/>
                </a:lnTo>
                <a:lnTo>
                  <a:pt x="5461" y="3602"/>
                </a:lnTo>
                <a:lnTo>
                  <a:pt x="5480" y="3601"/>
                </a:lnTo>
                <a:lnTo>
                  <a:pt x="5497" y="3602"/>
                </a:lnTo>
                <a:lnTo>
                  <a:pt x="5525" y="3602"/>
                </a:lnTo>
                <a:lnTo>
                  <a:pt x="5552" y="3603"/>
                </a:lnTo>
                <a:lnTo>
                  <a:pt x="5581" y="3604"/>
                </a:lnTo>
                <a:lnTo>
                  <a:pt x="5608" y="3605"/>
                </a:lnTo>
                <a:lnTo>
                  <a:pt x="5635" y="3606"/>
                </a:lnTo>
                <a:lnTo>
                  <a:pt x="5662" y="3607"/>
                </a:lnTo>
                <a:lnTo>
                  <a:pt x="5686" y="3608"/>
                </a:lnTo>
                <a:lnTo>
                  <a:pt x="5708" y="3608"/>
                </a:lnTo>
                <a:lnTo>
                  <a:pt x="5712" y="3607"/>
                </a:lnTo>
                <a:lnTo>
                  <a:pt x="5716" y="3606"/>
                </a:lnTo>
                <a:lnTo>
                  <a:pt x="5719" y="3604"/>
                </a:lnTo>
                <a:lnTo>
                  <a:pt x="5724" y="3602"/>
                </a:lnTo>
                <a:lnTo>
                  <a:pt x="5730" y="3596"/>
                </a:lnTo>
                <a:lnTo>
                  <a:pt x="5736" y="3590"/>
                </a:lnTo>
                <a:lnTo>
                  <a:pt x="5756" y="3579"/>
                </a:lnTo>
                <a:lnTo>
                  <a:pt x="5775" y="3569"/>
                </a:lnTo>
                <a:lnTo>
                  <a:pt x="5790" y="3559"/>
                </a:lnTo>
                <a:lnTo>
                  <a:pt x="5798" y="3553"/>
                </a:lnTo>
                <a:lnTo>
                  <a:pt x="5811" y="3546"/>
                </a:lnTo>
                <a:lnTo>
                  <a:pt x="5824" y="3539"/>
                </a:lnTo>
                <a:lnTo>
                  <a:pt x="5842" y="3530"/>
                </a:lnTo>
                <a:lnTo>
                  <a:pt x="5876" y="3515"/>
                </a:lnTo>
                <a:lnTo>
                  <a:pt x="5897" y="3509"/>
                </a:lnTo>
                <a:lnTo>
                  <a:pt x="5919" y="3502"/>
                </a:lnTo>
                <a:lnTo>
                  <a:pt x="5940" y="3496"/>
                </a:lnTo>
                <a:lnTo>
                  <a:pt x="5961" y="3490"/>
                </a:lnTo>
                <a:lnTo>
                  <a:pt x="5973" y="3489"/>
                </a:lnTo>
                <a:lnTo>
                  <a:pt x="5983" y="3488"/>
                </a:lnTo>
                <a:lnTo>
                  <a:pt x="5994" y="3486"/>
                </a:lnTo>
                <a:lnTo>
                  <a:pt x="6003" y="3485"/>
                </a:lnTo>
                <a:lnTo>
                  <a:pt x="6020" y="3478"/>
                </a:lnTo>
                <a:lnTo>
                  <a:pt x="6035" y="3472"/>
                </a:lnTo>
                <a:lnTo>
                  <a:pt x="6044" y="3472"/>
                </a:lnTo>
                <a:lnTo>
                  <a:pt x="6048" y="3474"/>
                </a:lnTo>
                <a:lnTo>
                  <a:pt x="6051" y="3477"/>
                </a:lnTo>
                <a:lnTo>
                  <a:pt x="6053" y="3480"/>
                </a:lnTo>
                <a:lnTo>
                  <a:pt x="6057" y="3487"/>
                </a:lnTo>
                <a:lnTo>
                  <a:pt x="6056" y="3492"/>
                </a:lnTo>
                <a:lnTo>
                  <a:pt x="6050" y="3510"/>
                </a:lnTo>
                <a:lnTo>
                  <a:pt x="6032" y="3553"/>
                </a:lnTo>
                <a:lnTo>
                  <a:pt x="5996" y="3637"/>
                </a:lnTo>
                <a:lnTo>
                  <a:pt x="5981" y="3671"/>
                </a:lnTo>
                <a:lnTo>
                  <a:pt x="5970" y="3699"/>
                </a:lnTo>
                <a:lnTo>
                  <a:pt x="5959" y="3722"/>
                </a:lnTo>
                <a:lnTo>
                  <a:pt x="5951" y="3746"/>
                </a:lnTo>
                <a:lnTo>
                  <a:pt x="5942" y="3772"/>
                </a:lnTo>
                <a:lnTo>
                  <a:pt x="5934" y="3805"/>
                </a:lnTo>
                <a:lnTo>
                  <a:pt x="5923" y="3848"/>
                </a:lnTo>
                <a:lnTo>
                  <a:pt x="5911" y="3903"/>
                </a:lnTo>
                <a:lnTo>
                  <a:pt x="5908" y="3953"/>
                </a:lnTo>
                <a:lnTo>
                  <a:pt x="5903" y="4002"/>
                </a:lnTo>
                <a:lnTo>
                  <a:pt x="5898" y="4052"/>
                </a:lnTo>
                <a:lnTo>
                  <a:pt x="5892" y="4101"/>
                </a:lnTo>
                <a:lnTo>
                  <a:pt x="5883" y="4150"/>
                </a:lnTo>
                <a:lnTo>
                  <a:pt x="5874" y="4198"/>
                </a:lnTo>
                <a:lnTo>
                  <a:pt x="5865" y="4247"/>
                </a:lnTo>
                <a:lnTo>
                  <a:pt x="5853" y="4295"/>
                </a:lnTo>
                <a:lnTo>
                  <a:pt x="5840" y="4343"/>
                </a:lnTo>
                <a:lnTo>
                  <a:pt x="5829" y="4386"/>
                </a:lnTo>
                <a:lnTo>
                  <a:pt x="5822" y="4406"/>
                </a:lnTo>
                <a:lnTo>
                  <a:pt x="5815" y="4426"/>
                </a:lnTo>
                <a:lnTo>
                  <a:pt x="5809" y="4445"/>
                </a:lnTo>
                <a:lnTo>
                  <a:pt x="5800" y="4463"/>
                </a:lnTo>
                <a:lnTo>
                  <a:pt x="5793" y="4481"/>
                </a:lnTo>
                <a:lnTo>
                  <a:pt x="5784" y="4500"/>
                </a:lnTo>
                <a:lnTo>
                  <a:pt x="5774" y="4518"/>
                </a:lnTo>
                <a:lnTo>
                  <a:pt x="5764" y="4536"/>
                </a:lnTo>
                <a:lnTo>
                  <a:pt x="5752" y="4554"/>
                </a:lnTo>
                <a:lnTo>
                  <a:pt x="5739" y="4573"/>
                </a:lnTo>
                <a:lnTo>
                  <a:pt x="5726" y="4592"/>
                </a:lnTo>
                <a:lnTo>
                  <a:pt x="5711" y="4612"/>
                </a:lnTo>
                <a:lnTo>
                  <a:pt x="5693" y="4634"/>
                </a:lnTo>
                <a:lnTo>
                  <a:pt x="5674" y="4655"/>
                </a:lnTo>
                <a:lnTo>
                  <a:pt x="5654" y="4675"/>
                </a:lnTo>
                <a:lnTo>
                  <a:pt x="5634" y="4695"/>
                </a:lnTo>
                <a:lnTo>
                  <a:pt x="5613" y="4713"/>
                </a:lnTo>
                <a:lnTo>
                  <a:pt x="5592" y="4730"/>
                </a:lnTo>
                <a:lnTo>
                  <a:pt x="5570" y="4746"/>
                </a:lnTo>
                <a:lnTo>
                  <a:pt x="5548" y="4761"/>
                </a:lnTo>
                <a:lnTo>
                  <a:pt x="5525" y="4775"/>
                </a:lnTo>
                <a:lnTo>
                  <a:pt x="5502" y="4789"/>
                </a:lnTo>
                <a:lnTo>
                  <a:pt x="5479" y="4801"/>
                </a:lnTo>
                <a:lnTo>
                  <a:pt x="5454" y="4812"/>
                </a:lnTo>
                <a:lnTo>
                  <a:pt x="5429" y="4822"/>
                </a:lnTo>
                <a:lnTo>
                  <a:pt x="5404" y="4833"/>
                </a:lnTo>
                <a:lnTo>
                  <a:pt x="5379" y="4841"/>
                </a:lnTo>
                <a:lnTo>
                  <a:pt x="5353" y="4849"/>
                </a:lnTo>
                <a:lnTo>
                  <a:pt x="5327" y="4856"/>
                </a:lnTo>
                <a:lnTo>
                  <a:pt x="5301" y="4863"/>
                </a:lnTo>
                <a:lnTo>
                  <a:pt x="5275" y="4868"/>
                </a:lnTo>
                <a:lnTo>
                  <a:pt x="5248" y="4873"/>
                </a:lnTo>
                <a:lnTo>
                  <a:pt x="5221" y="4877"/>
                </a:lnTo>
                <a:lnTo>
                  <a:pt x="5195" y="4880"/>
                </a:lnTo>
                <a:lnTo>
                  <a:pt x="5167" y="4883"/>
                </a:lnTo>
                <a:lnTo>
                  <a:pt x="5140" y="4885"/>
                </a:lnTo>
                <a:lnTo>
                  <a:pt x="5113" y="4886"/>
                </a:lnTo>
                <a:lnTo>
                  <a:pt x="5085" y="4886"/>
                </a:lnTo>
                <a:lnTo>
                  <a:pt x="5058" y="4886"/>
                </a:lnTo>
                <a:lnTo>
                  <a:pt x="5031" y="4885"/>
                </a:lnTo>
                <a:lnTo>
                  <a:pt x="5003" y="4883"/>
                </a:lnTo>
                <a:lnTo>
                  <a:pt x="4976" y="4880"/>
                </a:lnTo>
                <a:lnTo>
                  <a:pt x="4948" y="4878"/>
                </a:lnTo>
                <a:lnTo>
                  <a:pt x="4921" y="4874"/>
                </a:lnTo>
                <a:lnTo>
                  <a:pt x="4891" y="4870"/>
                </a:lnTo>
                <a:lnTo>
                  <a:pt x="4861" y="4865"/>
                </a:lnTo>
                <a:lnTo>
                  <a:pt x="4832" y="4858"/>
                </a:lnTo>
                <a:lnTo>
                  <a:pt x="4802" y="4851"/>
                </a:lnTo>
                <a:lnTo>
                  <a:pt x="4773" y="4844"/>
                </a:lnTo>
                <a:lnTo>
                  <a:pt x="4743" y="4834"/>
                </a:lnTo>
                <a:lnTo>
                  <a:pt x="4715" y="4825"/>
                </a:lnTo>
                <a:lnTo>
                  <a:pt x="4687" y="4814"/>
                </a:lnTo>
                <a:lnTo>
                  <a:pt x="4658" y="4802"/>
                </a:lnTo>
                <a:lnTo>
                  <a:pt x="4631" y="4791"/>
                </a:lnTo>
                <a:lnTo>
                  <a:pt x="4604" y="4777"/>
                </a:lnTo>
                <a:lnTo>
                  <a:pt x="4577" y="4763"/>
                </a:lnTo>
                <a:lnTo>
                  <a:pt x="4551" y="4749"/>
                </a:lnTo>
                <a:lnTo>
                  <a:pt x="4525" y="4733"/>
                </a:lnTo>
                <a:lnTo>
                  <a:pt x="4499" y="4717"/>
                </a:lnTo>
                <a:lnTo>
                  <a:pt x="4475" y="4699"/>
                </a:lnTo>
                <a:lnTo>
                  <a:pt x="4451" y="4681"/>
                </a:lnTo>
                <a:lnTo>
                  <a:pt x="4428" y="4662"/>
                </a:lnTo>
                <a:lnTo>
                  <a:pt x="4406" y="4642"/>
                </a:lnTo>
                <a:lnTo>
                  <a:pt x="4384" y="4622"/>
                </a:lnTo>
                <a:lnTo>
                  <a:pt x="4363" y="4601"/>
                </a:lnTo>
                <a:lnTo>
                  <a:pt x="4343" y="4579"/>
                </a:lnTo>
                <a:lnTo>
                  <a:pt x="4324" y="4556"/>
                </a:lnTo>
                <a:lnTo>
                  <a:pt x="4305" y="4533"/>
                </a:lnTo>
                <a:lnTo>
                  <a:pt x="4288" y="4507"/>
                </a:lnTo>
                <a:lnTo>
                  <a:pt x="4271" y="4482"/>
                </a:lnTo>
                <a:lnTo>
                  <a:pt x="4255" y="4456"/>
                </a:lnTo>
                <a:lnTo>
                  <a:pt x="4241" y="4429"/>
                </a:lnTo>
                <a:lnTo>
                  <a:pt x="4227" y="4402"/>
                </a:lnTo>
                <a:lnTo>
                  <a:pt x="4214" y="4373"/>
                </a:lnTo>
                <a:lnTo>
                  <a:pt x="4203" y="4344"/>
                </a:lnTo>
                <a:lnTo>
                  <a:pt x="4192" y="4314"/>
                </a:lnTo>
                <a:lnTo>
                  <a:pt x="4180" y="4273"/>
                </a:lnTo>
                <a:lnTo>
                  <a:pt x="4169" y="4233"/>
                </a:lnTo>
                <a:lnTo>
                  <a:pt x="4160" y="4193"/>
                </a:lnTo>
                <a:lnTo>
                  <a:pt x="4151" y="4153"/>
                </a:lnTo>
                <a:lnTo>
                  <a:pt x="4144" y="4114"/>
                </a:lnTo>
                <a:lnTo>
                  <a:pt x="4139" y="4074"/>
                </a:lnTo>
                <a:lnTo>
                  <a:pt x="4134" y="4035"/>
                </a:lnTo>
                <a:lnTo>
                  <a:pt x="4131" y="3996"/>
                </a:lnTo>
                <a:lnTo>
                  <a:pt x="4128" y="3957"/>
                </a:lnTo>
                <a:lnTo>
                  <a:pt x="4127" y="3917"/>
                </a:lnTo>
                <a:lnTo>
                  <a:pt x="4127" y="3878"/>
                </a:lnTo>
                <a:lnTo>
                  <a:pt x="4128" y="3838"/>
                </a:lnTo>
                <a:lnTo>
                  <a:pt x="4129" y="3797"/>
                </a:lnTo>
                <a:lnTo>
                  <a:pt x="4131" y="3756"/>
                </a:lnTo>
                <a:lnTo>
                  <a:pt x="4134" y="3714"/>
                </a:lnTo>
                <a:lnTo>
                  <a:pt x="4138" y="3672"/>
                </a:lnTo>
                <a:lnTo>
                  <a:pt x="4141" y="3642"/>
                </a:lnTo>
                <a:lnTo>
                  <a:pt x="4144" y="3613"/>
                </a:lnTo>
                <a:lnTo>
                  <a:pt x="4148" y="3584"/>
                </a:lnTo>
                <a:lnTo>
                  <a:pt x="4152" y="3555"/>
                </a:lnTo>
                <a:lnTo>
                  <a:pt x="4158" y="3527"/>
                </a:lnTo>
                <a:lnTo>
                  <a:pt x="4163" y="3499"/>
                </a:lnTo>
                <a:lnTo>
                  <a:pt x="4169" y="3472"/>
                </a:lnTo>
                <a:lnTo>
                  <a:pt x="4175" y="3444"/>
                </a:lnTo>
                <a:lnTo>
                  <a:pt x="4182" y="3419"/>
                </a:lnTo>
                <a:lnTo>
                  <a:pt x="4189" y="3393"/>
                </a:lnTo>
                <a:lnTo>
                  <a:pt x="4196" y="3369"/>
                </a:lnTo>
                <a:lnTo>
                  <a:pt x="4204" y="3344"/>
                </a:lnTo>
                <a:lnTo>
                  <a:pt x="4212" y="3320"/>
                </a:lnTo>
                <a:lnTo>
                  <a:pt x="4221" y="3298"/>
                </a:lnTo>
                <a:lnTo>
                  <a:pt x="4229" y="3276"/>
                </a:lnTo>
                <a:lnTo>
                  <a:pt x="4239" y="3255"/>
                </a:lnTo>
                <a:lnTo>
                  <a:pt x="4264" y="3198"/>
                </a:lnTo>
                <a:lnTo>
                  <a:pt x="4290" y="3138"/>
                </a:lnTo>
                <a:lnTo>
                  <a:pt x="4318" y="3077"/>
                </a:lnTo>
                <a:lnTo>
                  <a:pt x="4348" y="3016"/>
                </a:lnTo>
                <a:lnTo>
                  <a:pt x="4364" y="2987"/>
                </a:lnTo>
                <a:lnTo>
                  <a:pt x="4381" y="2957"/>
                </a:lnTo>
                <a:lnTo>
                  <a:pt x="4398" y="2929"/>
                </a:lnTo>
                <a:lnTo>
                  <a:pt x="4416" y="2900"/>
                </a:lnTo>
                <a:lnTo>
                  <a:pt x="4434" y="2874"/>
                </a:lnTo>
                <a:lnTo>
                  <a:pt x="4454" y="2849"/>
                </a:lnTo>
                <a:lnTo>
                  <a:pt x="4474" y="2825"/>
                </a:lnTo>
                <a:lnTo>
                  <a:pt x="4495" y="2801"/>
                </a:lnTo>
                <a:lnTo>
                  <a:pt x="4499" y="2796"/>
                </a:lnTo>
                <a:lnTo>
                  <a:pt x="4500" y="2791"/>
                </a:lnTo>
                <a:lnTo>
                  <a:pt x="4500" y="2791"/>
                </a:lnTo>
                <a:lnTo>
                  <a:pt x="4500" y="2791"/>
                </a:lnTo>
                <a:lnTo>
                  <a:pt x="2971" y="2791"/>
                </a:lnTo>
                <a:lnTo>
                  <a:pt x="1678" y="5326"/>
                </a:lnTo>
                <a:lnTo>
                  <a:pt x="5797" y="5326"/>
                </a:lnTo>
                <a:lnTo>
                  <a:pt x="5840" y="5325"/>
                </a:lnTo>
                <a:lnTo>
                  <a:pt x="5885" y="5322"/>
                </a:lnTo>
                <a:lnTo>
                  <a:pt x="5929" y="5317"/>
                </a:lnTo>
                <a:lnTo>
                  <a:pt x="5974" y="5310"/>
                </a:lnTo>
                <a:lnTo>
                  <a:pt x="6019" y="5300"/>
                </a:lnTo>
                <a:lnTo>
                  <a:pt x="6064" y="5288"/>
                </a:lnTo>
                <a:lnTo>
                  <a:pt x="6110" y="5275"/>
                </a:lnTo>
                <a:lnTo>
                  <a:pt x="6156" y="5260"/>
                </a:lnTo>
                <a:lnTo>
                  <a:pt x="6201" y="5243"/>
                </a:lnTo>
                <a:lnTo>
                  <a:pt x="6246" y="5224"/>
                </a:lnTo>
                <a:lnTo>
                  <a:pt x="6292" y="5204"/>
                </a:lnTo>
                <a:lnTo>
                  <a:pt x="6337" y="5182"/>
                </a:lnTo>
                <a:lnTo>
                  <a:pt x="6382" y="5159"/>
                </a:lnTo>
                <a:lnTo>
                  <a:pt x="6426" y="5134"/>
                </a:lnTo>
                <a:lnTo>
                  <a:pt x="6470" y="5106"/>
                </a:lnTo>
                <a:lnTo>
                  <a:pt x="6513" y="5079"/>
                </a:lnTo>
                <a:lnTo>
                  <a:pt x="6557" y="5049"/>
                </a:lnTo>
                <a:lnTo>
                  <a:pt x="6599" y="5019"/>
                </a:lnTo>
                <a:lnTo>
                  <a:pt x="6640" y="4986"/>
                </a:lnTo>
                <a:lnTo>
                  <a:pt x="6680" y="4953"/>
                </a:lnTo>
                <a:lnTo>
                  <a:pt x="6719" y="4918"/>
                </a:lnTo>
                <a:lnTo>
                  <a:pt x="6757" y="4884"/>
                </a:lnTo>
                <a:lnTo>
                  <a:pt x="6794" y="4847"/>
                </a:lnTo>
                <a:lnTo>
                  <a:pt x="6830" y="4810"/>
                </a:lnTo>
                <a:lnTo>
                  <a:pt x="6865" y="4771"/>
                </a:lnTo>
                <a:lnTo>
                  <a:pt x="6898" y="4732"/>
                </a:lnTo>
                <a:lnTo>
                  <a:pt x="6930" y="4692"/>
                </a:lnTo>
                <a:lnTo>
                  <a:pt x="6959" y="4652"/>
                </a:lnTo>
                <a:lnTo>
                  <a:pt x="6989" y="4610"/>
                </a:lnTo>
                <a:lnTo>
                  <a:pt x="7015" y="4567"/>
                </a:lnTo>
                <a:lnTo>
                  <a:pt x="7040" y="4525"/>
                </a:lnTo>
                <a:lnTo>
                  <a:pt x="7064" y="4481"/>
                </a:lnTo>
                <a:lnTo>
                  <a:pt x="7926" y="2791"/>
                </a:lnTo>
                <a:lnTo>
                  <a:pt x="6420" y="2791"/>
                </a:lnTo>
                <a:close/>
                <a:moveTo>
                  <a:pt x="5716" y="505"/>
                </a:moveTo>
                <a:lnTo>
                  <a:pt x="5711" y="506"/>
                </a:lnTo>
                <a:lnTo>
                  <a:pt x="5708" y="508"/>
                </a:lnTo>
                <a:lnTo>
                  <a:pt x="5706" y="512"/>
                </a:lnTo>
                <a:lnTo>
                  <a:pt x="5705" y="517"/>
                </a:lnTo>
                <a:lnTo>
                  <a:pt x="5705" y="529"/>
                </a:lnTo>
                <a:lnTo>
                  <a:pt x="5707" y="543"/>
                </a:lnTo>
                <a:lnTo>
                  <a:pt x="5709" y="557"/>
                </a:lnTo>
                <a:lnTo>
                  <a:pt x="5710" y="568"/>
                </a:lnTo>
                <a:lnTo>
                  <a:pt x="5709" y="574"/>
                </a:lnTo>
                <a:lnTo>
                  <a:pt x="5707" y="578"/>
                </a:lnTo>
                <a:lnTo>
                  <a:pt x="5704" y="580"/>
                </a:lnTo>
                <a:lnTo>
                  <a:pt x="5698" y="581"/>
                </a:lnTo>
                <a:lnTo>
                  <a:pt x="5696" y="602"/>
                </a:lnTo>
                <a:lnTo>
                  <a:pt x="5694" y="624"/>
                </a:lnTo>
                <a:lnTo>
                  <a:pt x="5692" y="635"/>
                </a:lnTo>
                <a:lnTo>
                  <a:pt x="5688" y="644"/>
                </a:lnTo>
                <a:lnTo>
                  <a:pt x="5686" y="648"/>
                </a:lnTo>
                <a:lnTo>
                  <a:pt x="5682" y="653"/>
                </a:lnTo>
                <a:lnTo>
                  <a:pt x="5677" y="655"/>
                </a:lnTo>
                <a:lnTo>
                  <a:pt x="5673" y="658"/>
                </a:lnTo>
                <a:lnTo>
                  <a:pt x="5672" y="661"/>
                </a:lnTo>
                <a:lnTo>
                  <a:pt x="5671" y="664"/>
                </a:lnTo>
                <a:lnTo>
                  <a:pt x="5670" y="667"/>
                </a:lnTo>
                <a:lnTo>
                  <a:pt x="5668" y="671"/>
                </a:lnTo>
                <a:lnTo>
                  <a:pt x="5663" y="677"/>
                </a:lnTo>
                <a:lnTo>
                  <a:pt x="5655" y="683"/>
                </a:lnTo>
                <a:lnTo>
                  <a:pt x="5638" y="696"/>
                </a:lnTo>
                <a:lnTo>
                  <a:pt x="5617" y="709"/>
                </a:lnTo>
                <a:lnTo>
                  <a:pt x="5596" y="722"/>
                </a:lnTo>
                <a:lnTo>
                  <a:pt x="5576" y="736"/>
                </a:lnTo>
                <a:lnTo>
                  <a:pt x="5568" y="743"/>
                </a:lnTo>
                <a:lnTo>
                  <a:pt x="5561" y="752"/>
                </a:lnTo>
                <a:lnTo>
                  <a:pt x="5554" y="759"/>
                </a:lnTo>
                <a:lnTo>
                  <a:pt x="5551" y="768"/>
                </a:lnTo>
                <a:lnTo>
                  <a:pt x="5543" y="769"/>
                </a:lnTo>
                <a:lnTo>
                  <a:pt x="5535" y="770"/>
                </a:lnTo>
                <a:lnTo>
                  <a:pt x="5529" y="772"/>
                </a:lnTo>
                <a:lnTo>
                  <a:pt x="5524" y="775"/>
                </a:lnTo>
                <a:lnTo>
                  <a:pt x="5519" y="778"/>
                </a:lnTo>
                <a:lnTo>
                  <a:pt x="5514" y="782"/>
                </a:lnTo>
                <a:lnTo>
                  <a:pt x="5510" y="787"/>
                </a:lnTo>
                <a:lnTo>
                  <a:pt x="5507" y="791"/>
                </a:lnTo>
                <a:lnTo>
                  <a:pt x="5504" y="796"/>
                </a:lnTo>
                <a:lnTo>
                  <a:pt x="5502" y="801"/>
                </a:lnTo>
                <a:lnTo>
                  <a:pt x="5501" y="808"/>
                </a:lnTo>
                <a:lnTo>
                  <a:pt x="5499" y="813"/>
                </a:lnTo>
                <a:lnTo>
                  <a:pt x="5497" y="826"/>
                </a:lnTo>
                <a:lnTo>
                  <a:pt x="5496" y="839"/>
                </a:lnTo>
                <a:lnTo>
                  <a:pt x="5493" y="840"/>
                </a:lnTo>
                <a:lnTo>
                  <a:pt x="5490" y="843"/>
                </a:lnTo>
                <a:lnTo>
                  <a:pt x="5485" y="848"/>
                </a:lnTo>
                <a:lnTo>
                  <a:pt x="5482" y="853"/>
                </a:lnTo>
                <a:lnTo>
                  <a:pt x="5479" y="858"/>
                </a:lnTo>
                <a:lnTo>
                  <a:pt x="5478" y="863"/>
                </a:lnTo>
                <a:lnTo>
                  <a:pt x="5479" y="866"/>
                </a:lnTo>
                <a:lnTo>
                  <a:pt x="5480" y="868"/>
                </a:lnTo>
                <a:lnTo>
                  <a:pt x="5482" y="870"/>
                </a:lnTo>
                <a:lnTo>
                  <a:pt x="5485" y="871"/>
                </a:lnTo>
                <a:lnTo>
                  <a:pt x="5486" y="877"/>
                </a:lnTo>
                <a:lnTo>
                  <a:pt x="5486" y="881"/>
                </a:lnTo>
                <a:lnTo>
                  <a:pt x="5485" y="885"/>
                </a:lnTo>
                <a:lnTo>
                  <a:pt x="5484" y="888"/>
                </a:lnTo>
                <a:lnTo>
                  <a:pt x="5482" y="890"/>
                </a:lnTo>
                <a:lnTo>
                  <a:pt x="5478" y="892"/>
                </a:lnTo>
                <a:lnTo>
                  <a:pt x="5474" y="893"/>
                </a:lnTo>
                <a:lnTo>
                  <a:pt x="5470" y="897"/>
                </a:lnTo>
                <a:lnTo>
                  <a:pt x="5468" y="900"/>
                </a:lnTo>
                <a:lnTo>
                  <a:pt x="5467" y="905"/>
                </a:lnTo>
                <a:lnTo>
                  <a:pt x="5466" y="910"/>
                </a:lnTo>
                <a:lnTo>
                  <a:pt x="5465" y="917"/>
                </a:lnTo>
                <a:lnTo>
                  <a:pt x="5473" y="924"/>
                </a:lnTo>
                <a:lnTo>
                  <a:pt x="5482" y="932"/>
                </a:lnTo>
                <a:lnTo>
                  <a:pt x="5478" y="942"/>
                </a:lnTo>
                <a:lnTo>
                  <a:pt x="5465" y="935"/>
                </a:lnTo>
                <a:lnTo>
                  <a:pt x="5450" y="930"/>
                </a:lnTo>
                <a:lnTo>
                  <a:pt x="5434" y="924"/>
                </a:lnTo>
                <a:lnTo>
                  <a:pt x="5417" y="918"/>
                </a:lnTo>
                <a:lnTo>
                  <a:pt x="5398" y="913"/>
                </a:lnTo>
                <a:lnTo>
                  <a:pt x="5377" y="909"/>
                </a:lnTo>
                <a:lnTo>
                  <a:pt x="5354" y="905"/>
                </a:lnTo>
                <a:lnTo>
                  <a:pt x="5331" y="900"/>
                </a:lnTo>
                <a:lnTo>
                  <a:pt x="5306" y="897"/>
                </a:lnTo>
                <a:lnTo>
                  <a:pt x="5281" y="894"/>
                </a:lnTo>
                <a:lnTo>
                  <a:pt x="5253" y="891"/>
                </a:lnTo>
                <a:lnTo>
                  <a:pt x="5226" y="889"/>
                </a:lnTo>
                <a:lnTo>
                  <a:pt x="5198" y="887"/>
                </a:lnTo>
                <a:lnTo>
                  <a:pt x="5168" y="886"/>
                </a:lnTo>
                <a:lnTo>
                  <a:pt x="5138" y="885"/>
                </a:lnTo>
                <a:lnTo>
                  <a:pt x="5107" y="885"/>
                </a:lnTo>
                <a:lnTo>
                  <a:pt x="5077" y="885"/>
                </a:lnTo>
                <a:lnTo>
                  <a:pt x="5046" y="886"/>
                </a:lnTo>
                <a:lnTo>
                  <a:pt x="5017" y="887"/>
                </a:lnTo>
                <a:lnTo>
                  <a:pt x="4988" y="889"/>
                </a:lnTo>
                <a:lnTo>
                  <a:pt x="4961" y="891"/>
                </a:lnTo>
                <a:lnTo>
                  <a:pt x="4935" y="893"/>
                </a:lnTo>
                <a:lnTo>
                  <a:pt x="4909" y="896"/>
                </a:lnTo>
                <a:lnTo>
                  <a:pt x="4884" y="900"/>
                </a:lnTo>
                <a:lnTo>
                  <a:pt x="4861" y="905"/>
                </a:lnTo>
                <a:lnTo>
                  <a:pt x="4839" y="909"/>
                </a:lnTo>
                <a:lnTo>
                  <a:pt x="4818" y="913"/>
                </a:lnTo>
                <a:lnTo>
                  <a:pt x="4799" y="918"/>
                </a:lnTo>
                <a:lnTo>
                  <a:pt x="4781" y="924"/>
                </a:lnTo>
                <a:lnTo>
                  <a:pt x="4765" y="929"/>
                </a:lnTo>
                <a:lnTo>
                  <a:pt x="4751" y="935"/>
                </a:lnTo>
                <a:lnTo>
                  <a:pt x="4738" y="942"/>
                </a:lnTo>
                <a:lnTo>
                  <a:pt x="4734" y="931"/>
                </a:lnTo>
                <a:lnTo>
                  <a:pt x="4738" y="928"/>
                </a:lnTo>
                <a:lnTo>
                  <a:pt x="4741" y="924"/>
                </a:lnTo>
                <a:lnTo>
                  <a:pt x="4744" y="920"/>
                </a:lnTo>
                <a:lnTo>
                  <a:pt x="4745" y="917"/>
                </a:lnTo>
                <a:lnTo>
                  <a:pt x="4747" y="914"/>
                </a:lnTo>
                <a:lnTo>
                  <a:pt x="4748" y="911"/>
                </a:lnTo>
                <a:lnTo>
                  <a:pt x="4745" y="905"/>
                </a:lnTo>
                <a:lnTo>
                  <a:pt x="4742" y="899"/>
                </a:lnTo>
                <a:lnTo>
                  <a:pt x="4732" y="890"/>
                </a:lnTo>
                <a:lnTo>
                  <a:pt x="4722" y="882"/>
                </a:lnTo>
                <a:lnTo>
                  <a:pt x="4721" y="879"/>
                </a:lnTo>
                <a:lnTo>
                  <a:pt x="4722" y="877"/>
                </a:lnTo>
                <a:lnTo>
                  <a:pt x="4726" y="876"/>
                </a:lnTo>
                <a:lnTo>
                  <a:pt x="4728" y="873"/>
                </a:lnTo>
                <a:lnTo>
                  <a:pt x="4730" y="868"/>
                </a:lnTo>
                <a:lnTo>
                  <a:pt x="4732" y="862"/>
                </a:lnTo>
                <a:lnTo>
                  <a:pt x="4732" y="857"/>
                </a:lnTo>
                <a:lnTo>
                  <a:pt x="4731" y="852"/>
                </a:lnTo>
                <a:lnTo>
                  <a:pt x="4730" y="850"/>
                </a:lnTo>
                <a:lnTo>
                  <a:pt x="4729" y="849"/>
                </a:lnTo>
                <a:lnTo>
                  <a:pt x="4727" y="848"/>
                </a:lnTo>
                <a:lnTo>
                  <a:pt x="4724" y="848"/>
                </a:lnTo>
                <a:lnTo>
                  <a:pt x="4720" y="836"/>
                </a:lnTo>
                <a:lnTo>
                  <a:pt x="4711" y="817"/>
                </a:lnTo>
                <a:lnTo>
                  <a:pt x="4706" y="807"/>
                </a:lnTo>
                <a:lnTo>
                  <a:pt x="4700" y="797"/>
                </a:lnTo>
                <a:lnTo>
                  <a:pt x="4697" y="789"/>
                </a:lnTo>
                <a:lnTo>
                  <a:pt x="4696" y="783"/>
                </a:lnTo>
                <a:lnTo>
                  <a:pt x="4690" y="781"/>
                </a:lnTo>
                <a:lnTo>
                  <a:pt x="4678" y="774"/>
                </a:lnTo>
                <a:lnTo>
                  <a:pt x="4663" y="763"/>
                </a:lnTo>
                <a:lnTo>
                  <a:pt x="4648" y="751"/>
                </a:lnTo>
                <a:lnTo>
                  <a:pt x="4632" y="738"/>
                </a:lnTo>
                <a:lnTo>
                  <a:pt x="4618" y="727"/>
                </a:lnTo>
                <a:lnTo>
                  <a:pt x="4609" y="718"/>
                </a:lnTo>
                <a:lnTo>
                  <a:pt x="4606" y="713"/>
                </a:lnTo>
                <a:lnTo>
                  <a:pt x="4600" y="713"/>
                </a:lnTo>
                <a:lnTo>
                  <a:pt x="4594" y="710"/>
                </a:lnTo>
                <a:lnTo>
                  <a:pt x="4588" y="706"/>
                </a:lnTo>
                <a:lnTo>
                  <a:pt x="4579" y="701"/>
                </a:lnTo>
                <a:lnTo>
                  <a:pt x="4564" y="688"/>
                </a:lnTo>
                <a:lnTo>
                  <a:pt x="4547" y="674"/>
                </a:lnTo>
                <a:lnTo>
                  <a:pt x="4539" y="665"/>
                </a:lnTo>
                <a:lnTo>
                  <a:pt x="4532" y="657"/>
                </a:lnTo>
                <a:lnTo>
                  <a:pt x="4526" y="648"/>
                </a:lnTo>
                <a:lnTo>
                  <a:pt x="4520" y="640"/>
                </a:lnTo>
                <a:lnTo>
                  <a:pt x="4516" y="633"/>
                </a:lnTo>
                <a:lnTo>
                  <a:pt x="4514" y="625"/>
                </a:lnTo>
                <a:lnTo>
                  <a:pt x="4514" y="618"/>
                </a:lnTo>
                <a:lnTo>
                  <a:pt x="4515" y="613"/>
                </a:lnTo>
                <a:lnTo>
                  <a:pt x="4512" y="597"/>
                </a:lnTo>
                <a:lnTo>
                  <a:pt x="4505" y="575"/>
                </a:lnTo>
                <a:lnTo>
                  <a:pt x="4503" y="563"/>
                </a:lnTo>
                <a:lnTo>
                  <a:pt x="4500" y="554"/>
                </a:lnTo>
                <a:lnTo>
                  <a:pt x="4499" y="550"/>
                </a:lnTo>
                <a:lnTo>
                  <a:pt x="4499" y="547"/>
                </a:lnTo>
                <a:lnTo>
                  <a:pt x="4500" y="545"/>
                </a:lnTo>
                <a:lnTo>
                  <a:pt x="4501" y="545"/>
                </a:lnTo>
                <a:lnTo>
                  <a:pt x="4500" y="530"/>
                </a:lnTo>
                <a:lnTo>
                  <a:pt x="4498" y="519"/>
                </a:lnTo>
                <a:lnTo>
                  <a:pt x="4495" y="508"/>
                </a:lnTo>
                <a:lnTo>
                  <a:pt x="4493" y="499"/>
                </a:lnTo>
                <a:lnTo>
                  <a:pt x="4493" y="494"/>
                </a:lnTo>
                <a:lnTo>
                  <a:pt x="4493" y="490"/>
                </a:lnTo>
                <a:lnTo>
                  <a:pt x="4494" y="487"/>
                </a:lnTo>
                <a:lnTo>
                  <a:pt x="4496" y="484"/>
                </a:lnTo>
                <a:lnTo>
                  <a:pt x="4499" y="481"/>
                </a:lnTo>
                <a:lnTo>
                  <a:pt x="4504" y="478"/>
                </a:lnTo>
                <a:lnTo>
                  <a:pt x="4510" y="474"/>
                </a:lnTo>
                <a:lnTo>
                  <a:pt x="4517" y="471"/>
                </a:lnTo>
                <a:lnTo>
                  <a:pt x="4519" y="468"/>
                </a:lnTo>
                <a:lnTo>
                  <a:pt x="4520" y="464"/>
                </a:lnTo>
                <a:lnTo>
                  <a:pt x="4521" y="460"/>
                </a:lnTo>
                <a:lnTo>
                  <a:pt x="4523" y="455"/>
                </a:lnTo>
                <a:lnTo>
                  <a:pt x="4524" y="447"/>
                </a:lnTo>
                <a:lnTo>
                  <a:pt x="4524" y="440"/>
                </a:lnTo>
                <a:lnTo>
                  <a:pt x="4525" y="435"/>
                </a:lnTo>
                <a:lnTo>
                  <a:pt x="4526" y="432"/>
                </a:lnTo>
                <a:lnTo>
                  <a:pt x="4528" y="429"/>
                </a:lnTo>
                <a:lnTo>
                  <a:pt x="4531" y="426"/>
                </a:lnTo>
                <a:lnTo>
                  <a:pt x="4534" y="424"/>
                </a:lnTo>
                <a:lnTo>
                  <a:pt x="4539" y="421"/>
                </a:lnTo>
                <a:lnTo>
                  <a:pt x="4546" y="419"/>
                </a:lnTo>
                <a:lnTo>
                  <a:pt x="4553" y="418"/>
                </a:lnTo>
                <a:lnTo>
                  <a:pt x="4554" y="412"/>
                </a:lnTo>
                <a:lnTo>
                  <a:pt x="4556" y="407"/>
                </a:lnTo>
                <a:lnTo>
                  <a:pt x="4560" y="403"/>
                </a:lnTo>
                <a:lnTo>
                  <a:pt x="4566" y="399"/>
                </a:lnTo>
                <a:lnTo>
                  <a:pt x="4578" y="392"/>
                </a:lnTo>
                <a:lnTo>
                  <a:pt x="4594" y="387"/>
                </a:lnTo>
                <a:lnTo>
                  <a:pt x="4609" y="383"/>
                </a:lnTo>
                <a:lnTo>
                  <a:pt x="4621" y="379"/>
                </a:lnTo>
                <a:lnTo>
                  <a:pt x="4627" y="375"/>
                </a:lnTo>
                <a:lnTo>
                  <a:pt x="4631" y="373"/>
                </a:lnTo>
                <a:lnTo>
                  <a:pt x="4633" y="370"/>
                </a:lnTo>
                <a:lnTo>
                  <a:pt x="4634" y="367"/>
                </a:lnTo>
                <a:lnTo>
                  <a:pt x="4648" y="368"/>
                </a:lnTo>
                <a:lnTo>
                  <a:pt x="4662" y="371"/>
                </a:lnTo>
                <a:lnTo>
                  <a:pt x="4679" y="374"/>
                </a:lnTo>
                <a:lnTo>
                  <a:pt x="4697" y="380"/>
                </a:lnTo>
                <a:lnTo>
                  <a:pt x="4716" y="384"/>
                </a:lnTo>
                <a:lnTo>
                  <a:pt x="4734" y="388"/>
                </a:lnTo>
                <a:lnTo>
                  <a:pt x="4752" y="391"/>
                </a:lnTo>
                <a:lnTo>
                  <a:pt x="4770" y="392"/>
                </a:lnTo>
                <a:lnTo>
                  <a:pt x="4770" y="389"/>
                </a:lnTo>
                <a:lnTo>
                  <a:pt x="4771" y="387"/>
                </a:lnTo>
                <a:lnTo>
                  <a:pt x="4773" y="385"/>
                </a:lnTo>
                <a:lnTo>
                  <a:pt x="4775" y="382"/>
                </a:lnTo>
                <a:lnTo>
                  <a:pt x="4782" y="379"/>
                </a:lnTo>
                <a:lnTo>
                  <a:pt x="4792" y="374"/>
                </a:lnTo>
                <a:lnTo>
                  <a:pt x="4802" y="371"/>
                </a:lnTo>
                <a:lnTo>
                  <a:pt x="4815" y="369"/>
                </a:lnTo>
                <a:lnTo>
                  <a:pt x="4829" y="367"/>
                </a:lnTo>
                <a:lnTo>
                  <a:pt x="4842" y="367"/>
                </a:lnTo>
                <a:lnTo>
                  <a:pt x="4856" y="366"/>
                </a:lnTo>
                <a:lnTo>
                  <a:pt x="4871" y="367"/>
                </a:lnTo>
                <a:lnTo>
                  <a:pt x="4883" y="369"/>
                </a:lnTo>
                <a:lnTo>
                  <a:pt x="4896" y="371"/>
                </a:lnTo>
                <a:lnTo>
                  <a:pt x="4906" y="374"/>
                </a:lnTo>
                <a:lnTo>
                  <a:pt x="4915" y="380"/>
                </a:lnTo>
                <a:lnTo>
                  <a:pt x="4918" y="382"/>
                </a:lnTo>
                <a:lnTo>
                  <a:pt x="4921" y="385"/>
                </a:lnTo>
                <a:lnTo>
                  <a:pt x="4923" y="388"/>
                </a:lnTo>
                <a:lnTo>
                  <a:pt x="4925" y="392"/>
                </a:lnTo>
                <a:lnTo>
                  <a:pt x="4939" y="397"/>
                </a:lnTo>
                <a:lnTo>
                  <a:pt x="4951" y="403"/>
                </a:lnTo>
                <a:lnTo>
                  <a:pt x="4962" y="409"/>
                </a:lnTo>
                <a:lnTo>
                  <a:pt x="4973" y="415"/>
                </a:lnTo>
                <a:lnTo>
                  <a:pt x="4984" y="422"/>
                </a:lnTo>
                <a:lnTo>
                  <a:pt x="4996" y="427"/>
                </a:lnTo>
                <a:lnTo>
                  <a:pt x="5009" y="432"/>
                </a:lnTo>
                <a:lnTo>
                  <a:pt x="5024" y="438"/>
                </a:lnTo>
                <a:lnTo>
                  <a:pt x="5025" y="440"/>
                </a:lnTo>
                <a:lnTo>
                  <a:pt x="5025" y="441"/>
                </a:lnTo>
                <a:lnTo>
                  <a:pt x="5026" y="441"/>
                </a:lnTo>
                <a:lnTo>
                  <a:pt x="5028" y="442"/>
                </a:lnTo>
                <a:lnTo>
                  <a:pt x="5032" y="441"/>
                </a:lnTo>
                <a:lnTo>
                  <a:pt x="5035" y="439"/>
                </a:lnTo>
                <a:lnTo>
                  <a:pt x="5043" y="433"/>
                </a:lnTo>
                <a:lnTo>
                  <a:pt x="5047" y="430"/>
                </a:lnTo>
                <a:lnTo>
                  <a:pt x="5045" y="405"/>
                </a:lnTo>
                <a:lnTo>
                  <a:pt x="5043" y="379"/>
                </a:lnTo>
                <a:lnTo>
                  <a:pt x="5043" y="372"/>
                </a:lnTo>
                <a:lnTo>
                  <a:pt x="5044" y="366"/>
                </a:lnTo>
                <a:lnTo>
                  <a:pt x="5045" y="361"/>
                </a:lnTo>
                <a:lnTo>
                  <a:pt x="5047" y="355"/>
                </a:lnTo>
                <a:lnTo>
                  <a:pt x="5051" y="350"/>
                </a:lnTo>
                <a:lnTo>
                  <a:pt x="5055" y="346"/>
                </a:lnTo>
                <a:lnTo>
                  <a:pt x="5060" y="343"/>
                </a:lnTo>
                <a:lnTo>
                  <a:pt x="5065" y="341"/>
                </a:lnTo>
                <a:lnTo>
                  <a:pt x="5073" y="324"/>
                </a:lnTo>
                <a:lnTo>
                  <a:pt x="5084" y="300"/>
                </a:lnTo>
                <a:lnTo>
                  <a:pt x="5086" y="295"/>
                </a:lnTo>
                <a:lnTo>
                  <a:pt x="5087" y="290"/>
                </a:lnTo>
                <a:lnTo>
                  <a:pt x="5087" y="285"/>
                </a:lnTo>
                <a:lnTo>
                  <a:pt x="5087" y="280"/>
                </a:lnTo>
                <a:lnTo>
                  <a:pt x="5085" y="277"/>
                </a:lnTo>
                <a:lnTo>
                  <a:pt x="5081" y="275"/>
                </a:lnTo>
                <a:lnTo>
                  <a:pt x="5076" y="273"/>
                </a:lnTo>
                <a:lnTo>
                  <a:pt x="5068" y="272"/>
                </a:lnTo>
                <a:lnTo>
                  <a:pt x="5067" y="275"/>
                </a:lnTo>
                <a:lnTo>
                  <a:pt x="5065" y="277"/>
                </a:lnTo>
                <a:lnTo>
                  <a:pt x="5063" y="278"/>
                </a:lnTo>
                <a:lnTo>
                  <a:pt x="5060" y="280"/>
                </a:lnTo>
                <a:lnTo>
                  <a:pt x="5053" y="283"/>
                </a:lnTo>
                <a:lnTo>
                  <a:pt x="5047" y="284"/>
                </a:lnTo>
                <a:lnTo>
                  <a:pt x="5045" y="275"/>
                </a:lnTo>
                <a:lnTo>
                  <a:pt x="5043" y="267"/>
                </a:lnTo>
                <a:lnTo>
                  <a:pt x="5042" y="258"/>
                </a:lnTo>
                <a:lnTo>
                  <a:pt x="5041" y="250"/>
                </a:lnTo>
                <a:lnTo>
                  <a:pt x="5043" y="242"/>
                </a:lnTo>
                <a:lnTo>
                  <a:pt x="5045" y="236"/>
                </a:lnTo>
                <a:lnTo>
                  <a:pt x="5047" y="233"/>
                </a:lnTo>
                <a:lnTo>
                  <a:pt x="5051" y="231"/>
                </a:lnTo>
                <a:lnTo>
                  <a:pt x="5054" y="230"/>
                </a:lnTo>
                <a:lnTo>
                  <a:pt x="5058" y="229"/>
                </a:lnTo>
                <a:lnTo>
                  <a:pt x="5058" y="232"/>
                </a:lnTo>
                <a:lnTo>
                  <a:pt x="5060" y="234"/>
                </a:lnTo>
                <a:lnTo>
                  <a:pt x="5062" y="237"/>
                </a:lnTo>
                <a:lnTo>
                  <a:pt x="5065" y="239"/>
                </a:lnTo>
                <a:lnTo>
                  <a:pt x="5068" y="240"/>
                </a:lnTo>
                <a:lnTo>
                  <a:pt x="5072" y="241"/>
                </a:lnTo>
                <a:lnTo>
                  <a:pt x="5076" y="242"/>
                </a:lnTo>
                <a:lnTo>
                  <a:pt x="5079" y="241"/>
                </a:lnTo>
                <a:lnTo>
                  <a:pt x="5082" y="241"/>
                </a:lnTo>
                <a:lnTo>
                  <a:pt x="5085" y="239"/>
                </a:lnTo>
                <a:lnTo>
                  <a:pt x="5087" y="237"/>
                </a:lnTo>
                <a:lnTo>
                  <a:pt x="5089" y="234"/>
                </a:lnTo>
                <a:lnTo>
                  <a:pt x="5089" y="230"/>
                </a:lnTo>
                <a:lnTo>
                  <a:pt x="5089" y="225"/>
                </a:lnTo>
                <a:lnTo>
                  <a:pt x="5087" y="218"/>
                </a:lnTo>
                <a:lnTo>
                  <a:pt x="5084" y="211"/>
                </a:lnTo>
                <a:lnTo>
                  <a:pt x="5080" y="209"/>
                </a:lnTo>
                <a:lnTo>
                  <a:pt x="5078" y="207"/>
                </a:lnTo>
                <a:lnTo>
                  <a:pt x="5077" y="206"/>
                </a:lnTo>
                <a:lnTo>
                  <a:pt x="5077" y="203"/>
                </a:lnTo>
                <a:lnTo>
                  <a:pt x="5079" y="200"/>
                </a:lnTo>
                <a:lnTo>
                  <a:pt x="5080" y="197"/>
                </a:lnTo>
                <a:lnTo>
                  <a:pt x="5126" y="197"/>
                </a:lnTo>
                <a:lnTo>
                  <a:pt x="5126" y="200"/>
                </a:lnTo>
                <a:lnTo>
                  <a:pt x="5126" y="205"/>
                </a:lnTo>
                <a:lnTo>
                  <a:pt x="5126" y="208"/>
                </a:lnTo>
                <a:lnTo>
                  <a:pt x="5125" y="212"/>
                </a:lnTo>
                <a:lnTo>
                  <a:pt x="5123" y="219"/>
                </a:lnTo>
                <a:lnTo>
                  <a:pt x="5121" y="226"/>
                </a:lnTo>
                <a:lnTo>
                  <a:pt x="5121" y="229"/>
                </a:lnTo>
                <a:lnTo>
                  <a:pt x="5121" y="231"/>
                </a:lnTo>
                <a:lnTo>
                  <a:pt x="5122" y="234"/>
                </a:lnTo>
                <a:lnTo>
                  <a:pt x="5124" y="235"/>
                </a:lnTo>
                <a:lnTo>
                  <a:pt x="5127" y="237"/>
                </a:lnTo>
                <a:lnTo>
                  <a:pt x="5131" y="238"/>
                </a:lnTo>
                <a:lnTo>
                  <a:pt x="5138" y="239"/>
                </a:lnTo>
                <a:lnTo>
                  <a:pt x="5145" y="239"/>
                </a:lnTo>
                <a:lnTo>
                  <a:pt x="5146" y="237"/>
                </a:lnTo>
                <a:lnTo>
                  <a:pt x="5147" y="235"/>
                </a:lnTo>
                <a:lnTo>
                  <a:pt x="5150" y="233"/>
                </a:lnTo>
                <a:lnTo>
                  <a:pt x="5153" y="232"/>
                </a:lnTo>
                <a:lnTo>
                  <a:pt x="5160" y="230"/>
                </a:lnTo>
                <a:lnTo>
                  <a:pt x="5166" y="230"/>
                </a:lnTo>
                <a:lnTo>
                  <a:pt x="5168" y="249"/>
                </a:lnTo>
                <a:lnTo>
                  <a:pt x="5168" y="266"/>
                </a:lnTo>
                <a:lnTo>
                  <a:pt x="5168" y="270"/>
                </a:lnTo>
                <a:lnTo>
                  <a:pt x="5167" y="273"/>
                </a:lnTo>
                <a:lnTo>
                  <a:pt x="5165" y="275"/>
                </a:lnTo>
                <a:lnTo>
                  <a:pt x="5163" y="277"/>
                </a:lnTo>
                <a:lnTo>
                  <a:pt x="5161" y="278"/>
                </a:lnTo>
                <a:lnTo>
                  <a:pt x="5157" y="279"/>
                </a:lnTo>
                <a:lnTo>
                  <a:pt x="5153" y="279"/>
                </a:lnTo>
                <a:lnTo>
                  <a:pt x="5147" y="279"/>
                </a:lnTo>
                <a:lnTo>
                  <a:pt x="5141" y="277"/>
                </a:lnTo>
                <a:lnTo>
                  <a:pt x="5135" y="277"/>
                </a:lnTo>
                <a:lnTo>
                  <a:pt x="5129" y="278"/>
                </a:lnTo>
                <a:lnTo>
                  <a:pt x="5125" y="280"/>
                </a:lnTo>
                <a:lnTo>
                  <a:pt x="5124" y="283"/>
                </a:lnTo>
                <a:lnTo>
                  <a:pt x="5123" y="285"/>
                </a:lnTo>
                <a:lnTo>
                  <a:pt x="5122" y="287"/>
                </a:lnTo>
                <a:lnTo>
                  <a:pt x="5122" y="290"/>
                </a:lnTo>
                <a:lnTo>
                  <a:pt x="5123" y="296"/>
                </a:lnTo>
                <a:lnTo>
                  <a:pt x="5126" y="304"/>
                </a:lnTo>
                <a:lnTo>
                  <a:pt x="5127" y="308"/>
                </a:lnTo>
                <a:lnTo>
                  <a:pt x="5128" y="313"/>
                </a:lnTo>
                <a:lnTo>
                  <a:pt x="5129" y="317"/>
                </a:lnTo>
                <a:lnTo>
                  <a:pt x="5131" y="321"/>
                </a:lnTo>
                <a:lnTo>
                  <a:pt x="5137" y="328"/>
                </a:lnTo>
                <a:lnTo>
                  <a:pt x="5143" y="335"/>
                </a:lnTo>
                <a:lnTo>
                  <a:pt x="5149" y="343"/>
                </a:lnTo>
                <a:lnTo>
                  <a:pt x="5157" y="349"/>
                </a:lnTo>
                <a:lnTo>
                  <a:pt x="5162" y="356"/>
                </a:lnTo>
                <a:lnTo>
                  <a:pt x="5166" y="365"/>
                </a:lnTo>
                <a:lnTo>
                  <a:pt x="5165" y="386"/>
                </a:lnTo>
                <a:lnTo>
                  <a:pt x="5164" y="404"/>
                </a:lnTo>
                <a:lnTo>
                  <a:pt x="5164" y="411"/>
                </a:lnTo>
                <a:lnTo>
                  <a:pt x="5164" y="416"/>
                </a:lnTo>
                <a:lnTo>
                  <a:pt x="5164" y="422"/>
                </a:lnTo>
                <a:lnTo>
                  <a:pt x="5165" y="426"/>
                </a:lnTo>
                <a:lnTo>
                  <a:pt x="5167" y="429"/>
                </a:lnTo>
                <a:lnTo>
                  <a:pt x="5170" y="432"/>
                </a:lnTo>
                <a:lnTo>
                  <a:pt x="5175" y="433"/>
                </a:lnTo>
                <a:lnTo>
                  <a:pt x="5180" y="434"/>
                </a:lnTo>
                <a:lnTo>
                  <a:pt x="5196" y="433"/>
                </a:lnTo>
                <a:lnTo>
                  <a:pt x="5219" y="429"/>
                </a:lnTo>
                <a:lnTo>
                  <a:pt x="5221" y="427"/>
                </a:lnTo>
                <a:lnTo>
                  <a:pt x="5225" y="423"/>
                </a:lnTo>
                <a:lnTo>
                  <a:pt x="5234" y="418"/>
                </a:lnTo>
                <a:lnTo>
                  <a:pt x="5243" y="411"/>
                </a:lnTo>
                <a:lnTo>
                  <a:pt x="5267" y="397"/>
                </a:lnTo>
                <a:lnTo>
                  <a:pt x="5297" y="383"/>
                </a:lnTo>
                <a:lnTo>
                  <a:pt x="5311" y="376"/>
                </a:lnTo>
                <a:lnTo>
                  <a:pt x="5326" y="370"/>
                </a:lnTo>
                <a:lnTo>
                  <a:pt x="5340" y="366"/>
                </a:lnTo>
                <a:lnTo>
                  <a:pt x="5352" y="363"/>
                </a:lnTo>
                <a:lnTo>
                  <a:pt x="5364" y="361"/>
                </a:lnTo>
                <a:lnTo>
                  <a:pt x="5373" y="362"/>
                </a:lnTo>
                <a:lnTo>
                  <a:pt x="5377" y="363"/>
                </a:lnTo>
                <a:lnTo>
                  <a:pt x="5380" y="364"/>
                </a:lnTo>
                <a:lnTo>
                  <a:pt x="5383" y="367"/>
                </a:lnTo>
                <a:lnTo>
                  <a:pt x="5384" y="370"/>
                </a:lnTo>
                <a:lnTo>
                  <a:pt x="5398" y="371"/>
                </a:lnTo>
                <a:lnTo>
                  <a:pt x="5409" y="373"/>
                </a:lnTo>
                <a:lnTo>
                  <a:pt x="5418" y="377"/>
                </a:lnTo>
                <a:lnTo>
                  <a:pt x="5426" y="382"/>
                </a:lnTo>
                <a:lnTo>
                  <a:pt x="5434" y="385"/>
                </a:lnTo>
                <a:lnTo>
                  <a:pt x="5444" y="388"/>
                </a:lnTo>
                <a:lnTo>
                  <a:pt x="5448" y="389"/>
                </a:lnTo>
                <a:lnTo>
                  <a:pt x="5454" y="389"/>
                </a:lnTo>
                <a:lnTo>
                  <a:pt x="5461" y="389"/>
                </a:lnTo>
                <a:lnTo>
                  <a:pt x="5468" y="388"/>
                </a:lnTo>
                <a:lnTo>
                  <a:pt x="5469" y="385"/>
                </a:lnTo>
                <a:lnTo>
                  <a:pt x="5472" y="383"/>
                </a:lnTo>
                <a:lnTo>
                  <a:pt x="5478" y="381"/>
                </a:lnTo>
                <a:lnTo>
                  <a:pt x="5484" y="379"/>
                </a:lnTo>
                <a:lnTo>
                  <a:pt x="5500" y="375"/>
                </a:lnTo>
                <a:lnTo>
                  <a:pt x="5519" y="373"/>
                </a:lnTo>
                <a:lnTo>
                  <a:pt x="5539" y="371"/>
                </a:lnTo>
                <a:lnTo>
                  <a:pt x="5557" y="370"/>
                </a:lnTo>
                <a:lnTo>
                  <a:pt x="5573" y="370"/>
                </a:lnTo>
                <a:lnTo>
                  <a:pt x="5584" y="371"/>
                </a:lnTo>
                <a:lnTo>
                  <a:pt x="5584" y="373"/>
                </a:lnTo>
                <a:lnTo>
                  <a:pt x="5586" y="376"/>
                </a:lnTo>
                <a:lnTo>
                  <a:pt x="5588" y="379"/>
                </a:lnTo>
                <a:lnTo>
                  <a:pt x="5591" y="381"/>
                </a:lnTo>
                <a:lnTo>
                  <a:pt x="5598" y="384"/>
                </a:lnTo>
                <a:lnTo>
                  <a:pt x="5608" y="386"/>
                </a:lnTo>
                <a:lnTo>
                  <a:pt x="5627" y="388"/>
                </a:lnTo>
                <a:lnTo>
                  <a:pt x="5639" y="388"/>
                </a:lnTo>
                <a:lnTo>
                  <a:pt x="5644" y="396"/>
                </a:lnTo>
                <a:lnTo>
                  <a:pt x="5648" y="404"/>
                </a:lnTo>
                <a:lnTo>
                  <a:pt x="5651" y="409"/>
                </a:lnTo>
                <a:lnTo>
                  <a:pt x="5655" y="413"/>
                </a:lnTo>
                <a:lnTo>
                  <a:pt x="5663" y="419"/>
                </a:lnTo>
                <a:lnTo>
                  <a:pt x="5670" y="423"/>
                </a:lnTo>
                <a:lnTo>
                  <a:pt x="5673" y="425"/>
                </a:lnTo>
                <a:lnTo>
                  <a:pt x="5676" y="428"/>
                </a:lnTo>
                <a:lnTo>
                  <a:pt x="5679" y="431"/>
                </a:lnTo>
                <a:lnTo>
                  <a:pt x="5682" y="435"/>
                </a:lnTo>
                <a:lnTo>
                  <a:pt x="5684" y="442"/>
                </a:lnTo>
                <a:lnTo>
                  <a:pt x="5685" y="449"/>
                </a:lnTo>
                <a:lnTo>
                  <a:pt x="5686" y="459"/>
                </a:lnTo>
                <a:lnTo>
                  <a:pt x="5687" y="470"/>
                </a:lnTo>
                <a:lnTo>
                  <a:pt x="5698" y="476"/>
                </a:lnTo>
                <a:lnTo>
                  <a:pt x="5709" y="481"/>
                </a:lnTo>
                <a:lnTo>
                  <a:pt x="5712" y="484"/>
                </a:lnTo>
                <a:lnTo>
                  <a:pt x="5715" y="489"/>
                </a:lnTo>
                <a:lnTo>
                  <a:pt x="5716" y="496"/>
                </a:lnTo>
                <a:lnTo>
                  <a:pt x="5716" y="505"/>
                </a:lnTo>
                <a:close/>
              </a:path>
            </a:pathLst>
          </a:custGeom>
          <a:solidFill>
            <a:srgbClr val="E41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pl-PL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743ABF-3E02-0A09-D18B-958100702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83" y="534298"/>
            <a:ext cx="8500635" cy="4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69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D685D-7EFB-6F78-6735-377F81250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ole tekstowe 39">
            <a:extLst>
              <a:ext uri="{FF2B5EF4-FFF2-40B4-BE49-F238E27FC236}">
                <a16:creationId xmlns:a16="http://schemas.microsoft.com/office/drawing/2014/main" id="{A7EA9C24-5160-AAAB-4133-C5EF84A371EB}"/>
              </a:ext>
            </a:extLst>
          </p:cNvPr>
          <p:cNvSpPr txBox="1"/>
          <p:nvPr/>
        </p:nvSpPr>
        <p:spPr>
          <a:xfrm>
            <a:off x="244317" y="71929"/>
            <a:ext cx="665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l-PL">
                <a:solidFill>
                  <a:srgbClr val="E41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Parytet kosztów nośników energii na przejechany kilometr względem ON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ED55C683-1256-E672-1BBD-D1B3495C194D}"/>
              </a:ext>
            </a:extLst>
          </p:cNvPr>
          <p:cNvSpPr/>
          <p:nvPr/>
        </p:nvSpPr>
        <p:spPr>
          <a:xfrm flipH="1">
            <a:off x="320755" y="682151"/>
            <a:ext cx="8502491" cy="27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41D2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l-P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22091F6-8F2A-DF92-48AB-FD5AD0D71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8155" y="4767263"/>
            <a:ext cx="4789561" cy="273844"/>
          </a:xfrm>
        </p:spPr>
        <p:txBody>
          <a:bodyPr/>
          <a:lstStyle/>
          <a:p>
            <a:pPr defTabSz="685800"/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Warszawa </a:t>
            </a:r>
            <a:fld id="{93072C01-6B1B-468B-87A0-E1D35F6D9B86}" type="datetime4">
              <a:rPr lang="pl-PL">
                <a:solidFill>
                  <a:prstClr val="black">
                    <a:tint val="75000"/>
                  </a:prstClr>
                </a:solidFill>
              </a:rPr>
              <a:pPr defTabSz="685800"/>
              <a:t>19 maja 2025</a:t>
            </a:fld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r.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2C31F38-E420-2E9F-AC6D-185FD7A70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5846" y="4767263"/>
            <a:ext cx="2057400" cy="273844"/>
          </a:xfrm>
        </p:spPr>
        <p:txBody>
          <a:bodyPr/>
          <a:lstStyle/>
          <a:p>
            <a:pPr defTabSz="685800"/>
            <a:fld id="{546B9E42-3626-4164-8DC5-77E14E065AE1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16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D0ECD15B-4E20-7DF4-FBFE-C9930F61A3DA}"/>
              </a:ext>
            </a:extLst>
          </p:cNvPr>
          <p:cNvSpPr>
            <a:spLocks noEditPoints="1"/>
          </p:cNvSpPr>
          <p:nvPr/>
        </p:nvSpPr>
        <p:spPr bwMode="auto">
          <a:xfrm>
            <a:off x="8203883" y="145549"/>
            <a:ext cx="622935" cy="199008"/>
          </a:xfrm>
          <a:custGeom>
            <a:avLst/>
            <a:gdLst>
              <a:gd name="T0" fmla="*/ 4675 w 16828"/>
              <a:gd name="T1" fmla="*/ 429 h 5376"/>
              <a:gd name="T2" fmla="*/ 4704 w 16828"/>
              <a:gd name="T3" fmla="*/ 757 h 5376"/>
              <a:gd name="T4" fmla="*/ 9978 w 16828"/>
              <a:gd name="T5" fmla="*/ 2788 h 5376"/>
              <a:gd name="T6" fmla="*/ 11099 w 16828"/>
              <a:gd name="T7" fmla="*/ 2769 h 5376"/>
              <a:gd name="T8" fmla="*/ 11629 w 16828"/>
              <a:gd name="T9" fmla="*/ 3644 h 5376"/>
              <a:gd name="T10" fmla="*/ 10590 w 16828"/>
              <a:gd name="T11" fmla="*/ 3382 h 5376"/>
              <a:gd name="T12" fmla="*/ 9709 w 16828"/>
              <a:gd name="T13" fmla="*/ 3327 h 5376"/>
              <a:gd name="T14" fmla="*/ 8520 w 16828"/>
              <a:gd name="T15" fmla="*/ 3468 h 5376"/>
              <a:gd name="T16" fmla="*/ 14168 w 16828"/>
              <a:gd name="T17" fmla="*/ 2939 h 5376"/>
              <a:gd name="T18" fmla="*/ 11407 w 16828"/>
              <a:gd name="T19" fmla="*/ 5261 h 5376"/>
              <a:gd name="T20" fmla="*/ 16222 w 16828"/>
              <a:gd name="T21" fmla="*/ 3713 h 5376"/>
              <a:gd name="T22" fmla="*/ 15509 w 16828"/>
              <a:gd name="T23" fmla="*/ 3332 h 5376"/>
              <a:gd name="T24" fmla="*/ 14496 w 16828"/>
              <a:gd name="T25" fmla="*/ 4549 h 5376"/>
              <a:gd name="T26" fmla="*/ 15249 w 16828"/>
              <a:gd name="T27" fmla="*/ 4776 h 5376"/>
              <a:gd name="T28" fmla="*/ 14224 w 16828"/>
              <a:gd name="T29" fmla="*/ 5275 h 5376"/>
              <a:gd name="T30" fmla="*/ 14127 w 16828"/>
              <a:gd name="T31" fmla="*/ 3962 h 5376"/>
              <a:gd name="T32" fmla="*/ 16039 w 16828"/>
              <a:gd name="T33" fmla="*/ 2776 h 5376"/>
              <a:gd name="T34" fmla="*/ 15969 w 16828"/>
              <a:gd name="T35" fmla="*/ 5325 h 5376"/>
              <a:gd name="T36" fmla="*/ 5049 w 16828"/>
              <a:gd name="T37" fmla="*/ 627 h 5376"/>
              <a:gd name="T38" fmla="*/ 4889 w 16828"/>
              <a:gd name="T39" fmla="*/ 587 h 5376"/>
              <a:gd name="T40" fmla="*/ 4912 w 16828"/>
              <a:gd name="T41" fmla="*/ 734 h 5376"/>
              <a:gd name="T42" fmla="*/ 4848 w 16828"/>
              <a:gd name="T43" fmla="*/ 443 h 5376"/>
              <a:gd name="T44" fmla="*/ 5297 w 16828"/>
              <a:gd name="T45" fmla="*/ 488 h 5376"/>
              <a:gd name="T46" fmla="*/ 4294 w 16828"/>
              <a:gd name="T47" fmla="*/ 17 h 5376"/>
              <a:gd name="T48" fmla="*/ 4469 w 16828"/>
              <a:gd name="T49" fmla="*/ 2395 h 5376"/>
              <a:gd name="T50" fmla="*/ 3991 w 16828"/>
              <a:gd name="T51" fmla="*/ 1937 h 5376"/>
              <a:gd name="T52" fmla="*/ 4416 w 16828"/>
              <a:gd name="T53" fmla="*/ 1121 h 5376"/>
              <a:gd name="T54" fmla="*/ 4755 w 16828"/>
              <a:gd name="T55" fmla="*/ 1157 h 5376"/>
              <a:gd name="T56" fmla="*/ 6241 w 16828"/>
              <a:gd name="T57" fmla="*/ 1576 h 5376"/>
              <a:gd name="T58" fmla="*/ 4755 w 16828"/>
              <a:gd name="T59" fmla="*/ 1269 h 5376"/>
              <a:gd name="T60" fmla="*/ 4450 w 16828"/>
              <a:gd name="T61" fmla="*/ 1427 h 5376"/>
              <a:gd name="T62" fmla="*/ 4549 w 16828"/>
              <a:gd name="T63" fmla="*/ 1966 h 5376"/>
              <a:gd name="T64" fmla="*/ 4662 w 16828"/>
              <a:gd name="T65" fmla="*/ 1833 h 5376"/>
              <a:gd name="T66" fmla="*/ 4998 w 16828"/>
              <a:gd name="T67" fmla="*/ 1405 h 5376"/>
              <a:gd name="T68" fmla="*/ 5259 w 16828"/>
              <a:gd name="T69" fmla="*/ 1827 h 5376"/>
              <a:gd name="T70" fmla="*/ 5483 w 16828"/>
              <a:gd name="T71" fmla="*/ 2166 h 5376"/>
              <a:gd name="T72" fmla="*/ 6424 w 16828"/>
              <a:gd name="T73" fmla="*/ 2486 h 5376"/>
              <a:gd name="T74" fmla="*/ 5160 w 16828"/>
              <a:gd name="T75" fmla="*/ 649 h 5376"/>
              <a:gd name="T76" fmla="*/ 5137 w 16828"/>
              <a:gd name="T77" fmla="*/ 734 h 5376"/>
              <a:gd name="T78" fmla="*/ 5303 w 16828"/>
              <a:gd name="T79" fmla="*/ 692 h 5376"/>
              <a:gd name="T80" fmla="*/ 5595 w 16828"/>
              <a:gd name="T81" fmla="*/ 457 h 5376"/>
              <a:gd name="T82" fmla="*/ 5463 w 16828"/>
              <a:gd name="T83" fmla="*/ 730 h 5376"/>
              <a:gd name="T84" fmla="*/ 5496 w 16828"/>
              <a:gd name="T85" fmla="*/ 751 h 5376"/>
              <a:gd name="T86" fmla="*/ 6380 w 16828"/>
              <a:gd name="T87" fmla="*/ 2919 h 5376"/>
              <a:gd name="T88" fmla="*/ 5413 w 16828"/>
              <a:gd name="T89" fmla="*/ 3136 h 5376"/>
              <a:gd name="T90" fmla="*/ 5019 w 16828"/>
              <a:gd name="T91" fmla="*/ 3462 h 5376"/>
              <a:gd name="T92" fmla="*/ 4978 w 16828"/>
              <a:gd name="T93" fmla="*/ 4428 h 5376"/>
              <a:gd name="T94" fmla="*/ 5491 w 16828"/>
              <a:gd name="T95" fmla="*/ 4201 h 5376"/>
              <a:gd name="T96" fmla="*/ 5719 w 16828"/>
              <a:gd name="T97" fmla="*/ 3604 h 5376"/>
              <a:gd name="T98" fmla="*/ 5874 w 16828"/>
              <a:gd name="T99" fmla="*/ 4198 h 5376"/>
              <a:gd name="T100" fmla="*/ 5031 w 16828"/>
              <a:gd name="T101" fmla="*/ 4885 h 5376"/>
              <a:gd name="T102" fmla="*/ 4131 w 16828"/>
              <a:gd name="T103" fmla="*/ 3996 h 5376"/>
              <a:gd name="T104" fmla="*/ 5840 w 16828"/>
              <a:gd name="T105" fmla="*/ 5325 h 5376"/>
              <a:gd name="T106" fmla="*/ 5707 w 16828"/>
              <a:gd name="T107" fmla="*/ 578 h 5376"/>
              <a:gd name="T108" fmla="*/ 5478 w 16828"/>
              <a:gd name="T109" fmla="*/ 863 h 5376"/>
              <a:gd name="T110" fmla="*/ 4861 w 16828"/>
              <a:gd name="T111" fmla="*/ 905 h 5376"/>
              <a:gd name="T112" fmla="*/ 4606 w 16828"/>
              <a:gd name="T113" fmla="*/ 713 h 5376"/>
              <a:gd name="T114" fmla="*/ 4531 w 16828"/>
              <a:gd name="T115" fmla="*/ 426 h 5376"/>
              <a:gd name="T116" fmla="*/ 4925 w 16828"/>
              <a:gd name="T117" fmla="*/ 392 h 5376"/>
              <a:gd name="T118" fmla="*/ 5043 w 16828"/>
              <a:gd name="T119" fmla="*/ 267 h 5376"/>
              <a:gd name="T120" fmla="*/ 5138 w 16828"/>
              <a:gd name="T121" fmla="*/ 239 h 5376"/>
              <a:gd name="T122" fmla="*/ 5167 w 16828"/>
              <a:gd name="T123" fmla="*/ 429 h 5376"/>
              <a:gd name="T124" fmla="*/ 5588 w 16828"/>
              <a:gd name="T125" fmla="*/ 379 h 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28" h="5376">
                <a:moveTo>
                  <a:pt x="4770" y="732"/>
                </a:moveTo>
                <a:lnTo>
                  <a:pt x="4767" y="737"/>
                </a:lnTo>
                <a:lnTo>
                  <a:pt x="4762" y="740"/>
                </a:lnTo>
                <a:lnTo>
                  <a:pt x="4759" y="741"/>
                </a:lnTo>
                <a:lnTo>
                  <a:pt x="4755" y="740"/>
                </a:lnTo>
                <a:lnTo>
                  <a:pt x="4752" y="738"/>
                </a:lnTo>
                <a:lnTo>
                  <a:pt x="4749" y="734"/>
                </a:lnTo>
                <a:lnTo>
                  <a:pt x="4744" y="730"/>
                </a:lnTo>
                <a:lnTo>
                  <a:pt x="4742" y="723"/>
                </a:lnTo>
                <a:lnTo>
                  <a:pt x="4739" y="718"/>
                </a:lnTo>
                <a:lnTo>
                  <a:pt x="4737" y="712"/>
                </a:lnTo>
                <a:lnTo>
                  <a:pt x="4736" y="705"/>
                </a:lnTo>
                <a:lnTo>
                  <a:pt x="4736" y="700"/>
                </a:lnTo>
                <a:lnTo>
                  <a:pt x="4736" y="695"/>
                </a:lnTo>
                <a:lnTo>
                  <a:pt x="4737" y="692"/>
                </a:lnTo>
                <a:lnTo>
                  <a:pt x="4739" y="688"/>
                </a:lnTo>
                <a:lnTo>
                  <a:pt x="4743" y="688"/>
                </a:lnTo>
                <a:lnTo>
                  <a:pt x="4744" y="679"/>
                </a:lnTo>
                <a:lnTo>
                  <a:pt x="4744" y="668"/>
                </a:lnTo>
                <a:lnTo>
                  <a:pt x="4743" y="659"/>
                </a:lnTo>
                <a:lnTo>
                  <a:pt x="4740" y="651"/>
                </a:lnTo>
                <a:lnTo>
                  <a:pt x="4736" y="642"/>
                </a:lnTo>
                <a:lnTo>
                  <a:pt x="4730" y="635"/>
                </a:lnTo>
                <a:lnTo>
                  <a:pt x="4723" y="628"/>
                </a:lnTo>
                <a:lnTo>
                  <a:pt x="4715" y="623"/>
                </a:lnTo>
                <a:lnTo>
                  <a:pt x="4716" y="588"/>
                </a:lnTo>
                <a:lnTo>
                  <a:pt x="4717" y="555"/>
                </a:lnTo>
                <a:lnTo>
                  <a:pt x="4718" y="521"/>
                </a:lnTo>
                <a:lnTo>
                  <a:pt x="4719" y="486"/>
                </a:lnTo>
                <a:lnTo>
                  <a:pt x="4721" y="479"/>
                </a:lnTo>
                <a:lnTo>
                  <a:pt x="4723" y="472"/>
                </a:lnTo>
                <a:lnTo>
                  <a:pt x="4724" y="466"/>
                </a:lnTo>
                <a:lnTo>
                  <a:pt x="4724" y="460"/>
                </a:lnTo>
                <a:lnTo>
                  <a:pt x="4724" y="454"/>
                </a:lnTo>
                <a:lnTo>
                  <a:pt x="4723" y="450"/>
                </a:lnTo>
                <a:lnTo>
                  <a:pt x="4721" y="446"/>
                </a:lnTo>
                <a:lnTo>
                  <a:pt x="4719" y="443"/>
                </a:lnTo>
                <a:lnTo>
                  <a:pt x="4716" y="440"/>
                </a:lnTo>
                <a:lnTo>
                  <a:pt x="4713" y="436"/>
                </a:lnTo>
                <a:lnTo>
                  <a:pt x="4709" y="434"/>
                </a:lnTo>
                <a:lnTo>
                  <a:pt x="4706" y="432"/>
                </a:lnTo>
                <a:lnTo>
                  <a:pt x="4696" y="430"/>
                </a:lnTo>
                <a:lnTo>
                  <a:pt x="4686" y="429"/>
                </a:lnTo>
                <a:lnTo>
                  <a:pt x="4675" y="429"/>
                </a:lnTo>
                <a:lnTo>
                  <a:pt x="4665" y="430"/>
                </a:lnTo>
                <a:lnTo>
                  <a:pt x="4655" y="431"/>
                </a:lnTo>
                <a:lnTo>
                  <a:pt x="4646" y="434"/>
                </a:lnTo>
                <a:lnTo>
                  <a:pt x="4638" y="436"/>
                </a:lnTo>
                <a:lnTo>
                  <a:pt x="4632" y="440"/>
                </a:lnTo>
                <a:lnTo>
                  <a:pt x="4628" y="443"/>
                </a:lnTo>
                <a:lnTo>
                  <a:pt x="4627" y="446"/>
                </a:lnTo>
                <a:lnTo>
                  <a:pt x="4612" y="462"/>
                </a:lnTo>
                <a:lnTo>
                  <a:pt x="4600" y="477"/>
                </a:lnTo>
                <a:lnTo>
                  <a:pt x="4597" y="485"/>
                </a:lnTo>
                <a:lnTo>
                  <a:pt x="4595" y="492"/>
                </a:lnTo>
                <a:lnTo>
                  <a:pt x="4593" y="500"/>
                </a:lnTo>
                <a:lnTo>
                  <a:pt x="4592" y="507"/>
                </a:lnTo>
                <a:lnTo>
                  <a:pt x="4592" y="513"/>
                </a:lnTo>
                <a:lnTo>
                  <a:pt x="4592" y="520"/>
                </a:lnTo>
                <a:lnTo>
                  <a:pt x="4593" y="526"/>
                </a:lnTo>
                <a:lnTo>
                  <a:pt x="4594" y="532"/>
                </a:lnTo>
                <a:lnTo>
                  <a:pt x="4597" y="544"/>
                </a:lnTo>
                <a:lnTo>
                  <a:pt x="4602" y="556"/>
                </a:lnTo>
                <a:lnTo>
                  <a:pt x="4610" y="566"/>
                </a:lnTo>
                <a:lnTo>
                  <a:pt x="4617" y="577"/>
                </a:lnTo>
                <a:lnTo>
                  <a:pt x="4633" y="597"/>
                </a:lnTo>
                <a:lnTo>
                  <a:pt x="4651" y="617"/>
                </a:lnTo>
                <a:lnTo>
                  <a:pt x="4658" y="627"/>
                </a:lnTo>
                <a:lnTo>
                  <a:pt x="4666" y="639"/>
                </a:lnTo>
                <a:lnTo>
                  <a:pt x="4672" y="651"/>
                </a:lnTo>
                <a:lnTo>
                  <a:pt x="4677" y="662"/>
                </a:lnTo>
                <a:lnTo>
                  <a:pt x="4678" y="669"/>
                </a:lnTo>
                <a:lnTo>
                  <a:pt x="4680" y="676"/>
                </a:lnTo>
                <a:lnTo>
                  <a:pt x="4683" y="681"/>
                </a:lnTo>
                <a:lnTo>
                  <a:pt x="4687" y="686"/>
                </a:lnTo>
                <a:lnTo>
                  <a:pt x="4694" y="696"/>
                </a:lnTo>
                <a:lnTo>
                  <a:pt x="4701" y="704"/>
                </a:lnTo>
                <a:lnTo>
                  <a:pt x="4709" y="713"/>
                </a:lnTo>
                <a:lnTo>
                  <a:pt x="4715" y="721"/>
                </a:lnTo>
                <a:lnTo>
                  <a:pt x="4717" y="726"/>
                </a:lnTo>
                <a:lnTo>
                  <a:pt x="4719" y="732"/>
                </a:lnTo>
                <a:lnTo>
                  <a:pt x="4720" y="737"/>
                </a:lnTo>
                <a:lnTo>
                  <a:pt x="4721" y="743"/>
                </a:lnTo>
                <a:lnTo>
                  <a:pt x="4713" y="748"/>
                </a:lnTo>
                <a:lnTo>
                  <a:pt x="4708" y="751"/>
                </a:lnTo>
                <a:lnTo>
                  <a:pt x="4706" y="753"/>
                </a:lnTo>
                <a:lnTo>
                  <a:pt x="4704" y="755"/>
                </a:lnTo>
                <a:lnTo>
                  <a:pt x="4704" y="757"/>
                </a:lnTo>
                <a:lnTo>
                  <a:pt x="4704" y="759"/>
                </a:lnTo>
                <a:lnTo>
                  <a:pt x="4708" y="770"/>
                </a:lnTo>
                <a:lnTo>
                  <a:pt x="4714" y="781"/>
                </a:lnTo>
                <a:lnTo>
                  <a:pt x="4720" y="780"/>
                </a:lnTo>
                <a:lnTo>
                  <a:pt x="4729" y="779"/>
                </a:lnTo>
                <a:lnTo>
                  <a:pt x="4736" y="776"/>
                </a:lnTo>
                <a:lnTo>
                  <a:pt x="4744" y="773"/>
                </a:lnTo>
                <a:lnTo>
                  <a:pt x="4762" y="765"/>
                </a:lnTo>
                <a:lnTo>
                  <a:pt x="4777" y="756"/>
                </a:lnTo>
                <a:lnTo>
                  <a:pt x="4782" y="752"/>
                </a:lnTo>
                <a:lnTo>
                  <a:pt x="4788" y="748"/>
                </a:lnTo>
                <a:lnTo>
                  <a:pt x="4791" y="743"/>
                </a:lnTo>
                <a:lnTo>
                  <a:pt x="4791" y="739"/>
                </a:lnTo>
                <a:lnTo>
                  <a:pt x="4791" y="738"/>
                </a:lnTo>
                <a:lnTo>
                  <a:pt x="4790" y="736"/>
                </a:lnTo>
                <a:lnTo>
                  <a:pt x="4789" y="735"/>
                </a:lnTo>
                <a:lnTo>
                  <a:pt x="4785" y="734"/>
                </a:lnTo>
                <a:lnTo>
                  <a:pt x="4779" y="733"/>
                </a:lnTo>
                <a:lnTo>
                  <a:pt x="4770" y="732"/>
                </a:lnTo>
                <a:close/>
                <a:moveTo>
                  <a:pt x="9116" y="2943"/>
                </a:moveTo>
                <a:lnTo>
                  <a:pt x="9161" y="2918"/>
                </a:lnTo>
                <a:lnTo>
                  <a:pt x="9207" y="2896"/>
                </a:lnTo>
                <a:lnTo>
                  <a:pt x="9254" y="2875"/>
                </a:lnTo>
                <a:lnTo>
                  <a:pt x="9303" y="2856"/>
                </a:lnTo>
                <a:lnTo>
                  <a:pt x="9351" y="2838"/>
                </a:lnTo>
                <a:lnTo>
                  <a:pt x="9401" y="2822"/>
                </a:lnTo>
                <a:lnTo>
                  <a:pt x="9451" y="2808"/>
                </a:lnTo>
                <a:lnTo>
                  <a:pt x="9502" y="2795"/>
                </a:lnTo>
                <a:lnTo>
                  <a:pt x="9552" y="2786"/>
                </a:lnTo>
                <a:lnTo>
                  <a:pt x="9602" y="2777"/>
                </a:lnTo>
                <a:lnTo>
                  <a:pt x="9629" y="2773"/>
                </a:lnTo>
                <a:lnTo>
                  <a:pt x="9654" y="2771"/>
                </a:lnTo>
                <a:lnTo>
                  <a:pt x="9679" y="2769"/>
                </a:lnTo>
                <a:lnTo>
                  <a:pt x="9706" y="2767"/>
                </a:lnTo>
                <a:lnTo>
                  <a:pt x="9731" y="2765"/>
                </a:lnTo>
                <a:lnTo>
                  <a:pt x="9757" y="2764"/>
                </a:lnTo>
                <a:lnTo>
                  <a:pt x="9782" y="2765"/>
                </a:lnTo>
                <a:lnTo>
                  <a:pt x="9809" y="2765"/>
                </a:lnTo>
                <a:lnTo>
                  <a:pt x="9834" y="2767"/>
                </a:lnTo>
                <a:lnTo>
                  <a:pt x="9860" y="2769"/>
                </a:lnTo>
                <a:lnTo>
                  <a:pt x="9885" y="2772"/>
                </a:lnTo>
                <a:lnTo>
                  <a:pt x="9912" y="2775"/>
                </a:lnTo>
                <a:lnTo>
                  <a:pt x="9945" y="2780"/>
                </a:lnTo>
                <a:lnTo>
                  <a:pt x="9978" y="2788"/>
                </a:lnTo>
                <a:lnTo>
                  <a:pt x="10010" y="2797"/>
                </a:lnTo>
                <a:lnTo>
                  <a:pt x="10040" y="2808"/>
                </a:lnTo>
                <a:lnTo>
                  <a:pt x="10054" y="2814"/>
                </a:lnTo>
                <a:lnTo>
                  <a:pt x="10068" y="2820"/>
                </a:lnTo>
                <a:lnTo>
                  <a:pt x="10082" y="2828"/>
                </a:lnTo>
                <a:lnTo>
                  <a:pt x="10096" y="2834"/>
                </a:lnTo>
                <a:lnTo>
                  <a:pt x="10109" y="2842"/>
                </a:lnTo>
                <a:lnTo>
                  <a:pt x="10122" y="2851"/>
                </a:lnTo>
                <a:lnTo>
                  <a:pt x="10135" y="2859"/>
                </a:lnTo>
                <a:lnTo>
                  <a:pt x="10147" y="2868"/>
                </a:lnTo>
                <a:lnTo>
                  <a:pt x="10159" y="2877"/>
                </a:lnTo>
                <a:lnTo>
                  <a:pt x="10170" y="2888"/>
                </a:lnTo>
                <a:lnTo>
                  <a:pt x="10182" y="2898"/>
                </a:lnTo>
                <a:lnTo>
                  <a:pt x="10193" y="2909"/>
                </a:lnTo>
                <a:lnTo>
                  <a:pt x="10203" y="2920"/>
                </a:lnTo>
                <a:lnTo>
                  <a:pt x="10214" y="2932"/>
                </a:lnTo>
                <a:lnTo>
                  <a:pt x="10223" y="2944"/>
                </a:lnTo>
                <a:lnTo>
                  <a:pt x="10232" y="2956"/>
                </a:lnTo>
                <a:lnTo>
                  <a:pt x="10242" y="2970"/>
                </a:lnTo>
                <a:lnTo>
                  <a:pt x="10250" y="2983"/>
                </a:lnTo>
                <a:lnTo>
                  <a:pt x="10259" y="2997"/>
                </a:lnTo>
                <a:lnTo>
                  <a:pt x="10267" y="3011"/>
                </a:lnTo>
                <a:lnTo>
                  <a:pt x="10283" y="3042"/>
                </a:lnTo>
                <a:lnTo>
                  <a:pt x="10297" y="3073"/>
                </a:lnTo>
                <a:lnTo>
                  <a:pt x="10334" y="3046"/>
                </a:lnTo>
                <a:lnTo>
                  <a:pt x="10373" y="3019"/>
                </a:lnTo>
                <a:lnTo>
                  <a:pt x="10413" y="2993"/>
                </a:lnTo>
                <a:lnTo>
                  <a:pt x="10453" y="2969"/>
                </a:lnTo>
                <a:lnTo>
                  <a:pt x="10495" y="2946"/>
                </a:lnTo>
                <a:lnTo>
                  <a:pt x="10536" y="2924"/>
                </a:lnTo>
                <a:lnTo>
                  <a:pt x="10580" y="2903"/>
                </a:lnTo>
                <a:lnTo>
                  <a:pt x="10623" y="2884"/>
                </a:lnTo>
                <a:lnTo>
                  <a:pt x="10666" y="2866"/>
                </a:lnTo>
                <a:lnTo>
                  <a:pt x="10710" y="2849"/>
                </a:lnTo>
                <a:lnTo>
                  <a:pt x="10755" y="2834"/>
                </a:lnTo>
                <a:lnTo>
                  <a:pt x="10800" y="2820"/>
                </a:lnTo>
                <a:lnTo>
                  <a:pt x="10846" y="2808"/>
                </a:lnTo>
                <a:lnTo>
                  <a:pt x="10892" y="2797"/>
                </a:lnTo>
                <a:lnTo>
                  <a:pt x="10938" y="2788"/>
                </a:lnTo>
                <a:lnTo>
                  <a:pt x="10984" y="2780"/>
                </a:lnTo>
                <a:lnTo>
                  <a:pt x="11013" y="2776"/>
                </a:lnTo>
                <a:lnTo>
                  <a:pt x="11041" y="2773"/>
                </a:lnTo>
                <a:lnTo>
                  <a:pt x="11071" y="2771"/>
                </a:lnTo>
                <a:lnTo>
                  <a:pt x="11099" y="2769"/>
                </a:lnTo>
                <a:lnTo>
                  <a:pt x="11128" y="2768"/>
                </a:lnTo>
                <a:lnTo>
                  <a:pt x="11157" y="2767"/>
                </a:lnTo>
                <a:lnTo>
                  <a:pt x="11185" y="2767"/>
                </a:lnTo>
                <a:lnTo>
                  <a:pt x="11215" y="2769"/>
                </a:lnTo>
                <a:lnTo>
                  <a:pt x="11243" y="2771"/>
                </a:lnTo>
                <a:lnTo>
                  <a:pt x="11272" y="2774"/>
                </a:lnTo>
                <a:lnTo>
                  <a:pt x="11300" y="2777"/>
                </a:lnTo>
                <a:lnTo>
                  <a:pt x="11328" y="2782"/>
                </a:lnTo>
                <a:lnTo>
                  <a:pt x="11357" y="2789"/>
                </a:lnTo>
                <a:lnTo>
                  <a:pt x="11384" y="2797"/>
                </a:lnTo>
                <a:lnTo>
                  <a:pt x="11411" y="2806"/>
                </a:lnTo>
                <a:lnTo>
                  <a:pt x="11439" y="2816"/>
                </a:lnTo>
                <a:lnTo>
                  <a:pt x="11470" y="2831"/>
                </a:lnTo>
                <a:lnTo>
                  <a:pt x="11500" y="2847"/>
                </a:lnTo>
                <a:lnTo>
                  <a:pt x="11527" y="2865"/>
                </a:lnTo>
                <a:lnTo>
                  <a:pt x="11552" y="2884"/>
                </a:lnTo>
                <a:lnTo>
                  <a:pt x="11577" y="2903"/>
                </a:lnTo>
                <a:lnTo>
                  <a:pt x="11598" y="2924"/>
                </a:lnTo>
                <a:lnTo>
                  <a:pt x="11618" y="2946"/>
                </a:lnTo>
                <a:lnTo>
                  <a:pt x="11636" y="2968"/>
                </a:lnTo>
                <a:lnTo>
                  <a:pt x="11652" y="2991"/>
                </a:lnTo>
                <a:lnTo>
                  <a:pt x="11667" y="3016"/>
                </a:lnTo>
                <a:lnTo>
                  <a:pt x="11680" y="3041"/>
                </a:lnTo>
                <a:lnTo>
                  <a:pt x="11690" y="3067"/>
                </a:lnTo>
                <a:lnTo>
                  <a:pt x="11701" y="3093"/>
                </a:lnTo>
                <a:lnTo>
                  <a:pt x="11708" y="3121"/>
                </a:lnTo>
                <a:lnTo>
                  <a:pt x="11714" y="3148"/>
                </a:lnTo>
                <a:lnTo>
                  <a:pt x="11720" y="3176"/>
                </a:lnTo>
                <a:lnTo>
                  <a:pt x="11723" y="3204"/>
                </a:lnTo>
                <a:lnTo>
                  <a:pt x="11726" y="3234"/>
                </a:lnTo>
                <a:lnTo>
                  <a:pt x="11726" y="3262"/>
                </a:lnTo>
                <a:lnTo>
                  <a:pt x="11726" y="3292"/>
                </a:lnTo>
                <a:lnTo>
                  <a:pt x="11724" y="3321"/>
                </a:lnTo>
                <a:lnTo>
                  <a:pt x="11721" y="3351"/>
                </a:lnTo>
                <a:lnTo>
                  <a:pt x="11716" y="3381"/>
                </a:lnTo>
                <a:lnTo>
                  <a:pt x="11711" y="3411"/>
                </a:lnTo>
                <a:lnTo>
                  <a:pt x="11704" y="3440"/>
                </a:lnTo>
                <a:lnTo>
                  <a:pt x="11697" y="3471"/>
                </a:lnTo>
                <a:lnTo>
                  <a:pt x="11687" y="3500"/>
                </a:lnTo>
                <a:lnTo>
                  <a:pt x="11678" y="3529"/>
                </a:lnTo>
                <a:lnTo>
                  <a:pt x="11667" y="3558"/>
                </a:lnTo>
                <a:lnTo>
                  <a:pt x="11655" y="3587"/>
                </a:lnTo>
                <a:lnTo>
                  <a:pt x="11643" y="3615"/>
                </a:lnTo>
                <a:lnTo>
                  <a:pt x="11629" y="3644"/>
                </a:lnTo>
                <a:lnTo>
                  <a:pt x="10762" y="5326"/>
                </a:lnTo>
                <a:lnTo>
                  <a:pt x="10212" y="5326"/>
                </a:lnTo>
                <a:lnTo>
                  <a:pt x="11033" y="3732"/>
                </a:lnTo>
                <a:lnTo>
                  <a:pt x="11049" y="3701"/>
                </a:lnTo>
                <a:lnTo>
                  <a:pt x="11063" y="3668"/>
                </a:lnTo>
                <a:lnTo>
                  <a:pt x="11078" y="3633"/>
                </a:lnTo>
                <a:lnTo>
                  <a:pt x="11091" y="3598"/>
                </a:lnTo>
                <a:lnTo>
                  <a:pt x="11096" y="3580"/>
                </a:lnTo>
                <a:lnTo>
                  <a:pt x="11101" y="3563"/>
                </a:lnTo>
                <a:lnTo>
                  <a:pt x="11105" y="3545"/>
                </a:lnTo>
                <a:lnTo>
                  <a:pt x="11110" y="3528"/>
                </a:lnTo>
                <a:lnTo>
                  <a:pt x="11113" y="3510"/>
                </a:lnTo>
                <a:lnTo>
                  <a:pt x="11115" y="3493"/>
                </a:lnTo>
                <a:lnTo>
                  <a:pt x="11117" y="3476"/>
                </a:lnTo>
                <a:lnTo>
                  <a:pt x="11117" y="3459"/>
                </a:lnTo>
                <a:lnTo>
                  <a:pt x="11117" y="3443"/>
                </a:lnTo>
                <a:lnTo>
                  <a:pt x="11115" y="3428"/>
                </a:lnTo>
                <a:lnTo>
                  <a:pt x="11113" y="3412"/>
                </a:lnTo>
                <a:lnTo>
                  <a:pt x="11109" y="3397"/>
                </a:lnTo>
                <a:lnTo>
                  <a:pt x="11103" y="3383"/>
                </a:lnTo>
                <a:lnTo>
                  <a:pt x="11097" y="3371"/>
                </a:lnTo>
                <a:lnTo>
                  <a:pt x="11090" y="3358"/>
                </a:lnTo>
                <a:lnTo>
                  <a:pt x="11080" y="3346"/>
                </a:lnTo>
                <a:lnTo>
                  <a:pt x="11069" y="3336"/>
                </a:lnTo>
                <a:lnTo>
                  <a:pt x="11056" y="3325"/>
                </a:lnTo>
                <a:lnTo>
                  <a:pt x="11042" y="3317"/>
                </a:lnTo>
                <a:lnTo>
                  <a:pt x="11025" y="3310"/>
                </a:lnTo>
                <a:lnTo>
                  <a:pt x="11009" y="3303"/>
                </a:lnTo>
                <a:lnTo>
                  <a:pt x="10989" y="3298"/>
                </a:lnTo>
                <a:lnTo>
                  <a:pt x="10967" y="3294"/>
                </a:lnTo>
                <a:lnTo>
                  <a:pt x="10943" y="3291"/>
                </a:lnTo>
                <a:lnTo>
                  <a:pt x="10913" y="3291"/>
                </a:lnTo>
                <a:lnTo>
                  <a:pt x="10884" y="3292"/>
                </a:lnTo>
                <a:lnTo>
                  <a:pt x="10854" y="3295"/>
                </a:lnTo>
                <a:lnTo>
                  <a:pt x="10826" y="3298"/>
                </a:lnTo>
                <a:lnTo>
                  <a:pt x="10797" y="3303"/>
                </a:lnTo>
                <a:lnTo>
                  <a:pt x="10770" y="3310"/>
                </a:lnTo>
                <a:lnTo>
                  <a:pt x="10743" y="3317"/>
                </a:lnTo>
                <a:lnTo>
                  <a:pt x="10715" y="3324"/>
                </a:lnTo>
                <a:lnTo>
                  <a:pt x="10689" y="3334"/>
                </a:lnTo>
                <a:lnTo>
                  <a:pt x="10664" y="3344"/>
                </a:lnTo>
                <a:lnTo>
                  <a:pt x="10638" y="3356"/>
                </a:lnTo>
                <a:lnTo>
                  <a:pt x="10614" y="3369"/>
                </a:lnTo>
                <a:lnTo>
                  <a:pt x="10590" y="3382"/>
                </a:lnTo>
                <a:lnTo>
                  <a:pt x="10566" y="3397"/>
                </a:lnTo>
                <a:lnTo>
                  <a:pt x="10543" y="3412"/>
                </a:lnTo>
                <a:lnTo>
                  <a:pt x="10521" y="3428"/>
                </a:lnTo>
                <a:lnTo>
                  <a:pt x="10499" y="3446"/>
                </a:lnTo>
                <a:lnTo>
                  <a:pt x="10476" y="3462"/>
                </a:lnTo>
                <a:lnTo>
                  <a:pt x="10455" y="3481"/>
                </a:lnTo>
                <a:lnTo>
                  <a:pt x="10435" y="3500"/>
                </a:lnTo>
                <a:lnTo>
                  <a:pt x="10415" y="3520"/>
                </a:lnTo>
                <a:lnTo>
                  <a:pt x="10395" y="3541"/>
                </a:lnTo>
                <a:lnTo>
                  <a:pt x="10377" y="3563"/>
                </a:lnTo>
                <a:lnTo>
                  <a:pt x="10359" y="3585"/>
                </a:lnTo>
                <a:lnTo>
                  <a:pt x="10341" y="3608"/>
                </a:lnTo>
                <a:lnTo>
                  <a:pt x="10323" y="3631"/>
                </a:lnTo>
                <a:lnTo>
                  <a:pt x="10306" y="3654"/>
                </a:lnTo>
                <a:lnTo>
                  <a:pt x="10290" y="3679"/>
                </a:lnTo>
                <a:lnTo>
                  <a:pt x="10275" y="3703"/>
                </a:lnTo>
                <a:lnTo>
                  <a:pt x="10260" y="3728"/>
                </a:lnTo>
                <a:lnTo>
                  <a:pt x="10245" y="3753"/>
                </a:lnTo>
                <a:lnTo>
                  <a:pt x="10230" y="3780"/>
                </a:lnTo>
                <a:lnTo>
                  <a:pt x="9434" y="5326"/>
                </a:lnTo>
                <a:lnTo>
                  <a:pt x="8874" y="5326"/>
                </a:lnTo>
                <a:lnTo>
                  <a:pt x="9680" y="3763"/>
                </a:lnTo>
                <a:lnTo>
                  <a:pt x="9696" y="3729"/>
                </a:lnTo>
                <a:lnTo>
                  <a:pt x="9712" y="3694"/>
                </a:lnTo>
                <a:lnTo>
                  <a:pt x="9728" y="3657"/>
                </a:lnTo>
                <a:lnTo>
                  <a:pt x="9741" y="3619"/>
                </a:lnTo>
                <a:lnTo>
                  <a:pt x="9748" y="3601"/>
                </a:lnTo>
                <a:lnTo>
                  <a:pt x="9753" y="3582"/>
                </a:lnTo>
                <a:lnTo>
                  <a:pt x="9758" y="3563"/>
                </a:lnTo>
                <a:lnTo>
                  <a:pt x="9762" y="3544"/>
                </a:lnTo>
                <a:lnTo>
                  <a:pt x="9767" y="3525"/>
                </a:lnTo>
                <a:lnTo>
                  <a:pt x="9769" y="3506"/>
                </a:lnTo>
                <a:lnTo>
                  <a:pt x="9771" y="3488"/>
                </a:lnTo>
                <a:lnTo>
                  <a:pt x="9772" y="3470"/>
                </a:lnTo>
                <a:lnTo>
                  <a:pt x="9772" y="3453"/>
                </a:lnTo>
                <a:lnTo>
                  <a:pt x="9770" y="3436"/>
                </a:lnTo>
                <a:lnTo>
                  <a:pt x="9768" y="3419"/>
                </a:lnTo>
                <a:lnTo>
                  <a:pt x="9763" y="3403"/>
                </a:lnTo>
                <a:lnTo>
                  <a:pt x="9758" y="3389"/>
                </a:lnTo>
                <a:lnTo>
                  <a:pt x="9752" y="3375"/>
                </a:lnTo>
                <a:lnTo>
                  <a:pt x="9743" y="3361"/>
                </a:lnTo>
                <a:lnTo>
                  <a:pt x="9734" y="3349"/>
                </a:lnTo>
                <a:lnTo>
                  <a:pt x="9722" y="3338"/>
                </a:lnTo>
                <a:lnTo>
                  <a:pt x="9709" y="3327"/>
                </a:lnTo>
                <a:lnTo>
                  <a:pt x="9694" y="3318"/>
                </a:lnTo>
                <a:lnTo>
                  <a:pt x="9677" y="3310"/>
                </a:lnTo>
                <a:lnTo>
                  <a:pt x="9658" y="3303"/>
                </a:lnTo>
                <a:lnTo>
                  <a:pt x="9637" y="3298"/>
                </a:lnTo>
                <a:lnTo>
                  <a:pt x="9614" y="3294"/>
                </a:lnTo>
                <a:lnTo>
                  <a:pt x="9589" y="3291"/>
                </a:lnTo>
                <a:lnTo>
                  <a:pt x="9556" y="3291"/>
                </a:lnTo>
                <a:lnTo>
                  <a:pt x="9525" y="3293"/>
                </a:lnTo>
                <a:lnTo>
                  <a:pt x="9493" y="3296"/>
                </a:lnTo>
                <a:lnTo>
                  <a:pt x="9463" y="3300"/>
                </a:lnTo>
                <a:lnTo>
                  <a:pt x="9433" y="3306"/>
                </a:lnTo>
                <a:lnTo>
                  <a:pt x="9404" y="3313"/>
                </a:lnTo>
                <a:lnTo>
                  <a:pt x="9375" y="3322"/>
                </a:lnTo>
                <a:lnTo>
                  <a:pt x="9348" y="3332"/>
                </a:lnTo>
                <a:lnTo>
                  <a:pt x="9322" y="3343"/>
                </a:lnTo>
                <a:lnTo>
                  <a:pt x="9295" y="3355"/>
                </a:lnTo>
                <a:lnTo>
                  <a:pt x="9270" y="3369"/>
                </a:lnTo>
                <a:lnTo>
                  <a:pt x="9246" y="3383"/>
                </a:lnTo>
                <a:lnTo>
                  <a:pt x="9222" y="3399"/>
                </a:lnTo>
                <a:lnTo>
                  <a:pt x="9198" y="3415"/>
                </a:lnTo>
                <a:lnTo>
                  <a:pt x="9175" y="3433"/>
                </a:lnTo>
                <a:lnTo>
                  <a:pt x="9153" y="3452"/>
                </a:lnTo>
                <a:lnTo>
                  <a:pt x="9131" y="3471"/>
                </a:lnTo>
                <a:lnTo>
                  <a:pt x="9110" y="3491"/>
                </a:lnTo>
                <a:lnTo>
                  <a:pt x="9090" y="3512"/>
                </a:lnTo>
                <a:lnTo>
                  <a:pt x="9070" y="3534"/>
                </a:lnTo>
                <a:lnTo>
                  <a:pt x="9050" y="3556"/>
                </a:lnTo>
                <a:lnTo>
                  <a:pt x="9031" y="3579"/>
                </a:lnTo>
                <a:lnTo>
                  <a:pt x="9013" y="3604"/>
                </a:lnTo>
                <a:lnTo>
                  <a:pt x="8996" y="3628"/>
                </a:lnTo>
                <a:lnTo>
                  <a:pt x="8978" y="3653"/>
                </a:lnTo>
                <a:lnTo>
                  <a:pt x="8961" y="3679"/>
                </a:lnTo>
                <a:lnTo>
                  <a:pt x="8944" y="3705"/>
                </a:lnTo>
                <a:lnTo>
                  <a:pt x="8928" y="3731"/>
                </a:lnTo>
                <a:lnTo>
                  <a:pt x="8897" y="3785"/>
                </a:lnTo>
                <a:lnTo>
                  <a:pt x="8867" y="3840"/>
                </a:lnTo>
                <a:lnTo>
                  <a:pt x="8101" y="5326"/>
                </a:lnTo>
                <a:lnTo>
                  <a:pt x="7552" y="5326"/>
                </a:lnTo>
                <a:lnTo>
                  <a:pt x="8442" y="3596"/>
                </a:lnTo>
                <a:lnTo>
                  <a:pt x="8457" y="3570"/>
                </a:lnTo>
                <a:lnTo>
                  <a:pt x="8472" y="3544"/>
                </a:lnTo>
                <a:lnTo>
                  <a:pt x="8488" y="3518"/>
                </a:lnTo>
                <a:lnTo>
                  <a:pt x="8503" y="3493"/>
                </a:lnTo>
                <a:lnTo>
                  <a:pt x="8520" y="3468"/>
                </a:lnTo>
                <a:lnTo>
                  <a:pt x="8537" y="3443"/>
                </a:lnTo>
                <a:lnTo>
                  <a:pt x="8554" y="3419"/>
                </a:lnTo>
                <a:lnTo>
                  <a:pt x="8572" y="3395"/>
                </a:lnTo>
                <a:lnTo>
                  <a:pt x="8591" y="3372"/>
                </a:lnTo>
                <a:lnTo>
                  <a:pt x="8609" y="3349"/>
                </a:lnTo>
                <a:lnTo>
                  <a:pt x="8629" y="3326"/>
                </a:lnTo>
                <a:lnTo>
                  <a:pt x="8647" y="3304"/>
                </a:lnTo>
                <a:lnTo>
                  <a:pt x="8667" y="3282"/>
                </a:lnTo>
                <a:lnTo>
                  <a:pt x="8689" y="3261"/>
                </a:lnTo>
                <a:lnTo>
                  <a:pt x="8710" y="3240"/>
                </a:lnTo>
                <a:lnTo>
                  <a:pt x="8731" y="3219"/>
                </a:lnTo>
                <a:lnTo>
                  <a:pt x="8752" y="3199"/>
                </a:lnTo>
                <a:lnTo>
                  <a:pt x="8774" y="3179"/>
                </a:lnTo>
                <a:lnTo>
                  <a:pt x="8797" y="3160"/>
                </a:lnTo>
                <a:lnTo>
                  <a:pt x="8819" y="3141"/>
                </a:lnTo>
                <a:lnTo>
                  <a:pt x="8865" y="3104"/>
                </a:lnTo>
                <a:lnTo>
                  <a:pt x="8914" y="3068"/>
                </a:lnTo>
                <a:lnTo>
                  <a:pt x="8962" y="3034"/>
                </a:lnTo>
                <a:lnTo>
                  <a:pt x="9012" y="3003"/>
                </a:lnTo>
                <a:lnTo>
                  <a:pt x="9063" y="2971"/>
                </a:lnTo>
                <a:lnTo>
                  <a:pt x="9116" y="2943"/>
                </a:lnTo>
                <a:close/>
                <a:moveTo>
                  <a:pt x="12444" y="2791"/>
                </a:moveTo>
                <a:lnTo>
                  <a:pt x="13824" y="2791"/>
                </a:lnTo>
                <a:lnTo>
                  <a:pt x="13857" y="2791"/>
                </a:lnTo>
                <a:lnTo>
                  <a:pt x="13890" y="2794"/>
                </a:lnTo>
                <a:lnTo>
                  <a:pt x="13924" y="2797"/>
                </a:lnTo>
                <a:lnTo>
                  <a:pt x="13958" y="2802"/>
                </a:lnTo>
                <a:lnTo>
                  <a:pt x="13974" y="2806"/>
                </a:lnTo>
                <a:lnTo>
                  <a:pt x="13989" y="2810"/>
                </a:lnTo>
                <a:lnTo>
                  <a:pt x="14005" y="2814"/>
                </a:lnTo>
                <a:lnTo>
                  <a:pt x="14021" y="2818"/>
                </a:lnTo>
                <a:lnTo>
                  <a:pt x="14036" y="2823"/>
                </a:lnTo>
                <a:lnTo>
                  <a:pt x="14050" y="2830"/>
                </a:lnTo>
                <a:lnTo>
                  <a:pt x="14064" y="2836"/>
                </a:lnTo>
                <a:lnTo>
                  <a:pt x="14078" y="2844"/>
                </a:lnTo>
                <a:lnTo>
                  <a:pt x="14091" y="2851"/>
                </a:lnTo>
                <a:lnTo>
                  <a:pt x="14103" y="2859"/>
                </a:lnTo>
                <a:lnTo>
                  <a:pt x="14116" y="2869"/>
                </a:lnTo>
                <a:lnTo>
                  <a:pt x="14126" y="2878"/>
                </a:lnTo>
                <a:lnTo>
                  <a:pt x="14137" y="2890"/>
                </a:lnTo>
                <a:lnTo>
                  <a:pt x="14146" y="2900"/>
                </a:lnTo>
                <a:lnTo>
                  <a:pt x="14154" y="2913"/>
                </a:lnTo>
                <a:lnTo>
                  <a:pt x="14162" y="2926"/>
                </a:lnTo>
                <a:lnTo>
                  <a:pt x="14168" y="2939"/>
                </a:lnTo>
                <a:lnTo>
                  <a:pt x="14174" y="2954"/>
                </a:lnTo>
                <a:lnTo>
                  <a:pt x="14179" y="2970"/>
                </a:lnTo>
                <a:lnTo>
                  <a:pt x="14182" y="2987"/>
                </a:lnTo>
                <a:lnTo>
                  <a:pt x="14184" y="3004"/>
                </a:lnTo>
                <a:lnTo>
                  <a:pt x="14186" y="3022"/>
                </a:lnTo>
                <a:lnTo>
                  <a:pt x="14185" y="3042"/>
                </a:lnTo>
                <a:lnTo>
                  <a:pt x="14184" y="3062"/>
                </a:lnTo>
                <a:lnTo>
                  <a:pt x="14181" y="3079"/>
                </a:lnTo>
                <a:lnTo>
                  <a:pt x="14177" y="3095"/>
                </a:lnTo>
                <a:lnTo>
                  <a:pt x="14172" y="3112"/>
                </a:lnTo>
                <a:lnTo>
                  <a:pt x="14167" y="3129"/>
                </a:lnTo>
                <a:lnTo>
                  <a:pt x="14162" y="3145"/>
                </a:lnTo>
                <a:lnTo>
                  <a:pt x="14156" y="3162"/>
                </a:lnTo>
                <a:lnTo>
                  <a:pt x="14149" y="3178"/>
                </a:lnTo>
                <a:lnTo>
                  <a:pt x="14142" y="3194"/>
                </a:lnTo>
                <a:lnTo>
                  <a:pt x="14126" y="3224"/>
                </a:lnTo>
                <a:lnTo>
                  <a:pt x="14108" y="3254"/>
                </a:lnTo>
                <a:lnTo>
                  <a:pt x="14088" y="3283"/>
                </a:lnTo>
                <a:lnTo>
                  <a:pt x="14067" y="3312"/>
                </a:lnTo>
                <a:lnTo>
                  <a:pt x="14045" y="3339"/>
                </a:lnTo>
                <a:lnTo>
                  <a:pt x="14022" y="3365"/>
                </a:lnTo>
                <a:lnTo>
                  <a:pt x="13998" y="3391"/>
                </a:lnTo>
                <a:lnTo>
                  <a:pt x="13972" y="3416"/>
                </a:lnTo>
                <a:lnTo>
                  <a:pt x="13947" y="3440"/>
                </a:lnTo>
                <a:lnTo>
                  <a:pt x="13921" y="3463"/>
                </a:lnTo>
                <a:lnTo>
                  <a:pt x="13895" y="3485"/>
                </a:lnTo>
                <a:lnTo>
                  <a:pt x="13869" y="3507"/>
                </a:lnTo>
                <a:lnTo>
                  <a:pt x="12161" y="4798"/>
                </a:lnTo>
                <a:lnTo>
                  <a:pt x="13471" y="4798"/>
                </a:lnTo>
                <a:lnTo>
                  <a:pt x="13198" y="5326"/>
                </a:lnTo>
                <a:lnTo>
                  <a:pt x="11599" y="5326"/>
                </a:lnTo>
                <a:lnTo>
                  <a:pt x="11582" y="5326"/>
                </a:lnTo>
                <a:lnTo>
                  <a:pt x="11565" y="5325"/>
                </a:lnTo>
                <a:lnTo>
                  <a:pt x="11549" y="5323"/>
                </a:lnTo>
                <a:lnTo>
                  <a:pt x="11533" y="5320"/>
                </a:lnTo>
                <a:lnTo>
                  <a:pt x="11518" y="5317"/>
                </a:lnTo>
                <a:lnTo>
                  <a:pt x="11502" y="5314"/>
                </a:lnTo>
                <a:lnTo>
                  <a:pt x="11487" y="5309"/>
                </a:lnTo>
                <a:lnTo>
                  <a:pt x="11472" y="5303"/>
                </a:lnTo>
                <a:lnTo>
                  <a:pt x="11459" y="5297"/>
                </a:lnTo>
                <a:lnTo>
                  <a:pt x="11445" y="5290"/>
                </a:lnTo>
                <a:lnTo>
                  <a:pt x="11433" y="5281"/>
                </a:lnTo>
                <a:lnTo>
                  <a:pt x="11420" y="5272"/>
                </a:lnTo>
                <a:lnTo>
                  <a:pt x="11407" y="5261"/>
                </a:lnTo>
                <a:lnTo>
                  <a:pt x="11396" y="5249"/>
                </a:lnTo>
                <a:lnTo>
                  <a:pt x="11385" y="5237"/>
                </a:lnTo>
                <a:lnTo>
                  <a:pt x="11375" y="5223"/>
                </a:lnTo>
                <a:lnTo>
                  <a:pt x="11367" y="5209"/>
                </a:lnTo>
                <a:lnTo>
                  <a:pt x="11361" y="5197"/>
                </a:lnTo>
                <a:lnTo>
                  <a:pt x="11356" y="5183"/>
                </a:lnTo>
                <a:lnTo>
                  <a:pt x="11352" y="5170"/>
                </a:lnTo>
                <a:lnTo>
                  <a:pt x="11348" y="5157"/>
                </a:lnTo>
                <a:lnTo>
                  <a:pt x="11345" y="5143"/>
                </a:lnTo>
                <a:lnTo>
                  <a:pt x="11344" y="5130"/>
                </a:lnTo>
                <a:lnTo>
                  <a:pt x="11344" y="5117"/>
                </a:lnTo>
                <a:lnTo>
                  <a:pt x="11344" y="5103"/>
                </a:lnTo>
                <a:lnTo>
                  <a:pt x="11345" y="5090"/>
                </a:lnTo>
                <a:lnTo>
                  <a:pt x="11346" y="5077"/>
                </a:lnTo>
                <a:lnTo>
                  <a:pt x="11348" y="5063"/>
                </a:lnTo>
                <a:lnTo>
                  <a:pt x="11356" y="5035"/>
                </a:lnTo>
                <a:lnTo>
                  <a:pt x="11364" y="5007"/>
                </a:lnTo>
                <a:lnTo>
                  <a:pt x="11379" y="4974"/>
                </a:lnTo>
                <a:lnTo>
                  <a:pt x="11395" y="4942"/>
                </a:lnTo>
                <a:lnTo>
                  <a:pt x="11414" y="4909"/>
                </a:lnTo>
                <a:lnTo>
                  <a:pt x="11434" y="4877"/>
                </a:lnTo>
                <a:lnTo>
                  <a:pt x="11456" y="4846"/>
                </a:lnTo>
                <a:lnTo>
                  <a:pt x="11479" y="4815"/>
                </a:lnTo>
                <a:lnTo>
                  <a:pt x="11503" y="4786"/>
                </a:lnTo>
                <a:lnTo>
                  <a:pt x="11529" y="4756"/>
                </a:lnTo>
                <a:lnTo>
                  <a:pt x="11556" y="4728"/>
                </a:lnTo>
                <a:lnTo>
                  <a:pt x="11583" y="4700"/>
                </a:lnTo>
                <a:lnTo>
                  <a:pt x="11610" y="4674"/>
                </a:lnTo>
                <a:lnTo>
                  <a:pt x="11639" y="4649"/>
                </a:lnTo>
                <a:lnTo>
                  <a:pt x="11668" y="4624"/>
                </a:lnTo>
                <a:lnTo>
                  <a:pt x="11697" y="4600"/>
                </a:lnTo>
                <a:lnTo>
                  <a:pt x="11725" y="4578"/>
                </a:lnTo>
                <a:lnTo>
                  <a:pt x="11753" y="4557"/>
                </a:lnTo>
                <a:lnTo>
                  <a:pt x="13396" y="3319"/>
                </a:lnTo>
                <a:lnTo>
                  <a:pt x="12172" y="3319"/>
                </a:lnTo>
                <a:lnTo>
                  <a:pt x="12444" y="2791"/>
                </a:lnTo>
                <a:close/>
                <a:moveTo>
                  <a:pt x="15417" y="5325"/>
                </a:moveTo>
                <a:lnTo>
                  <a:pt x="16162" y="3867"/>
                </a:lnTo>
                <a:lnTo>
                  <a:pt x="16175" y="3843"/>
                </a:lnTo>
                <a:lnTo>
                  <a:pt x="16186" y="3818"/>
                </a:lnTo>
                <a:lnTo>
                  <a:pt x="16197" y="3791"/>
                </a:lnTo>
                <a:lnTo>
                  <a:pt x="16206" y="3766"/>
                </a:lnTo>
                <a:lnTo>
                  <a:pt x="16215" y="3740"/>
                </a:lnTo>
                <a:lnTo>
                  <a:pt x="16222" y="3713"/>
                </a:lnTo>
                <a:lnTo>
                  <a:pt x="16229" y="3686"/>
                </a:lnTo>
                <a:lnTo>
                  <a:pt x="16234" y="3659"/>
                </a:lnTo>
                <a:lnTo>
                  <a:pt x="16235" y="3637"/>
                </a:lnTo>
                <a:lnTo>
                  <a:pt x="16236" y="3618"/>
                </a:lnTo>
                <a:lnTo>
                  <a:pt x="16235" y="3599"/>
                </a:lnTo>
                <a:lnTo>
                  <a:pt x="16234" y="3580"/>
                </a:lnTo>
                <a:lnTo>
                  <a:pt x="16232" y="3563"/>
                </a:lnTo>
                <a:lnTo>
                  <a:pt x="16227" y="3546"/>
                </a:lnTo>
                <a:lnTo>
                  <a:pt x="16223" y="3529"/>
                </a:lnTo>
                <a:lnTo>
                  <a:pt x="16218" y="3513"/>
                </a:lnTo>
                <a:lnTo>
                  <a:pt x="16213" y="3498"/>
                </a:lnTo>
                <a:lnTo>
                  <a:pt x="16205" y="3483"/>
                </a:lnTo>
                <a:lnTo>
                  <a:pt x="16198" y="3470"/>
                </a:lnTo>
                <a:lnTo>
                  <a:pt x="16189" y="3456"/>
                </a:lnTo>
                <a:lnTo>
                  <a:pt x="16180" y="3443"/>
                </a:lnTo>
                <a:lnTo>
                  <a:pt x="16170" y="3432"/>
                </a:lnTo>
                <a:lnTo>
                  <a:pt x="16159" y="3420"/>
                </a:lnTo>
                <a:lnTo>
                  <a:pt x="16148" y="3410"/>
                </a:lnTo>
                <a:lnTo>
                  <a:pt x="16136" y="3399"/>
                </a:lnTo>
                <a:lnTo>
                  <a:pt x="16123" y="3389"/>
                </a:lnTo>
                <a:lnTo>
                  <a:pt x="16110" y="3380"/>
                </a:lnTo>
                <a:lnTo>
                  <a:pt x="16096" y="3371"/>
                </a:lnTo>
                <a:lnTo>
                  <a:pt x="16081" y="3362"/>
                </a:lnTo>
                <a:lnTo>
                  <a:pt x="16067" y="3355"/>
                </a:lnTo>
                <a:lnTo>
                  <a:pt x="16052" y="3347"/>
                </a:lnTo>
                <a:lnTo>
                  <a:pt x="16036" y="3341"/>
                </a:lnTo>
                <a:lnTo>
                  <a:pt x="16019" y="3335"/>
                </a:lnTo>
                <a:lnTo>
                  <a:pt x="16002" y="3330"/>
                </a:lnTo>
                <a:lnTo>
                  <a:pt x="15986" y="3324"/>
                </a:lnTo>
                <a:lnTo>
                  <a:pt x="15969" y="3320"/>
                </a:lnTo>
                <a:lnTo>
                  <a:pt x="15933" y="3312"/>
                </a:lnTo>
                <a:lnTo>
                  <a:pt x="15897" y="3305"/>
                </a:lnTo>
                <a:lnTo>
                  <a:pt x="15864" y="3302"/>
                </a:lnTo>
                <a:lnTo>
                  <a:pt x="15831" y="3300"/>
                </a:lnTo>
                <a:lnTo>
                  <a:pt x="15798" y="3298"/>
                </a:lnTo>
                <a:lnTo>
                  <a:pt x="15766" y="3298"/>
                </a:lnTo>
                <a:lnTo>
                  <a:pt x="15733" y="3299"/>
                </a:lnTo>
                <a:lnTo>
                  <a:pt x="15701" y="3300"/>
                </a:lnTo>
                <a:lnTo>
                  <a:pt x="15668" y="3303"/>
                </a:lnTo>
                <a:lnTo>
                  <a:pt x="15636" y="3306"/>
                </a:lnTo>
                <a:lnTo>
                  <a:pt x="15605" y="3312"/>
                </a:lnTo>
                <a:lnTo>
                  <a:pt x="15572" y="3317"/>
                </a:lnTo>
                <a:lnTo>
                  <a:pt x="15541" y="3324"/>
                </a:lnTo>
                <a:lnTo>
                  <a:pt x="15509" y="3332"/>
                </a:lnTo>
                <a:lnTo>
                  <a:pt x="15478" y="3340"/>
                </a:lnTo>
                <a:lnTo>
                  <a:pt x="15446" y="3350"/>
                </a:lnTo>
                <a:lnTo>
                  <a:pt x="15414" y="3360"/>
                </a:lnTo>
                <a:lnTo>
                  <a:pt x="15383" y="3372"/>
                </a:lnTo>
                <a:lnTo>
                  <a:pt x="15336" y="3392"/>
                </a:lnTo>
                <a:lnTo>
                  <a:pt x="15289" y="3413"/>
                </a:lnTo>
                <a:lnTo>
                  <a:pt x="15243" y="3436"/>
                </a:lnTo>
                <a:lnTo>
                  <a:pt x="15199" y="3460"/>
                </a:lnTo>
                <a:lnTo>
                  <a:pt x="15155" y="3486"/>
                </a:lnTo>
                <a:lnTo>
                  <a:pt x="15113" y="3513"/>
                </a:lnTo>
                <a:lnTo>
                  <a:pt x="15072" y="3541"/>
                </a:lnTo>
                <a:lnTo>
                  <a:pt x="15031" y="3571"/>
                </a:lnTo>
                <a:lnTo>
                  <a:pt x="14992" y="3603"/>
                </a:lnTo>
                <a:lnTo>
                  <a:pt x="14953" y="3635"/>
                </a:lnTo>
                <a:lnTo>
                  <a:pt x="14916" y="3669"/>
                </a:lnTo>
                <a:lnTo>
                  <a:pt x="14879" y="3705"/>
                </a:lnTo>
                <a:lnTo>
                  <a:pt x="14844" y="3742"/>
                </a:lnTo>
                <a:lnTo>
                  <a:pt x="14811" y="3781"/>
                </a:lnTo>
                <a:lnTo>
                  <a:pt x="14778" y="3820"/>
                </a:lnTo>
                <a:lnTo>
                  <a:pt x="14747" y="3861"/>
                </a:lnTo>
                <a:lnTo>
                  <a:pt x="14721" y="3897"/>
                </a:lnTo>
                <a:lnTo>
                  <a:pt x="14696" y="3935"/>
                </a:lnTo>
                <a:lnTo>
                  <a:pt x="14671" y="3974"/>
                </a:lnTo>
                <a:lnTo>
                  <a:pt x="14647" y="4014"/>
                </a:lnTo>
                <a:lnTo>
                  <a:pt x="14622" y="4055"/>
                </a:lnTo>
                <a:lnTo>
                  <a:pt x="14600" y="4097"/>
                </a:lnTo>
                <a:lnTo>
                  <a:pt x="14579" y="4141"/>
                </a:lnTo>
                <a:lnTo>
                  <a:pt x="14559" y="4185"/>
                </a:lnTo>
                <a:lnTo>
                  <a:pt x="14551" y="4207"/>
                </a:lnTo>
                <a:lnTo>
                  <a:pt x="14543" y="4230"/>
                </a:lnTo>
                <a:lnTo>
                  <a:pt x="14534" y="4252"/>
                </a:lnTo>
                <a:lnTo>
                  <a:pt x="14527" y="4274"/>
                </a:lnTo>
                <a:lnTo>
                  <a:pt x="14520" y="4297"/>
                </a:lnTo>
                <a:lnTo>
                  <a:pt x="14514" y="4321"/>
                </a:lnTo>
                <a:lnTo>
                  <a:pt x="14509" y="4343"/>
                </a:lnTo>
                <a:lnTo>
                  <a:pt x="14504" y="4366"/>
                </a:lnTo>
                <a:lnTo>
                  <a:pt x="14499" y="4389"/>
                </a:lnTo>
                <a:lnTo>
                  <a:pt x="14496" y="4412"/>
                </a:lnTo>
                <a:lnTo>
                  <a:pt x="14494" y="4434"/>
                </a:lnTo>
                <a:lnTo>
                  <a:pt x="14493" y="4458"/>
                </a:lnTo>
                <a:lnTo>
                  <a:pt x="14492" y="4481"/>
                </a:lnTo>
                <a:lnTo>
                  <a:pt x="14492" y="4503"/>
                </a:lnTo>
                <a:lnTo>
                  <a:pt x="14493" y="4526"/>
                </a:lnTo>
                <a:lnTo>
                  <a:pt x="14496" y="4549"/>
                </a:lnTo>
                <a:lnTo>
                  <a:pt x="14499" y="4568"/>
                </a:lnTo>
                <a:lnTo>
                  <a:pt x="14504" y="4587"/>
                </a:lnTo>
                <a:lnTo>
                  <a:pt x="14508" y="4605"/>
                </a:lnTo>
                <a:lnTo>
                  <a:pt x="14514" y="4622"/>
                </a:lnTo>
                <a:lnTo>
                  <a:pt x="14520" y="4639"/>
                </a:lnTo>
                <a:lnTo>
                  <a:pt x="14527" y="4655"/>
                </a:lnTo>
                <a:lnTo>
                  <a:pt x="14534" y="4670"/>
                </a:lnTo>
                <a:lnTo>
                  <a:pt x="14543" y="4684"/>
                </a:lnTo>
                <a:lnTo>
                  <a:pt x="14551" y="4698"/>
                </a:lnTo>
                <a:lnTo>
                  <a:pt x="14560" y="4712"/>
                </a:lnTo>
                <a:lnTo>
                  <a:pt x="14571" y="4724"/>
                </a:lnTo>
                <a:lnTo>
                  <a:pt x="14581" y="4736"/>
                </a:lnTo>
                <a:lnTo>
                  <a:pt x="14592" y="4748"/>
                </a:lnTo>
                <a:lnTo>
                  <a:pt x="14604" y="4758"/>
                </a:lnTo>
                <a:lnTo>
                  <a:pt x="14616" y="4769"/>
                </a:lnTo>
                <a:lnTo>
                  <a:pt x="14629" y="4778"/>
                </a:lnTo>
                <a:lnTo>
                  <a:pt x="14641" y="4787"/>
                </a:lnTo>
                <a:lnTo>
                  <a:pt x="14655" y="4795"/>
                </a:lnTo>
                <a:lnTo>
                  <a:pt x="14670" y="4804"/>
                </a:lnTo>
                <a:lnTo>
                  <a:pt x="14683" y="4810"/>
                </a:lnTo>
                <a:lnTo>
                  <a:pt x="14698" y="4817"/>
                </a:lnTo>
                <a:lnTo>
                  <a:pt x="14714" y="4822"/>
                </a:lnTo>
                <a:lnTo>
                  <a:pt x="14730" y="4828"/>
                </a:lnTo>
                <a:lnTo>
                  <a:pt x="14746" y="4833"/>
                </a:lnTo>
                <a:lnTo>
                  <a:pt x="14762" y="4837"/>
                </a:lnTo>
                <a:lnTo>
                  <a:pt x="14779" y="4841"/>
                </a:lnTo>
                <a:lnTo>
                  <a:pt x="14796" y="4845"/>
                </a:lnTo>
                <a:lnTo>
                  <a:pt x="14814" y="4848"/>
                </a:lnTo>
                <a:lnTo>
                  <a:pt x="14850" y="4852"/>
                </a:lnTo>
                <a:lnTo>
                  <a:pt x="14886" y="4854"/>
                </a:lnTo>
                <a:lnTo>
                  <a:pt x="14914" y="4854"/>
                </a:lnTo>
                <a:lnTo>
                  <a:pt x="14941" y="4853"/>
                </a:lnTo>
                <a:lnTo>
                  <a:pt x="14967" y="4851"/>
                </a:lnTo>
                <a:lnTo>
                  <a:pt x="14995" y="4848"/>
                </a:lnTo>
                <a:lnTo>
                  <a:pt x="15021" y="4845"/>
                </a:lnTo>
                <a:lnTo>
                  <a:pt x="15046" y="4839"/>
                </a:lnTo>
                <a:lnTo>
                  <a:pt x="15073" y="4834"/>
                </a:lnTo>
                <a:lnTo>
                  <a:pt x="15099" y="4828"/>
                </a:lnTo>
                <a:lnTo>
                  <a:pt x="15124" y="4821"/>
                </a:lnTo>
                <a:lnTo>
                  <a:pt x="15149" y="4813"/>
                </a:lnTo>
                <a:lnTo>
                  <a:pt x="15175" y="4805"/>
                </a:lnTo>
                <a:lnTo>
                  <a:pt x="15200" y="4796"/>
                </a:lnTo>
                <a:lnTo>
                  <a:pt x="15224" y="4787"/>
                </a:lnTo>
                <a:lnTo>
                  <a:pt x="15249" y="4776"/>
                </a:lnTo>
                <a:lnTo>
                  <a:pt x="15274" y="4766"/>
                </a:lnTo>
                <a:lnTo>
                  <a:pt x="15298" y="4754"/>
                </a:lnTo>
                <a:lnTo>
                  <a:pt x="15346" y="4730"/>
                </a:lnTo>
                <a:lnTo>
                  <a:pt x="15393" y="4704"/>
                </a:lnTo>
                <a:lnTo>
                  <a:pt x="15440" y="4676"/>
                </a:lnTo>
                <a:lnTo>
                  <a:pt x="15486" y="4647"/>
                </a:lnTo>
                <a:lnTo>
                  <a:pt x="15531" y="4618"/>
                </a:lnTo>
                <a:lnTo>
                  <a:pt x="15575" y="4586"/>
                </a:lnTo>
                <a:lnTo>
                  <a:pt x="15620" y="4555"/>
                </a:lnTo>
                <a:lnTo>
                  <a:pt x="15664" y="4523"/>
                </a:lnTo>
                <a:lnTo>
                  <a:pt x="15318" y="5202"/>
                </a:lnTo>
                <a:lnTo>
                  <a:pt x="15265" y="5226"/>
                </a:lnTo>
                <a:lnTo>
                  <a:pt x="15214" y="5251"/>
                </a:lnTo>
                <a:lnTo>
                  <a:pt x="15162" y="5273"/>
                </a:lnTo>
                <a:lnTo>
                  <a:pt x="15109" y="5293"/>
                </a:lnTo>
                <a:lnTo>
                  <a:pt x="15083" y="5302"/>
                </a:lnTo>
                <a:lnTo>
                  <a:pt x="15056" y="5312"/>
                </a:lnTo>
                <a:lnTo>
                  <a:pt x="15030" y="5320"/>
                </a:lnTo>
                <a:lnTo>
                  <a:pt x="15002" y="5329"/>
                </a:lnTo>
                <a:lnTo>
                  <a:pt x="14975" y="5336"/>
                </a:lnTo>
                <a:lnTo>
                  <a:pt x="14946" y="5343"/>
                </a:lnTo>
                <a:lnTo>
                  <a:pt x="14918" y="5350"/>
                </a:lnTo>
                <a:lnTo>
                  <a:pt x="14890" y="5355"/>
                </a:lnTo>
                <a:lnTo>
                  <a:pt x="14857" y="5360"/>
                </a:lnTo>
                <a:lnTo>
                  <a:pt x="14823" y="5365"/>
                </a:lnTo>
                <a:lnTo>
                  <a:pt x="14790" y="5369"/>
                </a:lnTo>
                <a:lnTo>
                  <a:pt x="14756" y="5372"/>
                </a:lnTo>
                <a:lnTo>
                  <a:pt x="14721" y="5374"/>
                </a:lnTo>
                <a:lnTo>
                  <a:pt x="14688" y="5376"/>
                </a:lnTo>
                <a:lnTo>
                  <a:pt x="14654" y="5376"/>
                </a:lnTo>
                <a:lnTo>
                  <a:pt x="14620" y="5376"/>
                </a:lnTo>
                <a:lnTo>
                  <a:pt x="14586" y="5374"/>
                </a:lnTo>
                <a:lnTo>
                  <a:pt x="14552" y="5372"/>
                </a:lnTo>
                <a:lnTo>
                  <a:pt x="14518" y="5368"/>
                </a:lnTo>
                <a:lnTo>
                  <a:pt x="14485" y="5363"/>
                </a:lnTo>
                <a:lnTo>
                  <a:pt x="14451" y="5358"/>
                </a:lnTo>
                <a:lnTo>
                  <a:pt x="14418" y="5351"/>
                </a:lnTo>
                <a:lnTo>
                  <a:pt x="14386" y="5343"/>
                </a:lnTo>
                <a:lnTo>
                  <a:pt x="14353" y="5334"/>
                </a:lnTo>
                <a:lnTo>
                  <a:pt x="14326" y="5323"/>
                </a:lnTo>
                <a:lnTo>
                  <a:pt x="14299" y="5313"/>
                </a:lnTo>
                <a:lnTo>
                  <a:pt x="14273" y="5301"/>
                </a:lnTo>
                <a:lnTo>
                  <a:pt x="14248" y="5288"/>
                </a:lnTo>
                <a:lnTo>
                  <a:pt x="14224" y="5275"/>
                </a:lnTo>
                <a:lnTo>
                  <a:pt x="14201" y="5261"/>
                </a:lnTo>
                <a:lnTo>
                  <a:pt x="14179" y="5245"/>
                </a:lnTo>
                <a:lnTo>
                  <a:pt x="14157" y="5229"/>
                </a:lnTo>
                <a:lnTo>
                  <a:pt x="14136" y="5213"/>
                </a:lnTo>
                <a:lnTo>
                  <a:pt x="14116" y="5196"/>
                </a:lnTo>
                <a:lnTo>
                  <a:pt x="14097" y="5177"/>
                </a:lnTo>
                <a:lnTo>
                  <a:pt x="14079" y="5158"/>
                </a:lnTo>
                <a:lnTo>
                  <a:pt x="14062" y="5139"/>
                </a:lnTo>
                <a:lnTo>
                  <a:pt x="14045" y="5118"/>
                </a:lnTo>
                <a:lnTo>
                  <a:pt x="14029" y="5097"/>
                </a:lnTo>
                <a:lnTo>
                  <a:pt x="14016" y="5076"/>
                </a:lnTo>
                <a:lnTo>
                  <a:pt x="14001" y="5053"/>
                </a:lnTo>
                <a:lnTo>
                  <a:pt x="13988" y="5030"/>
                </a:lnTo>
                <a:lnTo>
                  <a:pt x="13977" y="5007"/>
                </a:lnTo>
                <a:lnTo>
                  <a:pt x="13965" y="4983"/>
                </a:lnTo>
                <a:lnTo>
                  <a:pt x="13956" y="4958"/>
                </a:lnTo>
                <a:lnTo>
                  <a:pt x="13946" y="4933"/>
                </a:lnTo>
                <a:lnTo>
                  <a:pt x="13938" y="4908"/>
                </a:lnTo>
                <a:lnTo>
                  <a:pt x="13930" y="4882"/>
                </a:lnTo>
                <a:lnTo>
                  <a:pt x="13923" y="4855"/>
                </a:lnTo>
                <a:lnTo>
                  <a:pt x="13918" y="4828"/>
                </a:lnTo>
                <a:lnTo>
                  <a:pt x="13913" y="4801"/>
                </a:lnTo>
                <a:lnTo>
                  <a:pt x="13909" y="4773"/>
                </a:lnTo>
                <a:lnTo>
                  <a:pt x="13906" y="4746"/>
                </a:lnTo>
                <a:lnTo>
                  <a:pt x="13904" y="4717"/>
                </a:lnTo>
                <a:lnTo>
                  <a:pt x="13903" y="4688"/>
                </a:lnTo>
                <a:lnTo>
                  <a:pt x="13902" y="4659"/>
                </a:lnTo>
                <a:lnTo>
                  <a:pt x="13905" y="4615"/>
                </a:lnTo>
                <a:lnTo>
                  <a:pt x="13909" y="4570"/>
                </a:lnTo>
                <a:lnTo>
                  <a:pt x="13916" y="4527"/>
                </a:lnTo>
                <a:lnTo>
                  <a:pt x="13923" y="4485"/>
                </a:lnTo>
                <a:lnTo>
                  <a:pt x="13933" y="4443"/>
                </a:lnTo>
                <a:lnTo>
                  <a:pt x="13943" y="4401"/>
                </a:lnTo>
                <a:lnTo>
                  <a:pt x="13955" y="4359"/>
                </a:lnTo>
                <a:lnTo>
                  <a:pt x="13967" y="4317"/>
                </a:lnTo>
                <a:lnTo>
                  <a:pt x="13982" y="4276"/>
                </a:lnTo>
                <a:lnTo>
                  <a:pt x="13997" y="4236"/>
                </a:lnTo>
                <a:lnTo>
                  <a:pt x="14014" y="4196"/>
                </a:lnTo>
                <a:lnTo>
                  <a:pt x="14030" y="4156"/>
                </a:lnTo>
                <a:lnTo>
                  <a:pt x="14048" y="4116"/>
                </a:lnTo>
                <a:lnTo>
                  <a:pt x="14067" y="4077"/>
                </a:lnTo>
                <a:lnTo>
                  <a:pt x="14086" y="4038"/>
                </a:lnTo>
                <a:lnTo>
                  <a:pt x="14106" y="3999"/>
                </a:lnTo>
                <a:lnTo>
                  <a:pt x="14127" y="3962"/>
                </a:lnTo>
                <a:lnTo>
                  <a:pt x="14148" y="3925"/>
                </a:lnTo>
                <a:lnTo>
                  <a:pt x="14169" y="3889"/>
                </a:lnTo>
                <a:lnTo>
                  <a:pt x="14191" y="3855"/>
                </a:lnTo>
                <a:lnTo>
                  <a:pt x="14213" y="3819"/>
                </a:lnTo>
                <a:lnTo>
                  <a:pt x="14236" y="3785"/>
                </a:lnTo>
                <a:lnTo>
                  <a:pt x="14260" y="3750"/>
                </a:lnTo>
                <a:lnTo>
                  <a:pt x="14284" y="3716"/>
                </a:lnTo>
                <a:lnTo>
                  <a:pt x="14308" y="3683"/>
                </a:lnTo>
                <a:lnTo>
                  <a:pt x="14333" y="3650"/>
                </a:lnTo>
                <a:lnTo>
                  <a:pt x="14360" y="3617"/>
                </a:lnTo>
                <a:lnTo>
                  <a:pt x="14386" y="3585"/>
                </a:lnTo>
                <a:lnTo>
                  <a:pt x="14412" y="3553"/>
                </a:lnTo>
                <a:lnTo>
                  <a:pt x="14439" y="3521"/>
                </a:lnTo>
                <a:lnTo>
                  <a:pt x="14467" y="3491"/>
                </a:lnTo>
                <a:lnTo>
                  <a:pt x="14495" y="3460"/>
                </a:lnTo>
                <a:lnTo>
                  <a:pt x="14539" y="3416"/>
                </a:lnTo>
                <a:lnTo>
                  <a:pt x="14585" y="3373"/>
                </a:lnTo>
                <a:lnTo>
                  <a:pt x="14631" y="3332"/>
                </a:lnTo>
                <a:lnTo>
                  <a:pt x="14677" y="3291"/>
                </a:lnTo>
                <a:lnTo>
                  <a:pt x="14726" y="3252"/>
                </a:lnTo>
                <a:lnTo>
                  <a:pt x="14774" y="3214"/>
                </a:lnTo>
                <a:lnTo>
                  <a:pt x="14823" y="3177"/>
                </a:lnTo>
                <a:lnTo>
                  <a:pt x="14874" y="3141"/>
                </a:lnTo>
                <a:lnTo>
                  <a:pt x="14925" y="3107"/>
                </a:lnTo>
                <a:lnTo>
                  <a:pt x="14978" y="3074"/>
                </a:lnTo>
                <a:lnTo>
                  <a:pt x="15031" y="3043"/>
                </a:lnTo>
                <a:lnTo>
                  <a:pt x="15085" y="3013"/>
                </a:lnTo>
                <a:lnTo>
                  <a:pt x="15140" y="2985"/>
                </a:lnTo>
                <a:lnTo>
                  <a:pt x="15196" y="2957"/>
                </a:lnTo>
                <a:lnTo>
                  <a:pt x="15251" y="2932"/>
                </a:lnTo>
                <a:lnTo>
                  <a:pt x="15309" y="2908"/>
                </a:lnTo>
                <a:lnTo>
                  <a:pt x="15363" y="2888"/>
                </a:lnTo>
                <a:lnTo>
                  <a:pt x="15418" y="2870"/>
                </a:lnTo>
                <a:lnTo>
                  <a:pt x="15473" y="2853"/>
                </a:lnTo>
                <a:lnTo>
                  <a:pt x="15529" y="2838"/>
                </a:lnTo>
                <a:lnTo>
                  <a:pt x="15585" y="2825"/>
                </a:lnTo>
                <a:lnTo>
                  <a:pt x="15641" y="2812"/>
                </a:lnTo>
                <a:lnTo>
                  <a:pt x="15696" y="2802"/>
                </a:lnTo>
                <a:lnTo>
                  <a:pt x="15753" y="2793"/>
                </a:lnTo>
                <a:lnTo>
                  <a:pt x="15810" y="2787"/>
                </a:lnTo>
                <a:lnTo>
                  <a:pt x="15868" y="2781"/>
                </a:lnTo>
                <a:lnTo>
                  <a:pt x="15925" y="2778"/>
                </a:lnTo>
                <a:lnTo>
                  <a:pt x="15981" y="2776"/>
                </a:lnTo>
                <a:lnTo>
                  <a:pt x="16039" y="2776"/>
                </a:lnTo>
                <a:lnTo>
                  <a:pt x="16097" y="2778"/>
                </a:lnTo>
                <a:lnTo>
                  <a:pt x="16154" y="2782"/>
                </a:lnTo>
                <a:lnTo>
                  <a:pt x="16212" y="2788"/>
                </a:lnTo>
                <a:lnTo>
                  <a:pt x="16254" y="2795"/>
                </a:lnTo>
                <a:lnTo>
                  <a:pt x="16296" y="2803"/>
                </a:lnTo>
                <a:lnTo>
                  <a:pt x="16335" y="2813"/>
                </a:lnTo>
                <a:lnTo>
                  <a:pt x="16374" y="2825"/>
                </a:lnTo>
                <a:lnTo>
                  <a:pt x="16410" y="2837"/>
                </a:lnTo>
                <a:lnTo>
                  <a:pt x="16446" y="2851"/>
                </a:lnTo>
                <a:lnTo>
                  <a:pt x="16481" y="2867"/>
                </a:lnTo>
                <a:lnTo>
                  <a:pt x="16514" y="2884"/>
                </a:lnTo>
                <a:lnTo>
                  <a:pt x="16545" y="2902"/>
                </a:lnTo>
                <a:lnTo>
                  <a:pt x="16575" y="2922"/>
                </a:lnTo>
                <a:lnTo>
                  <a:pt x="16603" y="2943"/>
                </a:lnTo>
                <a:lnTo>
                  <a:pt x="16630" y="2965"/>
                </a:lnTo>
                <a:lnTo>
                  <a:pt x="16656" y="2988"/>
                </a:lnTo>
                <a:lnTo>
                  <a:pt x="16679" y="3012"/>
                </a:lnTo>
                <a:lnTo>
                  <a:pt x="16701" y="3039"/>
                </a:lnTo>
                <a:lnTo>
                  <a:pt x="16721" y="3065"/>
                </a:lnTo>
                <a:lnTo>
                  <a:pt x="16740" y="3093"/>
                </a:lnTo>
                <a:lnTo>
                  <a:pt x="16756" y="3123"/>
                </a:lnTo>
                <a:lnTo>
                  <a:pt x="16772" y="3153"/>
                </a:lnTo>
                <a:lnTo>
                  <a:pt x="16786" y="3185"/>
                </a:lnTo>
                <a:lnTo>
                  <a:pt x="16797" y="3218"/>
                </a:lnTo>
                <a:lnTo>
                  <a:pt x="16807" y="3250"/>
                </a:lnTo>
                <a:lnTo>
                  <a:pt x="16815" y="3285"/>
                </a:lnTo>
                <a:lnTo>
                  <a:pt x="16821" y="3321"/>
                </a:lnTo>
                <a:lnTo>
                  <a:pt x="16825" y="3358"/>
                </a:lnTo>
                <a:lnTo>
                  <a:pt x="16828" y="3396"/>
                </a:lnTo>
                <a:lnTo>
                  <a:pt x="16828" y="3434"/>
                </a:lnTo>
                <a:lnTo>
                  <a:pt x="16826" y="3474"/>
                </a:lnTo>
                <a:lnTo>
                  <a:pt x="16823" y="3514"/>
                </a:lnTo>
                <a:lnTo>
                  <a:pt x="16817" y="3556"/>
                </a:lnTo>
                <a:lnTo>
                  <a:pt x="16809" y="3598"/>
                </a:lnTo>
                <a:lnTo>
                  <a:pt x="16800" y="3641"/>
                </a:lnTo>
                <a:lnTo>
                  <a:pt x="16788" y="3682"/>
                </a:lnTo>
                <a:lnTo>
                  <a:pt x="16775" y="3721"/>
                </a:lnTo>
                <a:lnTo>
                  <a:pt x="16762" y="3760"/>
                </a:lnTo>
                <a:lnTo>
                  <a:pt x="16747" y="3799"/>
                </a:lnTo>
                <a:lnTo>
                  <a:pt x="16731" y="3837"/>
                </a:lnTo>
                <a:lnTo>
                  <a:pt x="16714" y="3875"/>
                </a:lnTo>
                <a:lnTo>
                  <a:pt x="16697" y="3912"/>
                </a:lnTo>
                <a:lnTo>
                  <a:pt x="16678" y="3949"/>
                </a:lnTo>
                <a:lnTo>
                  <a:pt x="15969" y="5325"/>
                </a:lnTo>
                <a:lnTo>
                  <a:pt x="15417" y="5325"/>
                </a:lnTo>
                <a:close/>
                <a:moveTo>
                  <a:pt x="1294" y="2791"/>
                </a:moveTo>
                <a:lnTo>
                  <a:pt x="0" y="5326"/>
                </a:lnTo>
                <a:lnTo>
                  <a:pt x="408" y="5326"/>
                </a:lnTo>
                <a:lnTo>
                  <a:pt x="1701" y="2791"/>
                </a:lnTo>
                <a:lnTo>
                  <a:pt x="1294" y="2791"/>
                </a:lnTo>
                <a:close/>
                <a:moveTo>
                  <a:pt x="1911" y="2791"/>
                </a:moveTo>
                <a:lnTo>
                  <a:pt x="617" y="5326"/>
                </a:lnTo>
                <a:lnTo>
                  <a:pt x="1466" y="5326"/>
                </a:lnTo>
                <a:lnTo>
                  <a:pt x="2759" y="2791"/>
                </a:lnTo>
                <a:lnTo>
                  <a:pt x="1911" y="2791"/>
                </a:lnTo>
                <a:close/>
                <a:moveTo>
                  <a:pt x="5017" y="713"/>
                </a:moveTo>
                <a:lnTo>
                  <a:pt x="5015" y="704"/>
                </a:lnTo>
                <a:lnTo>
                  <a:pt x="5011" y="695"/>
                </a:lnTo>
                <a:lnTo>
                  <a:pt x="5006" y="686"/>
                </a:lnTo>
                <a:lnTo>
                  <a:pt x="5002" y="677"/>
                </a:lnTo>
                <a:lnTo>
                  <a:pt x="5001" y="674"/>
                </a:lnTo>
                <a:lnTo>
                  <a:pt x="5000" y="669"/>
                </a:lnTo>
                <a:lnTo>
                  <a:pt x="5000" y="666"/>
                </a:lnTo>
                <a:lnTo>
                  <a:pt x="5001" y="664"/>
                </a:lnTo>
                <a:lnTo>
                  <a:pt x="5003" y="662"/>
                </a:lnTo>
                <a:lnTo>
                  <a:pt x="5006" y="660"/>
                </a:lnTo>
                <a:lnTo>
                  <a:pt x="5011" y="659"/>
                </a:lnTo>
                <a:lnTo>
                  <a:pt x="5017" y="659"/>
                </a:lnTo>
                <a:lnTo>
                  <a:pt x="5019" y="652"/>
                </a:lnTo>
                <a:lnTo>
                  <a:pt x="5021" y="646"/>
                </a:lnTo>
                <a:lnTo>
                  <a:pt x="5024" y="644"/>
                </a:lnTo>
                <a:lnTo>
                  <a:pt x="5028" y="642"/>
                </a:lnTo>
                <a:lnTo>
                  <a:pt x="5032" y="642"/>
                </a:lnTo>
                <a:lnTo>
                  <a:pt x="5036" y="643"/>
                </a:lnTo>
                <a:lnTo>
                  <a:pt x="5040" y="644"/>
                </a:lnTo>
                <a:lnTo>
                  <a:pt x="5044" y="646"/>
                </a:lnTo>
                <a:lnTo>
                  <a:pt x="5048" y="647"/>
                </a:lnTo>
                <a:lnTo>
                  <a:pt x="5053" y="649"/>
                </a:lnTo>
                <a:lnTo>
                  <a:pt x="5056" y="649"/>
                </a:lnTo>
                <a:lnTo>
                  <a:pt x="5059" y="649"/>
                </a:lnTo>
                <a:lnTo>
                  <a:pt x="5062" y="647"/>
                </a:lnTo>
                <a:lnTo>
                  <a:pt x="5064" y="644"/>
                </a:lnTo>
                <a:lnTo>
                  <a:pt x="5065" y="640"/>
                </a:lnTo>
                <a:lnTo>
                  <a:pt x="5065" y="633"/>
                </a:lnTo>
                <a:lnTo>
                  <a:pt x="5061" y="632"/>
                </a:lnTo>
                <a:lnTo>
                  <a:pt x="5057" y="632"/>
                </a:lnTo>
                <a:lnTo>
                  <a:pt x="5053" y="629"/>
                </a:lnTo>
                <a:lnTo>
                  <a:pt x="5049" y="627"/>
                </a:lnTo>
                <a:lnTo>
                  <a:pt x="5047" y="625"/>
                </a:lnTo>
                <a:lnTo>
                  <a:pt x="5045" y="622"/>
                </a:lnTo>
                <a:lnTo>
                  <a:pt x="5043" y="618"/>
                </a:lnTo>
                <a:lnTo>
                  <a:pt x="5041" y="615"/>
                </a:lnTo>
                <a:lnTo>
                  <a:pt x="5040" y="606"/>
                </a:lnTo>
                <a:lnTo>
                  <a:pt x="5039" y="596"/>
                </a:lnTo>
                <a:lnTo>
                  <a:pt x="5039" y="585"/>
                </a:lnTo>
                <a:lnTo>
                  <a:pt x="5040" y="575"/>
                </a:lnTo>
                <a:lnTo>
                  <a:pt x="5043" y="552"/>
                </a:lnTo>
                <a:lnTo>
                  <a:pt x="5046" y="533"/>
                </a:lnTo>
                <a:lnTo>
                  <a:pt x="5047" y="525"/>
                </a:lnTo>
                <a:lnTo>
                  <a:pt x="5047" y="519"/>
                </a:lnTo>
                <a:lnTo>
                  <a:pt x="5046" y="513"/>
                </a:lnTo>
                <a:lnTo>
                  <a:pt x="5043" y="511"/>
                </a:lnTo>
                <a:lnTo>
                  <a:pt x="5036" y="511"/>
                </a:lnTo>
                <a:lnTo>
                  <a:pt x="5018" y="512"/>
                </a:lnTo>
                <a:lnTo>
                  <a:pt x="4993" y="512"/>
                </a:lnTo>
                <a:lnTo>
                  <a:pt x="4964" y="512"/>
                </a:lnTo>
                <a:lnTo>
                  <a:pt x="4936" y="512"/>
                </a:lnTo>
                <a:lnTo>
                  <a:pt x="4911" y="510"/>
                </a:lnTo>
                <a:lnTo>
                  <a:pt x="4900" y="509"/>
                </a:lnTo>
                <a:lnTo>
                  <a:pt x="4892" y="507"/>
                </a:lnTo>
                <a:lnTo>
                  <a:pt x="4886" y="505"/>
                </a:lnTo>
                <a:lnTo>
                  <a:pt x="4883" y="502"/>
                </a:lnTo>
                <a:lnTo>
                  <a:pt x="4866" y="499"/>
                </a:lnTo>
                <a:lnTo>
                  <a:pt x="4853" y="497"/>
                </a:lnTo>
                <a:lnTo>
                  <a:pt x="4843" y="497"/>
                </a:lnTo>
                <a:lnTo>
                  <a:pt x="4837" y="499"/>
                </a:lnTo>
                <a:lnTo>
                  <a:pt x="4835" y="500"/>
                </a:lnTo>
                <a:lnTo>
                  <a:pt x="4834" y="502"/>
                </a:lnTo>
                <a:lnTo>
                  <a:pt x="4834" y="503"/>
                </a:lnTo>
                <a:lnTo>
                  <a:pt x="4833" y="506"/>
                </a:lnTo>
                <a:lnTo>
                  <a:pt x="4835" y="511"/>
                </a:lnTo>
                <a:lnTo>
                  <a:pt x="4837" y="517"/>
                </a:lnTo>
                <a:lnTo>
                  <a:pt x="4846" y="530"/>
                </a:lnTo>
                <a:lnTo>
                  <a:pt x="4858" y="545"/>
                </a:lnTo>
                <a:lnTo>
                  <a:pt x="4869" y="559"/>
                </a:lnTo>
                <a:lnTo>
                  <a:pt x="4875" y="569"/>
                </a:lnTo>
                <a:lnTo>
                  <a:pt x="4879" y="570"/>
                </a:lnTo>
                <a:lnTo>
                  <a:pt x="4882" y="572"/>
                </a:lnTo>
                <a:lnTo>
                  <a:pt x="4884" y="575"/>
                </a:lnTo>
                <a:lnTo>
                  <a:pt x="4886" y="579"/>
                </a:lnTo>
                <a:lnTo>
                  <a:pt x="4887" y="582"/>
                </a:lnTo>
                <a:lnTo>
                  <a:pt x="4889" y="587"/>
                </a:lnTo>
                <a:lnTo>
                  <a:pt x="4889" y="593"/>
                </a:lnTo>
                <a:lnTo>
                  <a:pt x="4889" y="597"/>
                </a:lnTo>
                <a:lnTo>
                  <a:pt x="4886" y="607"/>
                </a:lnTo>
                <a:lnTo>
                  <a:pt x="4883" y="616"/>
                </a:lnTo>
                <a:lnTo>
                  <a:pt x="4882" y="619"/>
                </a:lnTo>
                <a:lnTo>
                  <a:pt x="4880" y="622"/>
                </a:lnTo>
                <a:lnTo>
                  <a:pt x="4878" y="624"/>
                </a:lnTo>
                <a:lnTo>
                  <a:pt x="4875" y="624"/>
                </a:lnTo>
                <a:lnTo>
                  <a:pt x="4876" y="634"/>
                </a:lnTo>
                <a:lnTo>
                  <a:pt x="4877" y="642"/>
                </a:lnTo>
                <a:lnTo>
                  <a:pt x="4879" y="649"/>
                </a:lnTo>
                <a:lnTo>
                  <a:pt x="4883" y="657"/>
                </a:lnTo>
                <a:lnTo>
                  <a:pt x="4887" y="662"/>
                </a:lnTo>
                <a:lnTo>
                  <a:pt x="4894" y="666"/>
                </a:lnTo>
                <a:lnTo>
                  <a:pt x="4901" y="668"/>
                </a:lnTo>
                <a:lnTo>
                  <a:pt x="4911" y="669"/>
                </a:lnTo>
                <a:lnTo>
                  <a:pt x="4911" y="676"/>
                </a:lnTo>
                <a:lnTo>
                  <a:pt x="4909" y="681"/>
                </a:lnTo>
                <a:lnTo>
                  <a:pt x="4906" y="684"/>
                </a:lnTo>
                <a:lnTo>
                  <a:pt x="4903" y="687"/>
                </a:lnTo>
                <a:lnTo>
                  <a:pt x="4901" y="691"/>
                </a:lnTo>
                <a:lnTo>
                  <a:pt x="4899" y="694"/>
                </a:lnTo>
                <a:lnTo>
                  <a:pt x="4897" y="699"/>
                </a:lnTo>
                <a:lnTo>
                  <a:pt x="4897" y="706"/>
                </a:lnTo>
                <a:lnTo>
                  <a:pt x="4899" y="706"/>
                </a:lnTo>
                <a:lnTo>
                  <a:pt x="4900" y="707"/>
                </a:lnTo>
                <a:lnTo>
                  <a:pt x="4899" y="707"/>
                </a:lnTo>
                <a:lnTo>
                  <a:pt x="4898" y="709"/>
                </a:lnTo>
                <a:lnTo>
                  <a:pt x="4892" y="711"/>
                </a:lnTo>
                <a:lnTo>
                  <a:pt x="4882" y="714"/>
                </a:lnTo>
                <a:lnTo>
                  <a:pt x="4863" y="719"/>
                </a:lnTo>
                <a:lnTo>
                  <a:pt x="4853" y="721"/>
                </a:lnTo>
                <a:lnTo>
                  <a:pt x="4854" y="730"/>
                </a:lnTo>
                <a:lnTo>
                  <a:pt x="4856" y="735"/>
                </a:lnTo>
                <a:lnTo>
                  <a:pt x="4859" y="739"/>
                </a:lnTo>
                <a:lnTo>
                  <a:pt x="4863" y="741"/>
                </a:lnTo>
                <a:lnTo>
                  <a:pt x="4870" y="744"/>
                </a:lnTo>
                <a:lnTo>
                  <a:pt x="4873" y="748"/>
                </a:lnTo>
                <a:lnTo>
                  <a:pt x="4887" y="746"/>
                </a:lnTo>
                <a:lnTo>
                  <a:pt x="4903" y="743"/>
                </a:lnTo>
                <a:lnTo>
                  <a:pt x="4904" y="740"/>
                </a:lnTo>
                <a:lnTo>
                  <a:pt x="4906" y="738"/>
                </a:lnTo>
                <a:lnTo>
                  <a:pt x="4909" y="736"/>
                </a:lnTo>
                <a:lnTo>
                  <a:pt x="4912" y="734"/>
                </a:lnTo>
                <a:lnTo>
                  <a:pt x="4920" y="731"/>
                </a:lnTo>
                <a:lnTo>
                  <a:pt x="4930" y="729"/>
                </a:lnTo>
                <a:lnTo>
                  <a:pt x="4941" y="727"/>
                </a:lnTo>
                <a:lnTo>
                  <a:pt x="4954" y="726"/>
                </a:lnTo>
                <a:lnTo>
                  <a:pt x="4966" y="727"/>
                </a:lnTo>
                <a:lnTo>
                  <a:pt x="4980" y="729"/>
                </a:lnTo>
                <a:lnTo>
                  <a:pt x="5008" y="732"/>
                </a:lnTo>
                <a:lnTo>
                  <a:pt x="5034" y="735"/>
                </a:lnTo>
                <a:lnTo>
                  <a:pt x="5056" y="738"/>
                </a:lnTo>
                <a:lnTo>
                  <a:pt x="5070" y="739"/>
                </a:lnTo>
                <a:lnTo>
                  <a:pt x="5076" y="734"/>
                </a:lnTo>
                <a:lnTo>
                  <a:pt x="5079" y="729"/>
                </a:lnTo>
                <a:lnTo>
                  <a:pt x="5080" y="724"/>
                </a:lnTo>
                <a:lnTo>
                  <a:pt x="5080" y="721"/>
                </a:lnTo>
                <a:lnTo>
                  <a:pt x="5078" y="719"/>
                </a:lnTo>
                <a:lnTo>
                  <a:pt x="5075" y="717"/>
                </a:lnTo>
                <a:lnTo>
                  <a:pt x="5070" y="715"/>
                </a:lnTo>
                <a:lnTo>
                  <a:pt x="5065" y="714"/>
                </a:lnTo>
                <a:lnTo>
                  <a:pt x="5040" y="713"/>
                </a:lnTo>
                <a:lnTo>
                  <a:pt x="5017" y="713"/>
                </a:lnTo>
                <a:close/>
                <a:moveTo>
                  <a:pt x="4911" y="491"/>
                </a:moveTo>
                <a:lnTo>
                  <a:pt x="4915" y="491"/>
                </a:lnTo>
                <a:lnTo>
                  <a:pt x="4919" y="490"/>
                </a:lnTo>
                <a:lnTo>
                  <a:pt x="4922" y="489"/>
                </a:lnTo>
                <a:lnTo>
                  <a:pt x="4924" y="488"/>
                </a:lnTo>
                <a:lnTo>
                  <a:pt x="4925" y="486"/>
                </a:lnTo>
                <a:lnTo>
                  <a:pt x="4926" y="485"/>
                </a:lnTo>
                <a:lnTo>
                  <a:pt x="4926" y="482"/>
                </a:lnTo>
                <a:lnTo>
                  <a:pt x="4926" y="480"/>
                </a:lnTo>
                <a:lnTo>
                  <a:pt x="4924" y="474"/>
                </a:lnTo>
                <a:lnTo>
                  <a:pt x="4920" y="468"/>
                </a:lnTo>
                <a:lnTo>
                  <a:pt x="4914" y="462"/>
                </a:lnTo>
                <a:lnTo>
                  <a:pt x="4907" y="455"/>
                </a:lnTo>
                <a:lnTo>
                  <a:pt x="4899" y="448"/>
                </a:lnTo>
                <a:lnTo>
                  <a:pt x="4891" y="442"/>
                </a:lnTo>
                <a:lnTo>
                  <a:pt x="4882" y="436"/>
                </a:lnTo>
                <a:lnTo>
                  <a:pt x="4873" y="432"/>
                </a:lnTo>
                <a:lnTo>
                  <a:pt x="4864" y="428"/>
                </a:lnTo>
                <a:lnTo>
                  <a:pt x="4856" y="426"/>
                </a:lnTo>
                <a:lnTo>
                  <a:pt x="4848" y="425"/>
                </a:lnTo>
                <a:lnTo>
                  <a:pt x="4841" y="425"/>
                </a:lnTo>
                <a:lnTo>
                  <a:pt x="4842" y="431"/>
                </a:lnTo>
                <a:lnTo>
                  <a:pt x="4844" y="438"/>
                </a:lnTo>
                <a:lnTo>
                  <a:pt x="4848" y="443"/>
                </a:lnTo>
                <a:lnTo>
                  <a:pt x="4853" y="449"/>
                </a:lnTo>
                <a:lnTo>
                  <a:pt x="4863" y="460"/>
                </a:lnTo>
                <a:lnTo>
                  <a:pt x="4876" y="468"/>
                </a:lnTo>
                <a:lnTo>
                  <a:pt x="4900" y="483"/>
                </a:lnTo>
                <a:lnTo>
                  <a:pt x="4911" y="491"/>
                </a:lnTo>
                <a:close/>
                <a:moveTo>
                  <a:pt x="5285" y="2367"/>
                </a:moveTo>
                <a:lnTo>
                  <a:pt x="5281" y="2366"/>
                </a:lnTo>
                <a:lnTo>
                  <a:pt x="5277" y="2364"/>
                </a:lnTo>
                <a:lnTo>
                  <a:pt x="5272" y="2364"/>
                </a:lnTo>
                <a:lnTo>
                  <a:pt x="5267" y="2364"/>
                </a:lnTo>
                <a:lnTo>
                  <a:pt x="5263" y="2365"/>
                </a:lnTo>
                <a:lnTo>
                  <a:pt x="5260" y="2366"/>
                </a:lnTo>
                <a:lnTo>
                  <a:pt x="5256" y="2369"/>
                </a:lnTo>
                <a:lnTo>
                  <a:pt x="5252" y="2371"/>
                </a:lnTo>
                <a:lnTo>
                  <a:pt x="5244" y="2382"/>
                </a:lnTo>
                <a:lnTo>
                  <a:pt x="5238" y="2391"/>
                </a:lnTo>
                <a:lnTo>
                  <a:pt x="5234" y="2400"/>
                </a:lnTo>
                <a:lnTo>
                  <a:pt x="5229" y="2408"/>
                </a:lnTo>
                <a:lnTo>
                  <a:pt x="5223" y="2424"/>
                </a:lnTo>
                <a:lnTo>
                  <a:pt x="5218" y="2439"/>
                </a:lnTo>
                <a:lnTo>
                  <a:pt x="5211" y="2454"/>
                </a:lnTo>
                <a:lnTo>
                  <a:pt x="5205" y="2471"/>
                </a:lnTo>
                <a:lnTo>
                  <a:pt x="5200" y="2487"/>
                </a:lnTo>
                <a:lnTo>
                  <a:pt x="5194" y="2503"/>
                </a:lnTo>
                <a:lnTo>
                  <a:pt x="5189" y="2511"/>
                </a:lnTo>
                <a:lnTo>
                  <a:pt x="5185" y="2520"/>
                </a:lnTo>
                <a:lnTo>
                  <a:pt x="5180" y="2528"/>
                </a:lnTo>
                <a:lnTo>
                  <a:pt x="5176" y="2537"/>
                </a:lnTo>
                <a:lnTo>
                  <a:pt x="5241" y="2537"/>
                </a:lnTo>
                <a:lnTo>
                  <a:pt x="5251" y="2500"/>
                </a:lnTo>
                <a:lnTo>
                  <a:pt x="5263" y="2464"/>
                </a:lnTo>
                <a:lnTo>
                  <a:pt x="5278" y="2427"/>
                </a:lnTo>
                <a:lnTo>
                  <a:pt x="5295" y="2389"/>
                </a:lnTo>
                <a:lnTo>
                  <a:pt x="5295" y="2386"/>
                </a:lnTo>
                <a:lnTo>
                  <a:pt x="5295" y="2383"/>
                </a:lnTo>
                <a:lnTo>
                  <a:pt x="5295" y="2380"/>
                </a:lnTo>
                <a:lnTo>
                  <a:pt x="5293" y="2376"/>
                </a:lnTo>
                <a:lnTo>
                  <a:pt x="5291" y="2373"/>
                </a:lnTo>
                <a:lnTo>
                  <a:pt x="5290" y="2370"/>
                </a:lnTo>
                <a:lnTo>
                  <a:pt x="5288" y="2368"/>
                </a:lnTo>
                <a:lnTo>
                  <a:pt x="5285" y="2367"/>
                </a:lnTo>
                <a:close/>
                <a:moveTo>
                  <a:pt x="5281" y="491"/>
                </a:moveTo>
                <a:lnTo>
                  <a:pt x="5288" y="490"/>
                </a:lnTo>
                <a:lnTo>
                  <a:pt x="5297" y="488"/>
                </a:lnTo>
                <a:lnTo>
                  <a:pt x="5305" y="485"/>
                </a:lnTo>
                <a:lnTo>
                  <a:pt x="5316" y="480"/>
                </a:lnTo>
                <a:lnTo>
                  <a:pt x="5325" y="474"/>
                </a:lnTo>
                <a:lnTo>
                  <a:pt x="5334" y="468"/>
                </a:lnTo>
                <a:lnTo>
                  <a:pt x="5343" y="462"/>
                </a:lnTo>
                <a:lnTo>
                  <a:pt x="5351" y="455"/>
                </a:lnTo>
                <a:lnTo>
                  <a:pt x="5358" y="449"/>
                </a:lnTo>
                <a:lnTo>
                  <a:pt x="5362" y="443"/>
                </a:lnTo>
                <a:lnTo>
                  <a:pt x="5364" y="441"/>
                </a:lnTo>
                <a:lnTo>
                  <a:pt x="5365" y="438"/>
                </a:lnTo>
                <a:lnTo>
                  <a:pt x="5365" y="435"/>
                </a:lnTo>
                <a:lnTo>
                  <a:pt x="5365" y="433"/>
                </a:lnTo>
                <a:lnTo>
                  <a:pt x="5364" y="432"/>
                </a:lnTo>
                <a:lnTo>
                  <a:pt x="5362" y="431"/>
                </a:lnTo>
                <a:lnTo>
                  <a:pt x="5359" y="430"/>
                </a:lnTo>
                <a:lnTo>
                  <a:pt x="5356" y="429"/>
                </a:lnTo>
                <a:lnTo>
                  <a:pt x="5346" y="429"/>
                </a:lnTo>
                <a:lnTo>
                  <a:pt x="5331" y="431"/>
                </a:lnTo>
                <a:lnTo>
                  <a:pt x="5331" y="434"/>
                </a:lnTo>
                <a:lnTo>
                  <a:pt x="5329" y="438"/>
                </a:lnTo>
                <a:lnTo>
                  <a:pt x="5326" y="440"/>
                </a:lnTo>
                <a:lnTo>
                  <a:pt x="5323" y="442"/>
                </a:lnTo>
                <a:lnTo>
                  <a:pt x="5313" y="447"/>
                </a:lnTo>
                <a:lnTo>
                  <a:pt x="5303" y="452"/>
                </a:lnTo>
                <a:lnTo>
                  <a:pt x="5292" y="459"/>
                </a:lnTo>
                <a:lnTo>
                  <a:pt x="5283" y="465"/>
                </a:lnTo>
                <a:lnTo>
                  <a:pt x="5280" y="469"/>
                </a:lnTo>
                <a:lnTo>
                  <a:pt x="5277" y="473"/>
                </a:lnTo>
                <a:lnTo>
                  <a:pt x="5275" y="479"/>
                </a:lnTo>
                <a:lnTo>
                  <a:pt x="5275" y="484"/>
                </a:lnTo>
                <a:lnTo>
                  <a:pt x="5277" y="485"/>
                </a:lnTo>
                <a:lnTo>
                  <a:pt x="5279" y="487"/>
                </a:lnTo>
                <a:lnTo>
                  <a:pt x="5280" y="489"/>
                </a:lnTo>
                <a:lnTo>
                  <a:pt x="5281" y="491"/>
                </a:lnTo>
                <a:close/>
                <a:moveTo>
                  <a:pt x="8803" y="0"/>
                </a:moveTo>
                <a:lnTo>
                  <a:pt x="7509" y="2537"/>
                </a:lnTo>
                <a:lnTo>
                  <a:pt x="8358" y="2537"/>
                </a:lnTo>
                <a:lnTo>
                  <a:pt x="9651" y="0"/>
                </a:lnTo>
                <a:lnTo>
                  <a:pt x="8803" y="0"/>
                </a:lnTo>
                <a:close/>
                <a:moveTo>
                  <a:pt x="4471" y="0"/>
                </a:moveTo>
                <a:lnTo>
                  <a:pt x="4428" y="1"/>
                </a:lnTo>
                <a:lnTo>
                  <a:pt x="4384" y="4"/>
                </a:lnTo>
                <a:lnTo>
                  <a:pt x="4340" y="9"/>
                </a:lnTo>
                <a:lnTo>
                  <a:pt x="4294" y="17"/>
                </a:lnTo>
                <a:lnTo>
                  <a:pt x="4250" y="26"/>
                </a:lnTo>
                <a:lnTo>
                  <a:pt x="4204" y="38"/>
                </a:lnTo>
                <a:lnTo>
                  <a:pt x="4159" y="52"/>
                </a:lnTo>
                <a:lnTo>
                  <a:pt x="4113" y="66"/>
                </a:lnTo>
                <a:lnTo>
                  <a:pt x="4067" y="83"/>
                </a:lnTo>
                <a:lnTo>
                  <a:pt x="4022" y="102"/>
                </a:lnTo>
                <a:lnTo>
                  <a:pt x="3977" y="123"/>
                </a:lnTo>
                <a:lnTo>
                  <a:pt x="3931" y="144"/>
                </a:lnTo>
                <a:lnTo>
                  <a:pt x="3886" y="169"/>
                </a:lnTo>
                <a:lnTo>
                  <a:pt x="3842" y="194"/>
                </a:lnTo>
                <a:lnTo>
                  <a:pt x="3798" y="220"/>
                </a:lnTo>
                <a:lnTo>
                  <a:pt x="3755" y="249"/>
                </a:lnTo>
                <a:lnTo>
                  <a:pt x="3713" y="277"/>
                </a:lnTo>
                <a:lnTo>
                  <a:pt x="3671" y="309"/>
                </a:lnTo>
                <a:lnTo>
                  <a:pt x="3629" y="341"/>
                </a:lnTo>
                <a:lnTo>
                  <a:pt x="3589" y="373"/>
                </a:lnTo>
                <a:lnTo>
                  <a:pt x="3550" y="408"/>
                </a:lnTo>
                <a:lnTo>
                  <a:pt x="3512" y="444"/>
                </a:lnTo>
                <a:lnTo>
                  <a:pt x="3474" y="480"/>
                </a:lnTo>
                <a:lnTo>
                  <a:pt x="3438" y="518"/>
                </a:lnTo>
                <a:lnTo>
                  <a:pt x="3403" y="556"/>
                </a:lnTo>
                <a:lnTo>
                  <a:pt x="3371" y="595"/>
                </a:lnTo>
                <a:lnTo>
                  <a:pt x="3339" y="635"/>
                </a:lnTo>
                <a:lnTo>
                  <a:pt x="3309" y="676"/>
                </a:lnTo>
                <a:lnTo>
                  <a:pt x="3280" y="717"/>
                </a:lnTo>
                <a:lnTo>
                  <a:pt x="3253" y="759"/>
                </a:lnTo>
                <a:lnTo>
                  <a:pt x="3228" y="802"/>
                </a:lnTo>
                <a:lnTo>
                  <a:pt x="3205" y="846"/>
                </a:lnTo>
                <a:lnTo>
                  <a:pt x="2343" y="2537"/>
                </a:lnTo>
                <a:lnTo>
                  <a:pt x="4520" y="2537"/>
                </a:lnTo>
                <a:lnTo>
                  <a:pt x="4524" y="2518"/>
                </a:lnTo>
                <a:lnTo>
                  <a:pt x="4526" y="2502"/>
                </a:lnTo>
                <a:lnTo>
                  <a:pt x="4528" y="2490"/>
                </a:lnTo>
                <a:lnTo>
                  <a:pt x="4529" y="2482"/>
                </a:lnTo>
                <a:lnTo>
                  <a:pt x="4523" y="2480"/>
                </a:lnTo>
                <a:lnTo>
                  <a:pt x="4517" y="2478"/>
                </a:lnTo>
                <a:lnTo>
                  <a:pt x="4512" y="2473"/>
                </a:lnTo>
                <a:lnTo>
                  <a:pt x="4508" y="2469"/>
                </a:lnTo>
                <a:lnTo>
                  <a:pt x="4499" y="2459"/>
                </a:lnTo>
                <a:lnTo>
                  <a:pt x="4493" y="2449"/>
                </a:lnTo>
                <a:lnTo>
                  <a:pt x="4486" y="2435"/>
                </a:lnTo>
                <a:lnTo>
                  <a:pt x="4479" y="2423"/>
                </a:lnTo>
                <a:lnTo>
                  <a:pt x="4474" y="2409"/>
                </a:lnTo>
                <a:lnTo>
                  <a:pt x="4469" y="2395"/>
                </a:lnTo>
                <a:lnTo>
                  <a:pt x="4466" y="2391"/>
                </a:lnTo>
                <a:lnTo>
                  <a:pt x="4465" y="2387"/>
                </a:lnTo>
                <a:lnTo>
                  <a:pt x="4466" y="2383"/>
                </a:lnTo>
                <a:lnTo>
                  <a:pt x="4469" y="2378"/>
                </a:lnTo>
                <a:lnTo>
                  <a:pt x="4485" y="2344"/>
                </a:lnTo>
                <a:lnTo>
                  <a:pt x="4496" y="2327"/>
                </a:lnTo>
                <a:lnTo>
                  <a:pt x="4509" y="2311"/>
                </a:lnTo>
                <a:lnTo>
                  <a:pt x="4521" y="2296"/>
                </a:lnTo>
                <a:lnTo>
                  <a:pt x="4534" y="2281"/>
                </a:lnTo>
                <a:lnTo>
                  <a:pt x="4535" y="2276"/>
                </a:lnTo>
                <a:lnTo>
                  <a:pt x="4536" y="2270"/>
                </a:lnTo>
                <a:lnTo>
                  <a:pt x="4535" y="2264"/>
                </a:lnTo>
                <a:lnTo>
                  <a:pt x="4534" y="2258"/>
                </a:lnTo>
                <a:lnTo>
                  <a:pt x="4533" y="2255"/>
                </a:lnTo>
                <a:lnTo>
                  <a:pt x="4532" y="2253"/>
                </a:lnTo>
                <a:lnTo>
                  <a:pt x="4531" y="2250"/>
                </a:lnTo>
                <a:lnTo>
                  <a:pt x="4528" y="2246"/>
                </a:lnTo>
                <a:lnTo>
                  <a:pt x="4521" y="2239"/>
                </a:lnTo>
                <a:lnTo>
                  <a:pt x="4512" y="2231"/>
                </a:lnTo>
                <a:lnTo>
                  <a:pt x="4498" y="2218"/>
                </a:lnTo>
                <a:lnTo>
                  <a:pt x="4479" y="2204"/>
                </a:lnTo>
                <a:lnTo>
                  <a:pt x="4465" y="2195"/>
                </a:lnTo>
                <a:lnTo>
                  <a:pt x="4451" y="2187"/>
                </a:lnTo>
                <a:lnTo>
                  <a:pt x="4422" y="2174"/>
                </a:lnTo>
                <a:lnTo>
                  <a:pt x="4392" y="2161"/>
                </a:lnTo>
                <a:lnTo>
                  <a:pt x="4364" y="2150"/>
                </a:lnTo>
                <a:lnTo>
                  <a:pt x="4334" y="2137"/>
                </a:lnTo>
                <a:lnTo>
                  <a:pt x="4318" y="2129"/>
                </a:lnTo>
                <a:lnTo>
                  <a:pt x="4305" y="2121"/>
                </a:lnTo>
                <a:lnTo>
                  <a:pt x="4291" y="2115"/>
                </a:lnTo>
                <a:lnTo>
                  <a:pt x="4277" y="2107"/>
                </a:lnTo>
                <a:lnTo>
                  <a:pt x="4260" y="2097"/>
                </a:lnTo>
                <a:lnTo>
                  <a:pt x="4238" y="2084"/>
                </a:lnTo>
                <a:lnTo>
                  <a:pt x="4208" y="2066"/>
                </a:lnTo>
                <a:lnTo>
                  <a:pt x="4169" y="2044"/>
                </a:lnTo>
                <a:lnTo>
                  <a:pt x="4154" y="2038"/>
                </a:lnTo>
                <a:lnTo>
                  <a:pt x="4140" y="2033"/>
                </a:lnTo>
                <a:lnTo>
                  <a:pt x="4102" y="2012"/>
                </a:lnTo>
                <a:lnTo>
                  <a:pt x="4071" y="1997"/>
                </a:lnTo>
                <a:lnTo>
                  <a:pt x="4046" y="1983"/>
                </a:lnTo>
                <a:lnTo>
                  <a:pt x="4022" y="1969"/>
                </a:lnTo>
                <a:lnTo>
                  <a:pt x="4010" y="1958"/>
                </a:lnTo>
                <a:lnTo>
                  <a:pt x="4000" y="1946"/>
                </a:lnTo>
                <a:lnTo>
                  <a:pt x="3991" y="1937"/>
                </a:lnTo>
                <a:lnTo>
                  <a:pt x="3985" y="1926"/>
                </a:lnTo>
                <a:lnTo>
                  <a:pt x="3981" y="1916"/>
                </a:lnTo>
                <a:lnTo>
                  <a:pt x="3978" y="1903"/>
                </a:lnTo>
                <a:lnTo>
                  <a:pt x="3976" y="1889"/>
                </a:lnTo>
                <a:lnTo>
                  <a:pt x="3976" y="1874"/>
                </a:lnTo>
                <a:lnTo>
                  <a:pt x="3979" y="1864"/>
                </a:lnTo>
                <a:lnTo>
                  <a:pt x="3985" y="1849"/>
                </a:lnTo>
                <a:lnTo>
                  <a:pt x="4001" y="1816"/>
                </a:lnTo>
                <a:lnTo>
                  <a:pt x="4030" y="1752"/>
                </a:lnTo>
                <a:lnTo>
                  <a:pt x="4043" y="1730"/>
                </a:lnTo>
                <a:lnTo>
                  <a:pt x="4056" y="1708"/>
                </a:lnTo>
                <a:lnTo>
                  <a:pt x="4068" y="1686"/>
                </a:lnTo>
                <a:lnTo>
                  <a:pt x="4081" y="1665"/>
                </a:lnTo>
                <a:lnTo>
                  <a:pt x="4102" y="1635"/>
                </a:lnTo>
                <a:lnTo>
                  <a:pt x="4124" y="1606"/>
                </a:lnTo>
                <a:lnTo>
                  <a:pt x="4145" y="1576"/>
                </a:lnTo>
                <a:lnTo>
                  <a:pt x="4166" y="1547"/>
                </a:lnTo>
                <a:lnTo>
                  <a:pt x="4169" y="1544"/>
                </a:lnTo>
                <a:lnTo>
                  <a:pt x="4174" y="1538"/>
                </a:lnTo>
                <a:lnTo>
                  <a:pt x="4183" y="1528"/>
                </a:lnTo>
                <a:lnTo>
                  <a:pt x="4194" y="1513"/>
                </a:lnTo>
                <a:lnTo>
                  <a:pt x="4212" y="1493"/>
                </a:lnTo>
                <a:lnTo>
                  <a:pt x="4235" y="1466"/>
                </a:lnTo>
                <a:lnTo>
                  <a:pt x="4265" y="1431"/>
                </a:lnTo>
                <a:lnTo>
                  <a:pt x="4304" y="1386"/>
                </a:lnTo>
                <a:lnTo>
                  <a:pt x="4323" y="1366"/>
                </a:lnTo>
                <a:lnTo>
                  <a:pt x="4342" y="1346"/>
                </a:lnTo>
                <a:lnTo>
                  <a:pt x="4361" y="1326"/>
                </a:lnTo>
                <a:lnTo>
                  <a:pt x="4381" y="1306"/>
                </a:lnTo>
                <a:lnTo>
                  <a:pt x="4384" y="1302"/>
                </a:lnTo>
                <a:lnTo>
                  <a:pt x="4386" y="1298"/>
                </a:lnTo>
                <a:lnTo>
                  <a:pt x="4387" y="1294"/>
                </a:lnTo>
                <a:lnTo>
                  <a:pt x="4388" y="1289"/>
                </a:lnTo>
                <a:lnTo>
                  <a:pt x="4388" y="1212"/>
                </a:lnTo>
                <a:lnTo>
                  <a:pt x="4379" y="1197"/>
                </a:lnTo>
                <a:lnTo>
                  <a:pt x="4373" y="1182"/>
                </a:lnTo>
                <a:lnTo>
                  <a:pt x="4373" y="1169"/>
                </a:lnTo>
                <a:lnTo>
                  <a:pt x="4374" y="1159"/>
                </a:lnTo>
                <a:lnTo>
                  <a:pt x="4377" y="1151"/>
                </a:lnTo>
                <a:lnTo>
                  <a:pt x="4382" y="1145"/>
                </a:lnTo>
                <a:lnTo>
                  <a:pt x="4387" y="1140"/>
                </a:lnTo>
                <a:lnTo>
                  <a:pt x="4394" y="1134"/>
                </a:lnTo>
                <a:lnTo>
                  <a:pt x="4405" y="1128"/>
                </a:lnTo>
                <a:lnTo>
                  <a:pt x="4416" y="1121"/>
                </a:lnTo>
                <a:lnTo>
                  <a:pt x="4433" y="1118"/>
                </a:lnTo>
                <a:lnTo>
                  <a:pt x="4443" y="1115"/>
                </a:lnTo>
                <a:lnTo>
                  <a:pt x="4450" y="1112"/>
                </a:lnTo>
                <a:lnTo>
                  <a:pt x="4459" y="1109"/>
                </a:lnTo>
                <a:lnTo>
                  <a:pt x="4484" y="1108"/>
                </a:lnTo>
                <a:lnTo>
                  <a:pt x="4505" y="1107"/>
                </a:lnTo>
                <a:lnTo>
                  <a:pt x="4532" y="1106"/>
                </a:lnTo>
                <a:lnTo>
                  <a:pt x="4572" y="1106"/>
                </a:lnTo>
                <a:lnTo>
                  <a:pt x="4578" y="1108"/>
                </a:lnTo>
                <a:lnTo>
                  <a:pt x="4582" y="1109"/>
                </a:lnTo>
                <a:lnTo>
                  <a:pt x="4589" y="1113"/>
                </a:lnTo>
                <a:lnTo>
                  <a:pt x="4598" y="1119"/>
                </a:lnTo>
                <a:lnTo>
                  <a:pt x="4607" y="1120"/>
                </a:lnTo>
                <a:lnTo>
                  <a:pt x="4615" y="1121"/>
                </a:lnTo>
                <a:lnTo>
                  <a:pt x="4623" y="1126"/>
                </a:lnTo>
                <a:lnTo>
                  <a:pt x="4630" y="1130"/>
                </a:lnTo>
                <a:lnTo>
                  <a:pt x="4637" y="1141"/>
                </a:lnTo>
                <a:lnTo>
                  <a:pt x="4641" y="1147"/>
                </a:lnTo>
                <a:lnTo>
                  <a:pt x="4647" y="1151"/>
                </a:lnTo>
                <a:lnTo>
                  <a:pt x="4653" y="1158"/>
                </a:lnTo>
                <a:lnTo>
                  <a:pt x="4659" y="1157"/>
                </a:lnTo>
                <a:lnTo>
                  <a:pt x="4666" y="1156"/>
                </a:lnTo>
                <a:lnTo>
                  <a:pt x="4676" y="1154"/>
                </a:lnTo>
                <a:lnTo>
                  <a:pt x="4692" y="1154"/>
                </a:lnTo>
                <a:lnTo>
                  <a:pt x="4696" y="1147"/>
                </a:lnTo>
                <a:lnTo>
                  <a:pt x="4698" y="1141"/>
                </a:lnTo>
                <a:lnTo>
                  <a:pt x="4698" y="1120"/>
                </a:lnTo>
                <a:lnTo>
                  <a:pt x="4693" y="1110"/>
                </a:lnTo>
                <a:lnTo>
                  <a:pt x="4688" y="1102"/>
                </a:lnTo>
                <a:lnTo>
                  <a:pt x="4686" y="1093"/>
                </a:lnTo>
                <a:lnTo>
                  <a:pt x="4684" y="1086"/>
                </a:lnTo>
                <a:lnTo>
                  <a:pt x="4693" y="1074"/>
                </a:lnTo>
                <a:lnTo>
                  <a:pt x="4698" y="1068"/>
                </a:lnTo>
                <a:lnTo>
                  <a:pt x="4704" y="1063"/>
                </a:lnTo>
                <a:lnTo>
                  <a:pt x="4713" y="1055"/>
                </a:lnTo>
                <a:lnTo>
                  <a:pt x="4737" y="1055"/>
                </a:lnTo>
                <a:lnTo>
                  <a:pt x="4752" y="1071"/>
                </a:lnTo>
                <a:lnTo>
                  <a:pt x="4767" y="1086"/>
                </a:lnTo>
                <a:lnTo>
                  <a:pt x="4767" y="1092"/>
                </a:lnTo>
                <a:lnTo>
                  <a:pt x="4758" y="1105"/>
                </a:lnTo>
                <a:lnTo>
                  <a:pt x="4751" y="1118"/>
                </a:lnTo>
                <a:lnTo>
                  <a:pt x="4751" y="1147"/>
                </a:lnTo>
                <a:lnTo>
                  <a:pt x="4753" y="1153"/>
                </a:lnTo>
                <a:lnTo>
                  <a:pt x="4755" y="1157"/>
                </a:lnTo>
                <a:lnTo>
                  <a:pt x="4756" y="1159"/>
                </a:lnTo>
                <a:lnTo>
                  <a:pt x="4759" y="1162"/>
                </a:lnTo>
                <a:lnTo>
                  <a:pt x="4823" y="1158"/>
                </a:lnTo>
                <a:lnTo>
                  <a:pt x="4886" y="1154"/>
                </a:lnTo>
                <a:lnTo>
                  <a:pt x="4948" y="1152"/>
                </a:lnTo>
                <a:lnTo>
                  <a:pt x="5009" y="1150"/>
                </a:lnTo>
                <a:lnTo>
                  <a:pt x="5069" y="1149"/>
                </a:lnTo>
                <a:lnTo>
                  <a:pt x="5128" y="1148"/>
                </a:lnTo>
                <a:lnTo>
                  <a:pt x="5187" y="1149"/>
                </a:lnTo>
                <a:lnTo>
                  <a:pt x="5245" y="1151"/>
                </a:lnTo>
                <a:lnTo>
                  <a:pt x="5303" y="1153"/>
                </a:lnTo>
                <a:lnTo>
                  <a:pt x="5361" y="1158"/>
                </a:lnTo>
                <a:lnTo>
                  <a:pt x="5419" y="1163"/>
                </a:lnTo>
                <a:lnTo>
                  <a:pt x="5476" y="1169"/>
                </a:lnTo>
                <a:lnTo>
                  <a:pt x="5534" y="1177"/>
                </a:lnTo>
                <a:lnTo>
                  <a:pt x="5593" y="1186"/>
                </a:lnTo>
                <a:lnTo>
                  <a:pt x="5652" y="1198"/>
                </a:lnTo>
                <a:lnTo>
                  <a:pt x="5712" y="1210"/>
                </a:lnTo>
                <a:lnTo>
                  <a:pt x="5746" y="1219"/>
                </a:lnTo>
                <a:lnTo>
                  <a:pt x="5779" y="1228"/>
                </a:lnTo>
                <a:lnTo>
                  <a:pt x="5812" y="1238"/>
                </a:lnTo>
                <a:lnTo>
                  <a:pt x="5845" y="1249"/>
                </a:lnTo>
                <a:lnTo>
                  <a:pt x="5876" y="1262"/>
                </a:lnTo>
                <a:lnTo>
                  <a:pt x="5908" y="1275"/>
                </a:lnTo>
                <a:lnTo>
                  <a:pt x="5938" y="1289"/>
                </a:lnTo>
                <a:lnTo>
                  <a:pt x="5969" y="1305"/>
                </a:lnTo>
                <a:lnTo>
                  <a:pt x="5998" y="1321"/>
                </a:lnTo>
                <a:lnTo>
                  <a:pt x="6027" y="1339"/>
                </a:lnTo>
                <a:lnTo>
                  <a:pt x="6055" y="1358"/>
                </a:lnTo>
                <a:lnTo>
                  <a:pt x="6082" y="1379"/>
                </a:lnTo>
                <a:lnTo>
                  <a:pt x="6110" y="1400"/>
                </a:lnTo>
                <a:lnTo>
                  <a:pt x="6136" y="1423"/>
                </a:lnTo>
                <a:lnTo>
                  <a:pt x="6162" y="1448"/>
                </a:lnTo>
                <a:lnTo>
                  <a:pt x="6186" y="1473"/>
                </a:lnTo>
                <a:lnTo>
                  <a:pt x="6202" y="1490"/>
                </a:lnTo>
                <a:lnTo>
                  <a:pt x="6214" y="1506"/>
                </a:lnTo>
                <a:lnTo>
                  <a:pt x="6219" y="1514"/>
                </a:lnTo>
                <a:lnTo>
                  <a:pt x="6224" y="1522"/>
                </a:lnTo>
                <a:lnTo>
                  <a:pt x="6228" y="1531"/>
                </a:lnTo>
                <a:lnTo>
                  <a:pt x="6232" y="1539"/>
                </a:lnTo>
                <a:lnTo>
                  <a:pt x="6235" y="1548"/>
                </a:lnTo>
                <a:lnTo>
                  <a:pt x="6237" y="1557"/>
                </a:lnTo>
                <a:lnTo>
                  <a:pt x="6239" y="1567"/>
                </a:lnTo>
                <a:lnTo>
                  <a:pt x="6241" y="1576"/>
                </a:lnTo>
                <a:lnTo>
                  <a:pt x="6243" y="1597"/>
                </a:lnTo>
                <a:lnTo>
                  <a:pt x="6243" y="1620"/>
                </a:lnTo>
                <a:lnTo>
                  <a:pt x="6243" y="1623"/>
                </a:lnTo>
                <a:lnTo>
                  <a:pt x="6242" y="1624"/>
                </a:lnTo>
                <a:lnTo>
                  <a:pt x="6240" y="1625"/>
                </a:lnTo>
                <a:lnTo>
                  <a:pt x="6238" y="1626"/>
                </a:lnTo>
                <a:lnTo>
                  <a:pt x="6233" y="1626"/>
                </a:lnTo>
                <a:lnTo>
                  <a:pt x="6225" y="1624"/>
                </a:lnTo>
                <a:lnTo>
                  <a:pt x="6217" y="1620"/>
                </a:lnTo>
                <a:lnTo>
                  <a:pt x="6207" y="1615"/>
                </a:lnTo>
                <a:lnTo>
                  <a:pt x="6197" y="1608"/>
                </a:lnTo>
                <a:lnTo>
                  <a:pt x="6186" y="1599"/>
                </a:lnTo>
                <a:lnTo>
                  <a:pt x="6159" y="1574"/>
                </a:lnTo>
                <a:lnTo>
                  <a:pt x="6131" y="1550"/>
                </a:lnTo>
                <a:lnTo>
                  <a:pt x="6103" y="1526"/>
                </a:lnTo>
                <a:lnTo>
                  <a:pt x="6075" y="1503"/>
                </a:lnTo>
                <a:lnTo>
                  <a:pt x="6045" y="1482"/>
                </a:lnTo>
                <a:lnTo>
                  <a:pt x="6017" y="1462"/>
                </a:lnTo>
                <a:lnTo>
                  <a:pt x="5988" y="1442"/>
                </a:lnTo>
                <a:lnTo>
                  <a:pt x="5957" y="1424"/>
                </a:lnTo>
                <a:lnTo>
                  <a:pt x="5927" y="1406"/>
                </a:lnTo>
                <a:lnTo>
                  <a:pt x="5895" y="1390"/>
                </a:lnTo>
                <a:lnTo>
                  <a:pt x="5864" y="1374"/>
                </a:lnTo>
                <a:lnTo>
                  <a:pt x="5830" y="1359"/>
                </a:lnTo>
                <a:lnTo>
                  <a:pt x="5796" y="1344"/>
                </a:lnTo>
                <a:lnTo>
                  <a:pt x="5760" y="1332"/>
                </a:lnTo>
                <a:lnTo>
                  <a:pt x="5725" y="1318"/>
                </a:lnTo>
                <a:lnTo>
                  <a:pt x="5687" y="1306"/>
                </a:lnTo>
                <a:lnTo>
                  <a:pt x="5624" y="1293"/>
                </a:lnTo>
                <a:lnTo>
                  <a:pt x="5563" y="1281"/>
                </a:lnTo>
                <a:lnTo>
                  <a:pt x="5503" y="1273"/>
                </a:lnTo>
                <a:lnTo>
                  <a:pt x="5446" y="1264"/>
                </a:lnTo>
                <a:lnTo>
                  <a:pt x="5389" y="1259"/>
                </a:lnTo>
                <a:lnTo>
                  <a:pt x="5333" y="1255"/>
                </a:lnTo>
                <a:lnTo>
                  <a:pt x="5279" y="1251"/>
                </a:lnTo>
                <a:lnTo>
                  <a:pt x="5223" y="1249"/>
                </a:lnTo>
                <a:lnTo>
                  <a:pt x="5168" y="1249"/>
                </a:lnTo>
                <a:lnTo>
                  <a:pt x="5114" y="1249"/>
                </a:lnTo>
                <a:lnTo>
                  <a:pt x="5057" y="1251"/>
                </a:lnTo>
                <a:lnTo>
                  <a:pt x="5000" y="1254"/>
                </a:lnTo>
                <a:lnTo>
                  <a:pt x="4942" y="1257"/>
                </a:lnTo>
                <a:lnTo>
                  <a:pt x="4882" y="1260"/>
                </a:lnTo>
                <a:lnTo>
                  <a:pt x="4820" y="1264"/>
                </a:lnTo>
                <a:lnTo>
                  <a:pt x="4755" y="1269"/>
                </a:lnTo>
                <a:lnTo>
                  <a:pt x="4751" y="1273"/>
                </a:lnTo>
                <a:lnTo>
                  <a:pt x="4747" y="1276"/>
                </a:lnTo>
                <a:lnTo>
                  <a:pt x="4745" y="1288"/>
                </a:lnTo>
                <a:lnTo>
                  <a:pt x="4745" y="1301"/>
                </a:lnTo>
                <a:lnTo>
                  <a:pt x="4744" y="1314"/>
                </a:lnTo>
                <a:lnTo>
                  <a:pt x="4744" y="1326"/>
                </a:lnTo>
                <a:lnTo>
                  <a:pt x="4750" y="1338"/>
                </a:lnTo>
                <a:lnTo>
                  <a:pt x="4754" y="1348"/>
                </a:lnTo>
                <a:lnTo>
                  <a:pt x="4753" y="1358"/>
                </a:lnTo>
                <a:lnTo>
                  <a:pt x="4753" y="1367"/>
                </a:lnTo>
                <a:lnTo>
                  <a:pt x="4743" y="1376"/>
                </a:lnTo>
                <a:lnTo>
                  <a:pt x="4735" y="1383"/>
                </a:lnTo>
                <a:lnTo>
                  <a:pt x="4727" y="1391"/>
                </a:lnTo>
                <a:lnTo>
                  <a:pt x="4719" y="1399"/>
                </a:lnTo>
                <a:lnTo>
                  <a:pt x="4713" y="1398"/>
                </a:lnTo>
                <a:lnTo>
                  <a:pt x="4709" y="1398"/>
                </a:lnTo>
                <a:lnTo>
                  <a:pt x="4701" y="1390"/>
                </a:lnTo>
                <a:lnTo>
                  <a:pt x="4694" y="1381"/>
                </a:lnTo>
                <a:lnTo>
                  <a:pt x="4687" y="1373"/>
                </a:lnTo>
                <a:lnTo>
                  <a:pt x="4678" y="1365"/>
                </a:lnTo>
                <a:lnTo>
                  <a:pt x="4678" y="1358"/>
                </a:lnTo>
                <a:lnTo>
                  <a:pt x="4677" y="1352"/>
                </a:lnTo>
                <a:lnTo>
                  <a:pt x="4686" y="1338"/>
                </a:lnTo>
                <a:lnTo>
                  <a:pt x="4693" y="1323"/>
                </a:lnTo>
                <a:lnTo>
                  <a:pt x="4693" y="1313"/>
                </a:lnTo>
                <a:lnTo>
                  <a:pt x="4693" y="1301"/>
                </a:lnTo>
                <a:lnTo>
                  <a:pt x="4692" y="1290"/>
                </a:lnTo>
                <a:lnTo>
                  <a:pt x="4692" y="1279"/>
                </a:lnTo>
                <a:lnTo>
                  <a:pt x="4690" y="1277"/>
                </a:lnTo>
                <a:lnTo>
                  <a:pt x="4687" y="1274"/>
                </a:lnTo>
                <a:lnTo>
                  <a:pt x="4648" y="1274"/>
                </a:lnTo>
                <a:lnTo>
                  <a:pt x="4643" y="1276"/>
                </a:lnTo>
                <a:lnTo>
                  <a:pt x="4640" y="1278"/>
                </a:lnTo>
                <a:lnTo>
                  <a:pt x="4635" y="1285"/>
                </a:lnTo>
                <a:lnTo>
                  <a:pt x="4631" y="1293"/>
                </a:lnTo>
                <a:lnTo>
                  <a:pt x="4607" y="1317"/>
                </a:lnTo>
                <a:lnTo>
                  <a:pt x="4595" y="1323"/>
                </a:lnTo>
                <a:lnTo>
                  <a:pt x="4578" y="1328"/>
                </a:lnTo>
                <a:lnTo>
                  <a:pt x="4558" y="1335"/>
                </a:lnTo>
                <a:lnTo>
                  <a:pt x="4536" y="1343"/>
                </a:lnTo>
                <a:lnTo>
                  <a:pt x="4527" y="1350"/>
                </a:lnTo>
                <a:lnTo>
                  <a:pt x="4515" y="1360"/>
                </a:lnTo>
                <a:lnTo>
                  <a:pt x="4492" y="1383"/>
                </a:lnTo>
                <a:lnTo>
                  <a:pt x="4450" y="1427"/>
                </a:lnTo>
                <a:lnTo>
                  <a:pt x="4442" y="1438"/>
                </a:lnTo>
                <a:lnTo>
                  <a:pt x="4433" y="1449"/>
                </a:lnTo>
                <a:lnTo>
                  <a:pt x="4425" y="1459"/>
                </a:lnTo>
                <a:lnTo>
                  <a:pt x="4416" y="1470"/>
                </a:lnTo>
                <a:lnTo>
                  <a:pt x="4397" y="1500"/>
                </a:lnTo>
                <a:lnTo>
                  <a:pt x="4385" y="1521"/>
                </a:lnTo>
                <a:lnTo>
                  <a:pt x="4372" y="1544"/>
                </a:lnTo>
                <a:lnTo>
                  <a:pt x="4354" y="1576"/>
                </a:lnTo>
                <a:lnTo>
                  <a:pt x="4348" y="1592"/>
                </a:lnTo>
                <a:lnTo>
                  <a:pt x="4342" y="1607"/>
                </a:lnTo>
                <a:lnTo>
                  <a:pt x="4336" y="1622"/>
                </a:lnTo>
                <a:lnTo>
                  <a:pt x="4330" y="1636"/>
                </a:lnTo>
                <a:lnTo>
                  <a:pt x="4321" y="1669"/>
                </a:lnTo>
                <a:lnTo>
                  <a:pt x="4311" y="1702"/>
                </a:lnTo>
                <a:lnTo>
                  <a:pt x="4302" y="1733"/>
                </a:lnTo>
                <a:lnTo>
                  <a:pt x="4293" y="1766"/>
                </a:lnTo>
                <a:lnTo>
                  <a:pt x="4283" y="1784"/>
                </a:lnTo>
                <a:lnTo>
                  <a:pt x="4273" y="1803"/>
                </a:lnTo>
                <a:lnTo>
                  <a:pt x="4264" y="1822"/>
                </a:lnTo>
                <a:lnTo>
                  <a:pt x="4254" y="1840"/>
                </a:lnTo>
                <a:lnTo>
                  <a:pt x="4254" y="1845"/>
                </a:lnTo>
                <a:lnTo>
                  <a:pt x="4254" y="1849"/>
                </a:lnTo>
                <a:lnTo>
                  <a:pt x="4263" y="1856"/>
                </a:lnTo>
                <a:lnTo>
                  <a:pt x="4270" y="1861"/>
                </a:lnTo>
                <a:lnTo>
                  <a:pt x="4280" y="1866"/>
                </a:lnTo>
                <a:lnTo>
                  <a:pt x="4295" y="1875"/>
                </a:lnTo>
                <a:lnTo>
                  <a:pt x="4309" y="1879"/>
                </a:lnTo>
                <a:lnTo>
                  <a:pt x="4318" y="1881"/>
                </a:lnTo>
                <a:lnTo>
                  <a:pt x="4326" y="1883"/>
                </a:lnTo>
                <a:lnTo>
                  <a:pt x="4334" y="1887"/>
                </a:lnTo>
                <a:lnTo>
                  <a:pt x="4350" y="1890"/>
                </a:lnTo>
                <a:lnTo>
                  <a:pt x="4366" y="1894"/>
                </a:lnTo>
                <a:lnTo>
                  <a:pt x="4381" y="1897"/>
                </a:lnTo>
                <a:lnTo>
                  <a:pt x="4395" y="1899"/>
                </a:lnTo>
                <a:lnTo>
                  <a:pt x="4409" y="1904"/>
                </a:lnTo>
                <a:lnTo>
                  <a:pt x="4422" y="1908"/>
                </a:lnTo>
                <a:lnTo>
                  <a:pt x="4435" y="1914"/>
                </a:lnTo>
                <a:lnTo>
                  <a:pt x="4448" y="1918"/>
                </a:lnTo>
                <a:lnTo>
                  <a:pt x="4480" y="1933"/>
                </a:lnTo>
                <a:lnTo>
                  <a:pt x="4499" y="1942"/>
                </a:lnTo>
                <a:lnTo>
                  <a:pt x="4514" y="1949"/>
                </a:lnTo>
                <a:lnTo>
                  <a:pt x="4531" y="1959"/>
                </a:lnTo>
                <a:lnTo>
                  <a:pt x="4540" y="1963"/>
                </a:lnTo>
                <a:lnTo>
                  <a:pt x="4549" y="1966"/>
                </a:lnTo>
                <a:lnTo>
                  <a:pt x="4558" y="1969"/>
                </a:lnTo>
                <a:lnTo>
                  <a:pt x="4567" y="1974"/>
                </a:lnTo>
                <a:lnTo>
                  <a:pt x="4597" y="1978"/>
                </a:lnTo>
                <a:lnTo>
                  <a:pt x="4628" y="1983"/>
                </a:lnTo>
                <a:lnTo>
                  <a:pt x="4658" y="1987"/>
                </a:lnTo>
                <a:lnTo>
                  <a:pt x="4689" y="1992"/>
                </a:lnTo>
                <a:lnTo>
                  <a:pt x="4702" y="1995"/>
                </a:lnTo>
                <a:lnTo>
                  <a:pt x="4716" y="1999"/>
                </a:lnTo>
                <a:lnTo>
                  <a:pt x="4730" y="2002"/>
                </a:lnTo>
                <a:lnTo>
                  <a:pt x="4743" y="2004"/>
                </a:lnTo>
                <a:lnTo>
                  <a:pt x="4752" y="2005"/>
                </a:lnTo>
                <a:lnTo>
                  <a:pt x="4759" y="2005"/>
                </a:lnTo>
                <a:lnTo>
                  <a:pt x="4767" y="2005"/>
                </a:lnTo>
                <a:lnTo>
                  <a:pt x="4775" y="2004"/>
                </a:lnTo>
                <a:lnTo>
                  <a:pt x="4779" y="2000"/>
                </a:lnTo>
                <a:lnTo>
                  <a:pt x="4782" y="1997"/>
                </a:lnTo>
                <a:lnTo>
                  <a:pt x="4783" y="1993"/>
                </a:lnTo>
                <a:lnTo>
                  <a:pt x="4784" y="1988"/>
                </a:lnTo>
                <a:lnTo>
                  <a:pt x="4784" y="1933"/>
                </a:lnTo>
                <a:lnTo>
                  <a:pt x="4778" y="1923"/>
                </a:lnTo>
                <a:lnTo>
                  <a:pt x="4772" y="1917"/>
                </a:lnTo>
                <a:lnTo>
                  <a:pt x="4767" y="1914"/>
                </a:lnTo>
                <a:lnTo>
                  <a:pt x="4760" y="1911"/>
                </a:lnTo>
                <a:lnTo>
                  <a:pt x="4754" y="1911"/>
                </a:lnTo>
                <a:lnTo>
                  <a:pt x="4745" y="1913"/>
                </a:lnTo>
                <a:lnTo>
                  <a:pt x="4735" y="1915"/>
                </a:lnTo>
                <a:lnTo>
                  <a:pt x="4722" y="1918"/>
                </a:lnTo>
                <a:lnTo>
                  <a:pt x="4709" y="1919"/>
                </a:lnTo>
                <a:lnTo>
                  <a:pt x="4695" y="1918"/>
                </a:lnTo>
                <a:lnTo>
                  <a:pt x="4688" y="1915"/>
                </a:lnTo>
                <a:lnTo>
                  <a:pt x="4681" y="1913"/>
                </a:lnTo>
                <a:lnTo>
                  <a:pt x="4676" y="1909"/>
                </a:lnTo>
                <a:lnTo>
                  <a:pt x="4672" y="1905"/>
                </a:lnTo>
                <a:lnTo>
                  <a:pt x="4669" y="1902"/>
                </a:lnTo>
                <a:lnTo>
                  <a:pt x="4666" y="1898"/>
                </a:lnTo>
                <a:lnTo>
                  <a:pt x="4665" y="1893"/>
                </a:lnTo>
                <a:lnTo>
                  <a:pt x="4663" y="1888"/>
                </a:lnTo>
                <a:lnTo>
                  <a:pt x="4662" y="1878"/>
                </a:lnTo>
                <a:lnTo>
                  <a:pt x="4663" y="1867"/>
                </a:lnTo>
                <a:lnTo>
                  <a:pt x="4666" y="1856"/>
                </a:lnTo>
                <a:lnTo>
                  <a:pt x="4669" y="1843"/>
                </a:lnTo>
                <a:lnTo>
                  <a:pt x="4666" y="1840"/>
                </a:lnTo>
                <a:lnTo>
                  <a:pt x="4665" y="1837"/>
                </a:lnTo>
                <a:lnTo>
                  <a:pt x="4662" y="1833"/>
                </a:lnTo>
                <a:lnTo>
                  <a:pt x="4662" y="1830"/>
                </a:lnTo>
                <a:lnTo>
                  <a:pt x="4659" y="1808"/>
                </a:lnTo>
                <a:lnTo>
                  <a:pt x="4657" y="1793"/>
                </a:lnTo>
                <a:lnTo>
                  <a:pt x="4656" y="1779"/>
                </a:lnTo>
                <a:lnTo>
                  <a:pt x="4655" y="1758"/>
                </a:lnTo>
                <a:lnTo>
                  <a:pt x="4650" y="1754"/>
                </a:lnTo>
                <a:lnTo>
                  <a:pt x="4646" y="1752"/>
                </a:lnTo>
                <a:lnTo>
                  <a:pt x="4642" y="1751"/>
                </a:lnTo>
                <a:lnTo>
                  <a:pt x="4640" y="1749"/>
                </a:lnTo>
                <a:lnTo>
                  <a:pt x="4638" y="1746"/>
                </a:lnTo>
                <a:lnTo>
                  <a:pt x="4635" y="1742"/>
                </a:lnTo>
                <a:lnTo>
                  <a:pt x="4633" y="1735"/>
                </a:lnTo>
                <a:lnTo>
                  <a:pt x="4633" y="1729"/>
                </a:lnTo>
                <a:lnTo>
                  <a:pt x="4633" y="1723"/>
                </a:lnTo>
                <a:lnTo>
                  <a:pt x="4635" y="1716"/>
                </a:lnTo>
                <a:lnTo>
                  <a:pt x="4643" y="1701"/>
                </a:lnTo>
                <a:lnTo>
                  <a:pt x="4655" y="1681"/>
                </a:lnTo>
                <a:lnTo>
                  <a:pt x="4669" y="1658"/>
                </a:lnTo>
                <a:lnTo>
                  <a:pt x="4680" y="1636"/>
                </a:lnTo>
                <a:lnTo>
                  <a:pt x="4680" y="1586"/>
                </a:lnTo>
                <a:lnTo>
                  <a:pt x="4688" y="1571"/>
                </a:lnTo>
                <a:lnTo>
                  <a:pt x="4695" y="1555"/>
                </a:lnTo>
                <a:lnTo>
                  <a:pt x="4702" y="1540"/>
                </a:lnTo>
                <a:lnTo>
                  <a:pt x="4710" y="1526"/>
                </a:lnTo>
                <a:lnTo>
                  <a:pt x="4741" y="1482"/>
                </a:lnTo>
                <a:lnTo>
                  <a:pt x="4764" y="1452"/>
                </a:lnTo>
                <a:lnTo>
                  <a:pt x="4771" y="1445"/>
                </a:lnTo>
                <a:lnTo>
                  <a:pt x="4777" y="1439"/>
                </a:lnTo>
                <a:lnTo>
                  <a:pt x="4784" y="1434"/>
                </a:lnTo>
                <a:lnTo>
                  <a:pt x="4793" y="1429"/>
                </a:lnTo>
                <a:lnTo>
                  <a:pt x="4803" y="1423"/>
                </a:lnTo>
                <a:lnTo>
                  <a:pt x="4814" y="1418"/>
                </a:lnTo>
                <a:lnTo>
                  <a:pt x="4826" y="1413"/>
                </a:lnTo>
                <a:lnTo>
                  <a:pt x="4841" y="1408"/>
                </a:lnTo>
                <a:lnTo>
                  <a:pt x="4871" y="1402"/>
                </a:lnTo>
                <a:lnTo>
                  <a:pt x="4898" y="1398"/>
                </a:lnTo>
                <a:lnTo>
                  <a:pt x="4911" y="1397"/>
                </a:lnTo>
                <a:lnTo>
                  <a:pt x="4923" y="1397"/>
                </a:lnTo>
                <a:lnTo>
                  <a:pt x="4936" y="1397"/>
                </a:lnTo>
                <a:lnTo>
                  <a:pt x="4948" y="1397"/>
                </a:lnTo>
                <a:lnTo>
                  <a:pt x="4960" y="1398"/>
                </a:lnTo>
                <a:lnTo>
                  <a:pt x="4973" y="1400"/>
                </a:lnTo>
                <a:lnTo>
                  <a:pt x="4985" y="1402"/>
                </a:lnTo>
                <a:lnTo>
                  <a:pt x="4998" y="1405"/>
                </a:lnTo>
                <a:lnTo>
                  <a:pt x="5011" y="1409"/>
                </a:lnTo>
                <a:lnTo>
                  <a:pt x="5023" y="1414"/>
                </a:lnTo>
                <a:lnTo>
                  <a:pt x="5037" y="1419"/>
                </a:lnTo>
                <a:lnTo>
                  <a:pt x="5051" y="1424"/>
                </a:lnTo>
                <a:lnTo>
                  <a:pt x="5080" y="1448"/>
                </a:lnTo>
                <a:lnTo>
                  <a:pt x="5103" y="1469"/>
                </a:lnTo>
                <a:lnTo>
                  <a:pt x="5114" y="1478"/>
                </a:lnTo>
                <a:lnTo>
                  <a:pt x="5122" y="1489"/>
                </a:lnTo>
                <a:lnTo>
                  <a:pt x="5130" y="1498"/>
                </a:lnTo>
                <a:lnTo>
                  <a:pt x="5138" y="1509"/>
                </a:lnTo>
                <a:lnTo>
                  <a:pt x="5144" y="1519"/>
                </a:lnTo>
                <a:lnTo>
                  <a:pt x="5150" y="1531"/>
                </a:lnTo>
                <a:lnTo>
                  <a:pt x="5156" y="1542"/>
                </a:lnTo>
                <a:lnTo>
                  <a:pt x="5161" y="1555"/>
                </a:lnTo>
                <a:lnTo>
                  <a:pt x="5171" y="1585"/>
                </a:lnTo>
                <a:lnTo>
                  <a:pt x="5182" y="1620"/>
                </a:lnTo>
                <a:lnTo>
                  <a:pt x="5184" y="1623"/>
                </a:lnTo>
                <a:lnTo>
                  <a:pt x="5186" y="1625"/>
                </a:lnTo>
                <a:lnTo>
                  <a:pt x="5200" y="1626"/>
                </a:lnTo>
                <a:lnTo>
                  <a:pt x="5211" y="1627"/>
                </a:lnTo>
                <a:lnTo>
                  <a:pt x="5221" y="1629"/>
                </a:lnTo>
                <a:lnTo>
                  <a:pt x="5227" y="1633"/>
                </a:lnTo>
                <a:lnTo>
                  <a:pt x="5234" y="1637"/>
                </a:lnTo>
                <a:lnTo>
                  <a:pt x="5239" y="1645"/>
                </a:lnTo>
                <a:lnTo>
                  <a:pt x="5244" y="1654"/>
                </a:lnTo>
                <a:lnTo>
                  <a:pt x="5249" y="1668"/>
                </a:lnTo>
                <a:lnTo>
                  <a:pt x="5256" y="1672"/>
                </a:lnTo>
                <a:lnTo>
                  <a:pt x="5261" y="1676"/>
                </a:lnTo>
                <a:lnTo>
                  <a:pt x="5264" y="1682"/>
                </a:lnTo>
                <a:lnTo>
                  <a:pt x="5267" y="1688"/>
                </a:lnTo>
                <a:lnTo>
                  <a:pt x="5266" y="1703"/>
                </a:lnTo>
                <a:lnTo>
                  <a:pt x="5265" y="1713"/>
                </a:lnTo>
                <a:lnTo>
                  <a:pt x="5264" y="1724"/>
                </a:lnTo>
                <a:lnTo>
                  <a:pt x="5263" y="1734"/>
                </a:lnTo>
                <a:lnTo>
                  <a:pt x="5270" y="1743"/>
                </a:lnTo>
                <a:lnTo>
                  <a:pt x="5275" y="1749"/>
                </a:lnTo>
                <a:lnTo>
                  <a:pt x="5278" y="1757"/>
                </a:lnTo>
                <a:lnTo>
                  <a:pt x="5279" y="1763"/>
                </a:lnTo>
                <a:lnTo>
                  <a:pt x="5278" y="1769"/>
                </a:lnTo>
                <a:lnTo>
                  <a:pt x="5276" y="1775"/>
                </a:lnTo>
                <a:lnTo>
                  <a:pt x="5272" y="1784"/>
                </a:lnTo>
                <a:lnTo>
                  <a:pt x="5267" y="1793"/>
                </a:lnTo>
                <a:lnTo>
                  <a:pt x="5267" y="1814"/>
                </a:lnTo>
                <a:lnTo>
                  <a:pt x="5259" y="1827"/>
                </a:lnTo>
                <a:lnTo>
                  <a:pt x="5246" y="1844"/>
                </a:lnTo>
                <a:lnTo>
                  <a:pt x="5231" y="1861"/>
                </a:lnTo>
                <a:lnTo>
                  <a:pt x="5218" y="1876"/>
                </a:lnTo>
                <a:lnTo>
                  <a:pt x="5209" y="1880"/>
                </a:lnTo>
                <a:lnTo>
                  <a:pt x="5201" y="1884"/>
                </a:lnTo>
                <a:lnTo>
                  <a:pt x="5186" y="1887"/>
                </a:lnTo>
                <a:lnTo>
                  <a:pt x="5170" y="1889"/>
                </a:lnTo>
                <a:lnTo>
                  <a:pt x="5156" y="1897"/>
                </a:lnTo>
                <a:lnTo>
                  <a:pt x="5141" y="1903"/>
                </a:lnTo>
                <a:lnTo>
                  <a:pt x="5094" y="1903"/>
                </a:lnTo>
                <a:lnTo>
                  <a:pt x="5069" y="1904"/>
                </a:lnTo>
                <a:lnTo>
                  <a:pt x="5060" y="1904"/>
                </a:lnTo>
                <a:lnTo>
                  <a:pt x="5058" y="1905"/>
                </a:lnTo>
                <a:lnTo>
                  <a:pt x="5057" y="1925"/>
                </a:lnTo>
                <a:lnTo>
                  <a:pt x="5057" y="1944"/>
                </a:lnTo>
                <a:lnTo>
                  <a:pt x="5057" y="1963"/>
                </a:lnTo>
                <a:lnTo>
                  <a:pt x="5057" y="1981"/>
                </a:lnTo>
                <a:lnTo>
                  <a:pt x="5060" y="1992"/>
                </a:lnTo>
                <a:lnTo>
                  <a:pt x="5063" y="2000"/>
                </a:lnTo>
                <a:lnTo>
                  <a:pt x="5065" y="2010"/>
                </a:lnTo>
                <a:lnTo>
                  <a:pt x="5068" y="2019"/>
                </a:lnTo>
                <a:lnTo>
                  <a:pt x="5075" y="2027"/>
                </a:lnTo>
                <a:lnTo>
                  <a:pt x="5079" y="2035"/>
                </a:lnTo>
                <a:lnTo>
                  <a:pt x="5085" y="2041"/>
                </a:lnTo>
                <a:lnTo>
                  <a:pt x="5095" y="2051"/>
                </a:lnTo>
                <a:lnTo>
                  <a:pt x="5106" y="2058"/>
                </a:lnTo>
                <a:lnTo>
                  <a:pt x="5117" y="2065"/>
                </a:lnTo>
                <a:lnTo>
                  <a:pt x="5126" y="2072"/>
                </a:lnTo>
                <a:lnTo>
                  <a:pt x="5137" y="2079"/>
                </a:lnTo>
                <a:lnTo>
                  <a:pt x="5165" y="2092"/>
                </a:lnTo>
                <a:lnTo>
                  <a:pt x="5194" y="2103"/>
                </a:lnTo>
                <a:lnTo>
                  <a:pt x="5222" y="2116"/>
                </a:lnTo>
                <a:lnTo>
                  <a:pt x="5250" y="2129"/>
                </a:lnTo>
                <a:lnTo>
                  <a:pt x="5279" y="2140"/>
                </a:lnTo>
                <a:lnTo>
                  <a:pt x="5307" y="2153"/>
                </a:lnTo>
                <a:lnTo>
                  <a:pt x="5334" y="2165"/>
                </a:lnTo>
                <a:lnTo>
                  <a:pt x="5363" y="2177"/>
                </a:lnTo>
                <a:lnTo>
                  <a:pt x="5377" y="2184"/>
                </a:lnTo>
                <a:lnTo>
                  <a:pt x="5390" y="2191"/>
                </a:lnTo>
                <a:lnTo>
                  <a:pt x="5404" y="2198"/>
                </a:lnTo>
                <a:lnTo>
                  <a:pt x="5418" y="2205"/>
                </a:lnTo>
                <a:lnTo>
                  <a:pt x="5430" y="2205"/>
                </a:lnTo>
                <a:lnTo>
                  <a:pt x="5456" y="2185"/>
                </a:lnTo>
                <a:lnTo>
                  <a:pt x="5483" y="2166"/>
                </a:lnTo>
                <a:lnTo>
                  <a:pt x="5509" y="2148"/>
                </a:lnTo>
                <a:lnTo>
                  <a:pt x="5535" y="2131"/>
                </a:lnTo>
                <a:lnTo>
                  <a:pt x="5562" y="2115"/>
                </a:lnTo>
                <a:lnTo>
                  <a:pt x="5588" y="2101"/>
                </a:lnTo>
                <a:lnTo>
                  <a:pt x="5615" y="2089"/>
                </a:lnTo>
                <a:lnTo>
                  <a:pt x="5643" y="2078"/>
                </a:lnTo>
                <a:lnTo>
                  <a:pt x="5670" y="2068"/>
                </a:lnTo>
                <a:lnTo>
                  <a:pt x="5698" y="2060"/>
                </a:lnTo>
                <a:lnTo>
                  <a:pt x="5727" y="2053"/>
                </a:lnTo>
                <a:lnTo>
                  <a:pt x="5756" y="2049"/>
                </a:lnTo>
                <a:lnTo>
                  <a:pt x="5787" y="2044"/>
                </a:lnTo>
                <a:lnTo>
                  <a:pt x="5817" y="2043"/>
                </a:lnTo>
                <a:lnTo>
                  <a:pt x="5850" y="2043"/>
                </a:lnTo>
                <a:lnTo>
                  <a:pt x="5882" y="2044"/>
                </a:lnTo>
                <a:lnTo>
                  <a:pt x="5910" y="2047"/>
                </a:lnTo>
                <a:lnTo>
                  <a:pt x="5936" y="2051"/>
                </a:lnTo>
                <a:lnTo>
                  <a:pt x="5963" y="2056"/>
                </a:lnTo>
                <a:lnTo>
                  <a:pt x="5989" y="2061"/>
                </a:lnTo>
                <a:lnTo>
                  <a:pt x="6014" y="2068"/>
                </a:lnTo>
                <a:lnTo>
                  <a:pt x="6039" y="2075"/>
                </a:lnTo>
                <a:lnTo>
                  <a:pt x="6063" y="2083"/>
                </a:lnTo>
                <a:lnTo>
                  <a:pt x="6088" y="2093"/>
                </a:lnTo>
                <a:lnTo>
                  <a:pt x="6111" y="2103"/>
                </a:lnTo>
                <a:lnTo>
                  <a:pt x="6133" y="2114"/>
                </a:lnTo>
                <a:lnTo>
                  <a:pt x="6155" y="2126"/>
                </a:lnTo>
                <a:lnTo>
                  <a:pt x="6176" y="2139"/>
                </a:lnTo>
                <a:lnTo>
                  <a:pt x="6197" y="2152"/>
                </a:lnTo>
                <a:lnTo>
                  <a:pt x="6217" y="2167"/>
                </a:lnTo>
                <a:lnTo>
                  <a:pt x="6236" y="2181"/>
                </a:lnTo>
                <a:lnTo>
                  <a:pt x="6255" y="2197"/>
                </a:lnTo>
                <a:lnTo>
                  <a:pt x="6272" y="2214"/>
                </a:lnTo>
                <a:lnTo>
                  <a:pt x="6288" y="2231"/>
                </a:lnTo>
                <a:lnTo>
                  <a:pt x="6305" y="2249"/>
                </a:lnTo>
                <a:lnTo>
                  <a:pt x="6320" y="2268"/>
                </a:lnTo>
                <a:lnTo>
                  <a:pt x="6335" y="2287"/>
                </a:lnTo>
                <a:lnTo>
                  <a:pt x="6348" y="2307"/>
                </a:lnTo>
                <a:lnTo>
                  <a:pt x="6361" y="2327"/>
                </a:lnTo>
                <a:lnTo>
                  <a:pt x="6373" y="2348"/>
                </a:lnTo>
                <a:lnTo>
                  <a:pt x="6384" y="2370"/>
                </a:lnTo>
                <a:lnTo>
                  <a:pt x="6394" y="2392"/>
                </a:lnTo>
                <a:lnTo>
                  <a:pt x="6403" y="2415"/>
                </a:lnTo>
                <a:lnTo>
                  <a:pt x="6411" y="2439"/>
                </a:lnTo>
                <a:lnTo>
                  <a:pt x="6418" y="2462"/>
                </a:lnTo>
                <a:lnTo>
                  <a:pt x="6424" y="2486"/>
                </a:lnTo>
                <a:lnTo>
                  <a:pt x="6429" y="2511"/>
                </a:lnTo>
                <a:lnTo>
                  <a:pt x="6434" y="2537"/>
                </a:lnTo>
                <a:lnTo>
                  <a:pt x="7297" y="2537"/>
                </a:lnTo>
                <a:lnTo>
                  <a:pt x="8591" y="0"/>
                </a:lnTo>
                <a:lnTo>
                  <a:pt x="4471" y="0"/>
                </a:lnTo>
                <a:close/>
                <a:moveTo>
                  <a:pt x="9861" y="0"/>
                </a:moveTo>
                <a:lnTo>
                  <a:pt x="8568" y="2537"/>
                </a:lnTo>
                <a:lnTo>
                  <a:pt x="8976" y="2537"/>
                </a:lnTo>
                <a:lnTo>
                  <a:pt x="10268" y="0"/>
                </a:lnTo>
                <a:lnTo>
                  <a:pt x="9861" y="0"/>
                </a:lnTo>
                <a:close/>
                <a:moveTo>
                  <a:pt x="5313" y="506"/>
                </a:moveTo>
                <a:lnTo>
                  <a:pt x="5307" y="508"/>
                </a:lnTo>
                <a:lnTo>
                  <a:pt x="5291" y="509"/>
                </a:lnTo>
                <a:lnTo>
                  <a:pt x="5269" y="509"/>
                </a:lnTo>
                <a:lnTo>
                  <a:pt x="5245" y="509"/>
                </a:lnTo>
                <a:lnTo>
                  <a:pt x="5199" y="507"/>
                </a:lnTo>
                <a:lnTo>
                  <a:pt x="5179" y="506"/>
                </a:lnTo>
                <a:lnTo>
                  <a:pt x="5168" y="507"/>
                </a:lnTo>
                <a:lnTo>
                  <a:pt x="5162" y="509"/>
                </a:lnTo>
                <a:lnTo>
                  <a:pt x="5161" y="510"/>
                </a:lnTo>
                <a:lnTo>
                  <a:pt x="5159" y="512"/>
                </a:lnTo>
                <a:lnTo>
                  <a:pt x="5158" y="515"/>
                </a:lnTo>
                <a:lnTo>
                  <a:pt x="5158" y="518"/>
                </a:lnTo>
                <a:lnTo>
                  <a:pt x="5159" y="529"/>
                </a:lnTo>
                <a:lnTo>
                  <a:pt x="5160" y="543"/>
                </a:lnTo>
                <a:lnTo>
                  <a:pt x="5163" y="544"/>
                </a:lnTo>
                <a:lnTo>
                  <a:pt x="5165" y="546"/>
                </a:lnTo>
                <a:lnTo>
                  <a:pt x="5167" y="550"/>
                </a:lnTo>
                <a:lnTo>
                  <a:pt x="5169" y="556"/>
                </a:lnTo>
                <a:lnTo>
                  <a:pt x="5171" y="567"/>
                </a:lnTo>
                <a:lnTo>
                  <a:pt x="5174" y="582"/>
                </a:lnTo>
                <a:lnTo>
                  <a:pt x="5173" y="589"/>
                </a:lnTo>
                <a:lnTo>
                  <a:pt x="5173" y="596"/>
                </a:lnTo>
                <a:lnTo>
                  <a:pt x="5171" y="602"/>
                </a:lnTo>
                <a:lnTo>
                  <a:pt x="5170" y="608"/>
                </a:lnTo>
                <a:lnTo>
                  <a:pt x="5167" y="614"/>
                </a:lnTo>
                <a:lnTo>
                  <a:pt x="5165" y="617"/>
                </a:lnTo>
                <a:lnTo>
                  <a:pt x="5161" y="620"/>
                </a:lnTo>
                <a:lnTo>
                  <a:pt x="5158" y="620"/>
                </a:lnTo>
                <a:lnTo>
                  <a:pt x="5156" y="632"/>
                </a:lnTo>
                <a:lnTo>
                  <a:pt x="5156" y="639"/>
                </a:lnTo>
                <a:lnTo>
                  <a:pt x="5156" y="644"/>
                </a:lnTo>
                <a:lnTo>
                  <a:pt x="5158" y="647"/>
                </a:lnTo>
                <a:lnTo>
                  <a:pt x="5160" y="649"/>
                </a:lnTo>
                <a:lnTo>
                  <a:pt x="5163" y="649"/>
                </a:lnTo>
                <a:lnTo>
                  <a:pt x="5167" y="648"/>
                </a:lnTo>
                <a:lnTo>
                  <a:pt x="5170" y="646"/>
                </a:lnTo>
                <a:lnTo>
                  <a:pt x="5175" y="644"/>
                </a:lnTo>
                <a:lnTo>
                  <a:pt x="5179" y="643"/>
                </a:lnTo>
                <a:lnTo>
                  <a:pt x="5182" y="642"/>
                </a:lnTo>
                <a:lnTo>
                  <a:pt x="5185" y="642"/>
                </a:lnTo>
                <a:lnTo>
                  <a:pt x="5188" y="644"/>
                </a:lnTo>
                <a:lnTo>
                  <a:pt x="5190" y="647"/>
                </a:lnTo>
                <a:lnTo>
                  <a:pt x="5192" y="653"/>
                </a:lnTo>
                <a:lnTo>
                  <a:pt x="5192" y="661"/>
                </a:lnTo>
                <a:lnTo>
                  <a:pt x="5198" y="662"/>
                </a:lnTo>
                <a:lnTo>
                  <a:pt x="5203" y="662"/>
                </a:lnTo>
                <a:lnTo>
                  <a:pt x="5206" y="664"/>
                </a:lnTo>
                <a:lnTo>
                  <a:pt x="5208" y="665"/>
                </a:lnTo>
                <a:lnTo>
                  <a:pt x="5210" y="667"/>
                </a:lnTo>
                <a:lnTo>
                  <a:pt x="5210" y="669"/>
                </a:lnTo>
                <a:lnTo>
                  <a:pt x="5210" y="673"/>
                </a:lnTo>
                <a:lnTo>
                  <a:pt x="5210" y="675"/>
                </a:lnTo>
                <a:lnTo>
                  <a:pt x="5208" y="680"/>
                </a:lnTo>
                <a:lnTo>
                  <a:pt x="5204" y="684"/>
                </a:lnTo>
                <a:lnTo>
                  <a:pt x="5200" y="686"/>
                </a:lnTo>
                <a:lnTo>
                  <a:pt x="5197" y="688"/>
                </a:lnTo>
                <a:lnTo>
                  <a:pt x="5196" y="696"/>
                </a:lnTo>
                <a:lnTo>
                  <a:pt x="5192" y="703"/>
                </a:lnTo>
                <a:lnTo>
                  <a:pt x="5188" y="709"/>
                </a:lnTo>
                <a:lnTo>
                  <a:pt x="5184" y="714"/>
                </a:lnTo>
                <a:lnTo>
                  <a:pt x="5180" y="716"/>
                </a:lnTo>
                <a:lnTo>
                  <a:pt x="5176" y="718"/>
                </a:lnTo>
                <a:lnTo>
                  <a:pt x="5174" y="717"/>
                </a:lnTo>
                <a:lnTo>
                  <a:pt x="5173" y="717"/>
                </a:lnTo>
                <a:lnTo>
                  <a:pt x="5173" y="715"/>
                </a:lnTo>
                <a:lnTo>
                  <a:pt x="5171" y="713"/>
                </a:lnTo>
                <a:lnTo>
                  <a:pt x="5159" y="714"/>
                </a:lnTo>
                <a:lnTo>
                  <a:pt x="5148" y="714"/>
                </a:lnTo>
                <a:lnTo>
                  <a:pt x="5140" y="716"/>
                </a:lnTo>
                <a:lnTo>
                  <a:pt x="5134" y="717"/>
                </a:lnTo>
                <a:lnTo>
                  <a:pt x="5129" y="719"/>
                </a:lnTo>
                <a:lnTo>
                  <a:pt x="5126" y="721"/>
                </a:lnTo>
                <a:lnTo>
                  <a:pt x="5125" y="724"/>
                </a:lnTo>
                <a:lnTo>
                  <a:pt x="5125" y="726"/>
                </a:lnTo>
                <a:lnTo>
                  <a:pt x="5127" y="729"/>
                </a:lnTo>
                <a:lnTo>
                  <a:pt x="5131" y="732"/>
                </a:lnTo>
                <a:lnTo>
                  <a:pt x="5137" y="734"/>
                </a:lnTo>
                <a:lnTo>
                  <a:pt x="5143" y="736"/>
                </a:lnTo>
                <a:lnTo>
                  <a:pt x="5151" y="737"/>
                </a:lnTo>
                <a:lnTo>
                  <a:pt x="5160" y="739"/>
                </a:lnTo>
                <a:lnTo>
                  <a:pt x="5170" y="739"/>
                </a:lnTo>
                <a:lnTo>
                  <a:pt x="5182" y="740"/>
                </a:lnTo>
                <a:lnTo>
                  <a:pt x="5183" y="738"/>
                </a:lnTo>
                <a:lnTo>
                  <a:pt x="5185" y="736"/>
                </a:lnTo>
                <a:lnTo>
                  <a:pt x="5187" y="734"/>
                </a:lnTo>
                <a:lnTo>
                  <a:pt x="5190" y="733"/>
                </a:lnTo>
                <a:lnTo>
                  <a:pt x="5198" y="731"/>
                </a:lnTo>
                <a:lnTo>
                  <a:pt x="5207" y="729"/>
                </a:lnTo>
                <a:lnTo>
                  <a:pt x="5218" y="729"/>
                </a:lnTo>
                <a:lnTo>
                  <a:pt x="5230" y="729"/>
                </a:lnTo>
                <a:lnTo>
                  <a:pt x="5242" y="730"/>
                </a:lnTo>
                <a:lnTo>
                  <a:pt x="5255" y="731"/>
                </a:lnTo>
                <a:lnTo>
                  <a:pt x="5280" y="734"/>
                </a:lnTo>
                <a:lnTo>
                  <a:pt x="5301" y="739"/>
                </a:lnTo>
                <a:lnTo>
                  <a:pt x="5309" y="741"/>
                </a:lnTo>
                <a:lnTo>
                  <a:pt x="5316" y="743"/>
                </a:lnTo>
                <a:lnTo>
                  <a:pt x="5320" y="745"/>
                </a:lnTo>
                <a:lnTo>
                  <a:pt x="5321" y="748"/>
                </a:lnTo>
                <a:lnTo>
                  <a:pt x="5328" y="748"/>
                </a:lnTo>
                <a:lnTo>
                  <a:pt x="5337" y="746"/>
                </a:lnTo>
                <a:lnTo>
                  <a:pt x="5341" y="745"/>
                </a:lnTo>
                <a:lnTo>
                  <a:pt x="5344" y="744"/>
                </a:lnTo>
                <a:lnTo>
                  <a:pt x="5347" y="742"/>
                </a:lnTo>
                <a:lnTo>
                  <a:pt x="5347" y="740"/>
                </a:lnTo>
                <a:lnTo>
                  <a:pt x="5351" y="739"/>
                </a:lnTo>
                <a:lnTo>
                  <a:pt x="5354" y="739"/>
                </a:lnTo>
                <a:lnTo>
                  <a:pt x="5357" y="737"/>
                </a:lnTo>
                <a:lnTo>
                  <a:pt x="5358" y="736"/>
                </a:lnTo>
                <a:lnTo>
                  <a:pt x="5358" y="732"/>
                </a:lnTo>
                <a:lnTo>
                  <a:pt x="5357" y="726"/>
                </a:lnTo>
                <a:lnTo>
                  <a:pt x="5350" y="718"/>
                </a:lnTo>
                <a:lnTo>
                  <a:pt x="5347" y="713"/>
                </a:lnTo>
                <a:lnTo>
                  <a:pt x="5336" y="713"/>
                </a:lnTo>
                <a:lnTo>
                  <a:pt x="5326" y="713"/>
                </a:lnTo>
                <a:lnTo>
                  <a:pt x="5319" y="713"/>
                </a:lnTo>
                <a:lnTo>
                  <a:pt x="5312" y="711"/>
                </a:lnTo>
                <a:lnTo>
                  <a:pt x="5310" y="709"/>
                </a:lnTo>
                <a:lnTo>
                  <a:pt x="5308" y="706"/>
                </a:lnTo>
                <a:lnTo>
                  <a:pt x="5306" y="704"/>
                </a:lnTo>
                <a:lnTo>
                  <a:pt x="5305" y="700"/>
                </a:lnTo>
                <a:lnTo>
                  <a:pt x="5303" y="692"/>
                </a:lnTo>
                <a:lnTo>
                  <a:pt x="5303" y="680"/>
                </a:lnTo>
                <a:lnTo>
                  <a:pt x="5300" y="680"/>
                </a:lnTo>
                <a:lnTo>
                  <a:pt x="5298" y="679"/>
                </a:lnTo>
                <a:lnTo>
                  <a:pt x="5297" y="678"/>
                </a:lnTo>
                <a:lnTo>
                  <a:pt x="5298" y="677"/>
                </a:lnTo>
                <a:lnTo>
                  <a:pt x="5300" y="674"/>
                </a:lnTo>
                <a:lnTo>
                  <a:pt x="5305" y="669"/>
                </a:lnTo>
                <a:lnTo>
                  <a:pt x="5316" y="662"/>
                </a:lnTo>
                <a:lnTo>
                  <a:pt x="5321" y="659"/>
                </a:lnTo>
                <a:lnTo>
                  <a:pt x="5326" y="658"/>
                </a:lnTo>
                <a:lnTo>
                  <a:pt x="5329" y="656"/>
                </a:lnTo>
                <a:lnTo>
                  <a:pt x="5331" y="653"/>
                </a:lnTo>
                <a:lnTo>
                  <a:pt x="5333" y="649"/>
                </a:lnTo>
                <a:lnTo>
                  <a:pt x="5333" y="644"/>
                </a:lnTo>
                <a:lnTo>
                  <a:pt x="5332" y="639"/>
                </a:lnTo>
                <a:lnTo>
                  <a:pt x="5331" y="634"/>
                </a:lnTo>
                <a:lnTo>
                  <a:pt x="5330" y="627"/>
                </a:lnTo>
                <a:lnTo>
                  <a:pt x="5322" y="603"/>
                </a:lnTo>
                <a:lnTo>
                  <a:pt x="5318" y="584"/>
                </a:lnTo>
                <a:lnTo>
                  <a:pt x="5320" y="584"/>
                </a:lnTo>
                <a:lnTo>
                  <a:pt x="5323" y="582"/>
                </a:lnTo>
                <a:lnTo>
                  <a:pt x="5326" y="579"/>
                </a:lnTo>
                <a:lnTo>
                  <a:pt x="5329" y="576"/>
                </a:lnTo>
                <a:lnTo>
                  <a:pt x="5337" y="566"/>
                </a:lnTo>
                <a:lnTo>
                  <a:pt x="5344" y="555"/>
                </a:lnTo>
                <a:lnTo>
                  <a:pt x="5351" y="544"/>
                </a:lnTo>
                <a:lnTo>
                  <a:pt x="5358" y="535"/>
                </a:lnTo>
                <a:lnTo>
                  <a:pt x="5361" y="530"/>
                </a:lnTo>
                <a:lnTo>
                  <a:pt x="5364" y="527"/>
                </a:lnTo>
                <a:lnTo>
                  <a:pt x="5366" y="525"/>
                </a:lnTo>
                <a:lnTo>
                  <a:pt x="5368" y="525"/>
                </a:lnTo>
                <a:lnTo>
                  <a:pt x="5371" y="516"/>
                </a:lnTo>
                <a:lnTo>
                  <a:pt x="5372" y="508"/>
                </a:lnTo>
                <a:lnTo>
                  <a:pt x="5373" y="502"/>
                </a:lnTo>
                <a:lnTo>
                  <a:pt x="5372" y="498"/>
                </a:lnTo>
                <a:lnTo>
                  <a:pt x="5371" y="494"/>
                </a:lnTo>
                <a:lnTo>
                  <a:pt x="5368" y="493"/>
                </a:lnTo>
                <a:lnTo>
                  <a:pt x="5365" y="492"/>
                </a:lnTo>
                <a:lnTo>
                  <a:pt x="5361" y="493"/>
                </a:lnTo>
                <a:lnTo>
                  <a:pt x="5340" y="500"/>
                </a:lnTo>
                <a:lnTo>
                  <a:pt x="5313" y="506"/>
                </a:lnTo>
                <a:close/>
                <a:moveTo>
                  <a:pt x="5596" y="463"/>
                </a:moveTo>
                <a:lnTo>
                  <a:pt x="5596" y="460"/>
                </a:lnTo>
                <a:lnTo>
                  <a:pt x="5595" y="457"/>
                </a:lnTo>
                <a:lnTo>
                  <a:pt x="5594" y="453"/>
                </a:lnTo>
                <a:lnTo>
                  <a:pt x="5592" y="451"/>
                </a:lnTo>
                <a:lnTo>
                  <a:pt x="5587" y="446"/>
                </a:lnTo>
                <a:lnTo>
                  <a:pt x="5581" y="442"/>
                </a:lnTo>
                <a:lnTo>
                  <a:pt x="5572" y="439"/>
                </a:lnTo>
                <a:lnTo>
                  <a:pt x="5564" y="435"/>
                </a:lnTo>
                <a:lnTo>
                  <a:pt x="5554" y="433"/>
                </a:lnTo>
                <a:lnTo>
                  <a:pt x="5545" y="431"/>
                </a:lnTo>
                <a:lnTo>
                  <a:pt x="5535" y="430"/>
                </a:lnTo>
                <a:lnTo>
                  <a:pt x="5526" y="430"/>
                </a:lnTo>
                <a:lnTo>
                  <a:pt x="5516" y="431"/>
                </a:lnTo>
                <a:lnTo>
                  <a:pt x="5509" y="432"/>
                </a:lnTo>
                <a:lnTo>
                  <a:pt x="5503" y="433"/>
                </a:lnTo>
                <a:lnTo>
                  <a:pt x="5497" y="436"/>
                </a:lnTo>
                <a:lnTo>
                  <a:pt x="5495" y="438"/>
                </a:lnTo>
                <a:lnTo>
                  <a:pt x="5494" y="440"/>
                </a:lnTo>
                <a:lnTo>
                  <a:pt x="5493" y="442"/>
                </a:lnTo>
                <a:lnTo>
                  <a:pt x="5493" y="444"/>
                </a:lnTo>
                <a:lnTo>
                  <a:pt x="5490" y="447"/>
                </a:lnTo>
                <a:lnTo>
                  <a:pt x="5488" y="452"/>
                </a:lnTo>
                <a:lnTo>
                  <a:pt x="5487" y="461"/>
                </a:lnTo>
                <a:lnTo>
                  <a:pt x="5487" y="471"/>
                </a:lnTo>
                <a:lnTo>
                  <a:pt x="5487" y="497"/>
                </a:lnTo>
                <a:lnTo>
                  <a:pt x="5489" y="526"/>
                </a:lnTo>
                <a:lnTo>
                  <a:pt x="5491" y="557"/>
                </a:lnTo>
                <a:lnTo>
                  <a:pt x="5494" y="585"/>
                </a:lnTo>
                <a:lnTo>
                  <a:pt x="5496" y="608"/>
                </a:lnTo>
                <a:lnTo>
                  <a:pt x="5496" y="624"/>
                </a:lnTo>
                <a:lnTo>
                  <a:pt x="5494" y="625"/>
                </a:lnTo>
                <a:lnTo>
                  <a:pt x="5492" y="626"/>
                </a:lnTo>
                <a:lnTo>
                  <a:pt x="5490" y="627"/>
                </a:lnTo>
                <a:lnTo>
                  <a:pt x="5488" y="630"/>
                </a:lnTo>
                <a:lnTo>
                  <a:pt x="5483" y="636"/>
                </a:lnTo>
                <a:lnTo>
                  <a:pt x="5478" y="643"/>
                </a:lnTo>
                <a:lnTo>
                  <a:pt x="5473" y="649"/>
                </a:lnTo>
                <a:lnTo>
                  <a:pt x="5469" y="656"/>
                </a:lnTo>
                <a:lnTo>
                  <a:pt x="5464" y="660"/>
                </a:lnTo>
                <a:lnTo>
                  <a:pt x="5460" y="661"/>
                </a:lnTo>
                <a:lnTo>
                  <a:pt x="5462" y="679"/>
                </a:lnTo>
                <a:lnTo>
                  <a:pt x="5465" y="705"/>
                </a:lnTo>
                <a:lnTo>
                  <a:pt x="5465" y="712"/>
                </a:lnTo>
                <a:lnTo>
                  <a:pt x="5465" y="718"/>
                </a:lnTo>
                <a:lnTo>
                  <a:pt x="5464" y="724"/>
                </a:lnTo>
                <a:lnTo>
                  <a:pt x="5463" y="730"/>
                </a:lnTo>
                <a:lnTo>
                  <a:pt x="5461" y="734"/>
                </a:lnTo>
                <a:lnTo>
                  <a:pt x="5458" y="737"/>
                </a:lnTo>
                <a:lnTo>
                  <a:pt x="5454" y="739"/>
                </a:lnTo>
                <a:lnTo>
                  <a:pt x="5450" y="740"/>
                </a:lnTo>
                <a:lnTo>
                  <a:pt x="5449" y="735"/>
                </a:lnTo>
                <a:lnTo>
                  <a:pt x="5447" y="731"/>
                </a:lnTo>
                <a:lnTo>
                  <a:pt x="5445" y="729"/>
                </a:lnTo>
                <a:lnTo>
                  <a:pt x="5442" y="727"/>
                </a:lnTo>
                <a:lnTo>
                  <a:pt x="5438" y="729"/>
                </a:lnTo>
                <a:lnTo>
                  <a:pt x="5433" y="730"/>
                </a:lnTo>
                <a:lnTo>
                  <a:pt x="5429" y="732"/>
                </a:lnTo>
                <a:lnTo>
                  <a:pt x="5426" y="735"/>
                </a:lnTo>
                <a:lnTo>
                  <a:pt x="5422" y="737"/>
                </a:lnTo>
                <a:lnTo>
                  <a:pt x="5420" y="741"/>
                </a:lnTo>
                <a:lnTo>
                  <a:pt x="5418" y="744"/>
                </a:lnTo>
                <a:lnTo>
                  <a:pt x="5417" y="748"/>
                </a:lnTo>
                <a:lnTo>
                  <a:pt x="5417" y="750"/>
                </a:lnTo>
                <a:lnTo>
                  <a:pt x="5419" y="752"/>
                </a:lnTo>
                <a:lnTo>
                  <a:pt x="5422" y="754"/>
                </a:lnTo>
                <a:lnTo>
                  <a:pt x="5427" y="754"/>
                </a:lnTo>
                <a:lnTo>
                  <a:pt x="5428" y="757"/>
                </a:lnTo>
                <a:lnTo>
                  <a:pt x="5430" y="760"/>
                </a:lnTo>
                <a:lnTo>
                  <a:pt x="5432" y="762"/>
                </a:lnTo>
                <a:lnTo>
                  <a:pt x="5436" y="763"/>
                </a:lnTo>
                <a:lnTo>
                  <a:pt x="5446" y="766"/>
                </a:lnTo>
                <a:lnTo>
                  <a:pt x="5456" y="768"/>
                </a:lnTo>
                <a:lnTo>
                  <a:pt x="5467" y="770"/>
                </a:lnTo>
                <a:lnTo>
                  <a:pt x="5476" y="772"/>
                </a:lnTo>
                <a:lnTo>
                  <a:pt x="5480" y="774"/>
                </a:lnTo>
                <a:lnTo>
                  <a:pt x="5483" y="775"/>
                </a:lnTo>
                <a:lnTo>
                  <a:pt x="5485" y="778"/>
                </a:lnTo>
                <a:lnTo>
                  <a:pt x="5485" y="781"/>
                </a:lnTo>
                <a:lnTo>
                  <a:pt x="5492" y="780"/>
                </a:lnTo>
                <a:lnTo>
                  <a:pt x="5497" y="779"/>
                </a:lnTo>
                <a:lnTo>
                  <a:pt x="5502" y="778"/>
                </a:lnTo>
                <a:lnTo>
                  <a:pt x="5505" y="775"/>
                </a:lnTo>
                <a:lnTo>
                  <a:pt x="5507" y="772"/>
                </a:lnTo>
                <a:lnTo>
                  <a:pt x="5508" y="768"/>
                </a:lnTo>
                <a:lnTo>
                  <a:pt x="5509" y="761"/>
                </a:lnTo>
                <a:lnTo>
                  <a:pt x="5509" y="754"/>
                </a:lnTo>
                <a:lnTo>
                  <a:pt x="5505" y="754"/>
                </a:lnTo>
                <a:lnTo>
                  <a:pt x="5501" y="753"/>
                </a:lnTo>
                <a:lnTo>
                  <a:pt x="5499" y="752"/>
                </a:lnTo>
                <a:lnTo>
                  <a:pt x="5496" y="751"/>
                </a:lnTo>
                <a:lnTo>
                  <a:pt x="5494" y="746"/>
                </a:lnTo>
                <a:lnTo>
                  <a:pt x="5493" y="741"/>
                </a:lnTo>
                <a:lnTo>
                  <a:pt x="5495" y="731"/>
                </a:lnTo>
                <a:lnTo>
                  <a:pt x="5496" y="721"/>
                </a:lnTo>
                <a:lnTo>
                  <a:pt x="5494" y="721"/>
                </a:lnTo>
                <a:lnTo>
                  <a:pt x="5493" y="720"/>
                </a:lnTo>
                <a:lnTo>
                  <a:pt x="5493" y="718"/>
                </a:lnTo>
                <a:lnTo>
                  <a:pt x="5494" y="717"/>
                </a:lnTo>
                <a:lnTo>
                  <a:pt x="5500" y="712"/>
                </a:lnTo>
                <a:lnTo>
                  <a:pt x="5506" y="706"/>
                </a:lnTo>
                <a:lnTo>
                  <a:pt x="5521" y="697"/>
                </a:lnTo>
                <a:lnTo>
                  <a:pt x="5529" y="692"/>
                </a:lnTo>
                <a:lnTo>
                  <a:pt x="5530" y="678"/>
                </a:lnTo>
                <a:lnTo>
                  <a:pt x="5532" y="665"/>
                </a:lnTo>
                <a:lnTo>
                  <a:pt x="5536" y="654"/>
                </a:lnTo>
                <a:lnTo>
                  <a:pt x="5541" y="643"/>
                </a:lnTo>
                <a:lnTo>
                  <a:pt x="5547" y="635"/>
                </a:lnTo>
                <a:lnTo>
                  <a:pt x="5553" y="625"/>
                </a:lnTo>
                <a:lnTo>
                  <a:pt x="5560" y="618"/>
                </a:lnTo>
                <a:lnTo>
                  <a:pt x="5566" y="610"/>
                </a:lnTo>
                <a:lnTo>
                  <a:pt x="5580" y="597"/>
                </a:lnTo>
                <a:lnTo>
                  <a:pt x="5591" y="583"/>
                </a:lnTo>
                <a:lnTo>
                  <a:pt x="5596" y="576"/>
                </a:lnTo>
                <a:lnTo>
                  <a:pt x="5600" y="568"/>
                </a:lnTo>
                <a:lnTo>
                  <a:pt x="5603" y="560"/>
                </a:lnTo>
                <a:lnTo>
                  <a:pt x="5603" y="551"/>
                </a:lnTo>
                <a:lnTo>
                  <a:pt x="5607" y="550"/>
                </a:lnTo>
                <a:lnTo>
                  <a:pt x="5610" y="547"/>
                </a:lnTo>
                <a:lnTo>
                  <a:pt x="5612" y="543"/>
                </a:lnTo>
                <a:lnTo>
                  <a:pt x="5613" y="538"/>
                </a:lnTo>
                <a:lnTo>
                  <a:pt x="5614" y="523"/>
                </a:lnTo>
                <a:lnTo>
                  <a:pt x="5613" y="507"/>
                </a:lnTo>
                <a:lnTo>
                  <a:pt x="5610" y="490"/>
                </a:lnTo>
                <a:lnTo>
                  <a:pt x="5607" y="477"/>
                </a:lnTo>
                <a:lnTo>
                  <a:pt x="5604" y="470"/>
                </a:lnTo>
                <a:lnTo>
                  <a:pt x="5602" y="466"/>
                </a:lnTo>
                <a:lnTo>
                  <a:pt x="5600" y="463"/>
                </a:lnTo>
                <a:lnTo>
                  <a:pt x="5596" y="463"/>
                </a:lnTo>
                <a:close/>
                <a:moveTo>
                  <a:pt x="6420" y="2791"/>
                </a:moveTo>
                <a:lnTo>
                  <a:pt x="6414" y="2817"/>
                </a:lnTo>
                <a:lnTo>
                  <a:pt x="6406" y="2844"/>
                </a:lnTo>
                <a:lnTo>
                  <a:pt x="6398" y="2870"/>
                </a:lnTo>
                <a:lnTo>
                  <a:pt x="6389" y="2895"/>
                </a:lnTo>
                <a:lnTo>
                  <a:pt x="6380" y="2919"/>
                </a:lnTo>
                <a:lnTo>
                  <a:pt x="6369" y="2944"/>
                </a:lnTo>
                <a:lnTo>
                  <a:pt x="6358" y="2967"/>
                </a:lnTo>
                <a:lnTo>
                  <a:pt x="6346" y="2990"/>
                </a:lnTo>
                <a:lnTo>
                  <a:pt x="6334" y="3012"/>
                </a:lnTo>
                <a:lnTo>
                  <a:pt x="6320" y="3033"/>
                </a:lnTo>
                <a:lnTo>
                  <a:pt x="6305" y="3054"/>
                </a:lnTo>
                <a:lnTo>
                  <a:pt x="6291" y="3073"/>
                </a:lnTo>
                <a:lnTo>
                  <a:pt x="6274" y="3093"/>
                </a:lnTo>
                <a:lnTo>
                  <a:pt x="6257" y="3111"/>
                </a:lnTo>
                <a:lnTo>
                  <a:pt x="6240" y="3128"/>
                </a:lnTo>
                <a:lnTo>
                  <a:pt x="6221" y="3145"/>
                </a:lnTo>
                <a:lnTo>
                  <a:pt x="6202" y="3161"/>
                </a:lnTo>
                <a:lnTo>
                  <a:pt x="6182" y="3176"/>
                </a:lnTo>
                <a:lnTo>
                  <a:pt x="6161" y="3190"/>
                </a:lnTo>
                <a:lnTo>
                  <a:pt x="6140" y="3203"/>
                </a:lnTo>
                <a:lnTo>
                  <a:pt x="6118" y="3216"/>
                </a:lnTo>
                <a:lnTo>
                  <a:pt x="6095" y="3227"/>
                </a:lnTo>
                <a:lnTo>
                  <a:pt x="6071" y="3238"/>
                </a:lnTo>
                <a:lnTo>
                  <a:pt x="6047" y="3247"/>
                </a:lnTo>
                <a:lnTo>
                  <a:pt x="6021" y="3256"/>
                </a:lnTo>
                <a:lnTo>
                  <a:pt x="5995" y="3263"/>
                </a:lnTo>
                <a:lnTo>
                  <a:pt x="5968" y="3269"/>
                </a:lnTo>
                <a:lnTo>
                  <a:pt x="5939" y="3275"/>
                </a:lnTo>
                <a:lnTo>
                  <a:pt x="5911" y="3279"/>
                </a:lnTo>
                <a:lnTo>
                  <a:pt x="5881" y="3283"/>
                </a:lnTo>
                <a:lnTo>
                  <a:pt x="5852" y="3285"/>
                </a:lnTo>
                <a:lnTo>
                  <a:pt x="5820" y="3286"/>
                </a:lnTo>
                <a:lnTo>
                  <a:pt x="5792" y="3286"/>
                </a:lnTo>
                <a:lnTo>
                  <a:pt x="5765" y="3285"/>
                </a:lnTo>
                <a:lnTo>
                  <a:pt x="5737" y="3282"/>
                </a:lnTo>
                <a:lnTo>
                  <a:pt x="5710" y="3279"/>
                </a:lnTo>
                <a:lnTo>
                  <a:pt x="5684" y="3274"/>
                </a:lnTo>
                <a:lnTo>
                  <a:pt x="5657" y="3268"/>
                </a:lnTo>
                <a:lnTo>
                  <a:pt x="5632" y="3261"/>
                </a:lnTo>
                <a:lnTo>
                  <a:pt x="5608" y="3253"/>
                </a:lnTo>
                <a:lnTo>
                  <a:pt x="5584" y="3244"/>
                </a:lnTo>
                <a:lnTo>
                  <a:pt x="5560" y="3234"/>
                </a:lnTo>
                <a:lnTo>
                  <a:pt x="5536" y="3223"/>
                </a:lnTo>
                <a:lnTo>
                  <a:pt x="5514" y="3210"/>
                </a:lnTo>
                <a:lnTo>
                  <a:pt x="5492" y="3198"/>
                </a:lnTo>
                <a:lnTo>
                  <a:pt x="5472" y="3183"/>
                </a:lnTo>
                <a:lnTo>
                  <a:pt x="5451" y="3168"/>
                </a:lnTo>
                <a:lnTo>
                  <a:pt x="5432" y="3152"/>
                </a:lnTo>
                <a:lnTo>
                  <a:pt x="5413" y="3136"/>
                </a:lnTo>
                <a:lnTo>
                  <a:pt x="5395" y="3118"/>
                </a:lnTo>
                <a:lnTo>
                  <a:pt x="5378" y="3099"/>
                </a:lnTo>
                <a:lnTo>
                  <a:pt x="5361" y="3080"/>
                </a:lnTo>
                <a:lnTo>
                  <a:pt x="5346" y="3060"/>
                </a:lnTo>
                <a:lnTo>
                  <a:pt x="5330" y="3039"/>
                </a:lnTo>
                <a:lnTo>
                  <a:pt x="5317" y="3016"/>
                </a:lnTo>
                <a:lnTo>
                  <a:pt x="5304" y="2994"/>
                </a:lnTo>
                <a:lnTo>
                  <a:pt x="5291" y="2971"/>
                </a:lnTo>
                <a:lnTo>
                  <a:pt x="5281" y="2947"/>
                </a:lnTo>
                <a:lnTo>
                  <a:pt x="5270" y="2923"/>
                </a:lnTo>
                <a:lnTo>
                  <a:pt x="5261" y="2897"/>
                </a:lnTo>
                <a:lnTo>
                  <a:pt x="5252" y="2871"/>
                </a:lnTo>
                <a:lnTo>
                  <a:pt x="5245" y="2845"/>
                </a:lnTo>
                <a:lnTo>
                  <a:pt x="5239" y="2818"/>
                </a:lnTo>
                <a:lnTo>
                  <a:pt x="5234" y="2791"/>
                </a:lnTo>
                <a:lnTo>
                  <a:pt x="5022" y="2791"/>
                </a:lnTo>
                <a:lnTo>
                  <a:pt x="5017" y="2802"/>
                </a:lnTo>
                <a:lnTo>
                  <a:pt x="5011" y="2814"/>
                </a:lnTo>
                <a:lnTo>
                  <a:pt x="5004" y="2826"/>
                </a:lnTo>
                <a:lnTo>
                  <a:pt x="4998" y="2837"/>
                </a:lnTo>
                <a:lnTo>
                  <a:pt x="4992" y="2853"/>
                </a:lnTo>
                <a:lnTo>
                  <a:pt x="4986" y="2869"/>
                </a:lnTo>
                <a:lnTo>
                  <a:pt x="4983" y="2884"/>
                </a:lnTo>
                <a:lnTo>
                  <a:pt x="4982" y="2900"/>
                </a:lnTo>
                <a:lnTo>
                  <a:pt x="4983" y="2916"/>
                </a:lnTo>
                <a:lnTo>
                  <a:pt x="4986" y="2933"/>
                </a:lnTo>
                <a:lnTo>
                  <a:pt x="4994" y="2966"/>
                </a:lnTo>
                <a:lnTo>
                  <a:pt x="4999" y="2989"/>
                </a:lnTo>
                <a:lnTo>
                  <a:pt x="5005" y="3013"/>
                </a:lnTo>
                <a:lnTo>
                  <a:pt x="5016" y="3050"/>
                </a:lnTo>
                <a:lnTo>
                  <a:pt x="5024" y="3089"/>
                </a:lnTo>
                <a:lnTo>
                  <a:pt x="5031" y="3119"/>
                </a:lnTo>
                <a:lnTo>
                  <a:pt x="5036" y="3142"/>
                </a:lnTo>
                <a:lnTo>
                  <a:pt x="5039" y="3159"/>
                </a:lnTo>
                <a:lnTo>
                  <a:pt x="5041" y="3172"/>
                </a:lnTo>
                <a:lnTo>
                  <a:pt x="5043" y="3185"/>
                </a:lnTo>
                <a:lnTo>
                  <a:pt x="5045" y="3199"/>
                </a:lnTo>
                <a:lnTo>
                  <a:pt x="5047" y="3214"/>
                </a:lnTo>
                <a:lnTo>
                  <a:pt x="5047" y="3285"/>
                </a:lnTo>
                <a:lnTo>
                  <a:pt x="5042" y="3324"/>
                </a:lnTo>
                <a:lnTo>
                  <a:pt x="5037" y="3363"/>
                </a:lnTo>
                <a:lnTo>
                  <a:pt x="5031" y="3401"/>
                </a:lnTo>
                <a:lnTo>
                  <a:pt x="5025" y="3440"/>
                </a:lnTo>
                <a:lnTo>
                  <a:pt x="5019" y="3462"/>
                </a:lnTo>
                <a:lnTo>
                  <a:pt x="5013" y="3485"/>
                </a:lnTo>
                <a:lnTo>
                  <a:pt x="5007" y="3507"/>
                </a:lnTo>
                <a:lnTo>
                  <a:pt x="5001" y="3529"/>
                </a:lnTo>
                <a:lnTo>
                  <a:pt x="4995" y="3550"/>
                </a:lnTo>
                <a:lnTo>
                  <a:pt x="4988" y="3572"/>
                </a:lnTo>
                <a:lnTo>
                  <a:pt x="4983" y="3594"/>
                </a:lnTo>
                <a:lnTo>
                  <a:pt x="4977" y="3616"/>
                </a:lnTo>
                <a:lnTo>
                  <a:pt x="4952" y="3681"/>
                </a:lnTo>
                <a:lnTo>
                  <a:pt x="4925" y="3748"/>
                </a:lnTo>
                <a:lnTo>
                  <a:pt x="4912" y="3783"/>
                </a:lnTo>
                <a:lnTo>
                  <a:pt x="4898" y="3818"/>
                </a:lnTo>
                <a:lnTo>
                  <a:pt x="4885" y="3853"/>
                </a:lnTo>
                <a:lnTo>
                  <a:pt x="4873" y="3888"/>
                </a:lnTo>
                <a:lnTo>
                  <a:pt x="4862" y="3924"/>
                </a:lnTo>
                <a:lnTo>
                  <a:pt x="4852" y="3960"/>
                </a:lnTo>
                <a:lnTo>
                  <a:pt x="4843" y="3996"/>
                </a:lnTo>
                <a:lnTo>
                  <a:pt x="4837" y="4032"/>
                </a:lnTo>
                <a:lnTo>
                  <a:pt x="4832" y="4068"/>
                </a:lnTo>
                <a:lnTo>
                  <a:pt x="4829" y="4102"/>
                </a:lnTo>
                <a:lnTo>
                  <a:pt x="4829" y="4120"/>
                </a:lnTo>
                <a:lnTo>
                  <a:pt x="4829" y="4137"/>
                </a:lnTo>
                <a:lnTo>
                  <a:pt x="4829" y="4155"/>
                </a:lnTo>
                <a:lnTo>
                  <a:pt x="4831" y="4172"/>
                </a:lnTo>
                <a:lnTo>
                  <a:pt x="4833" y="4187"/>
                </a:lnTo>
                <a:lnTo>
                  <a:pt x="4835" y="4201"/>
                </a:lnTo>
                <a:lnTo>
                  <a:pt x="4838" y="4216"/>
                </a:lnTo>
                <a:lnTo>
                  <a:pt x="4841" y="4230"/>
                </a:lnTo>
                <a:lnTo>
                  <a:pt x="4845" y="4245"/>
                </a:lnTo>
                <a:lnTo>
                  <a:pt x="4850" y="4258"/>
                </a:lnTo>
                <a:lnTo>
                  <a:pt x="4855" y="4272"/>
                </a:lnTo>
                <a:lnTo>
                  <a:pt x="4861" y="4285"/>
                </a:lnTo>
                <a:lnTo>
                  <a:pt x="4867" y="4298"/>
                </a:lnTo>
                <a:lnTo>
                  <a:pt x="4874" y="4311"/>
                </a:lnTo>
                <a:lnTo>
                  <a:pt x="4881" y="4324"/>
                </a:lnTo>
                <a:lnTo>
                  <a:pt x="4889" y="4335"/>
                </a:lnTo>
                <a:lnTo>
                  <a:pt x="4897" y="4347"/>
                </a:lnTo>
                <a:lnTo>
                  <a:pt x="4905" y="4359"/>
                </a:lnTo>
                <a:lnTo>
                  <a:pt x="4915" y="4370"/>
                </a:lnTo>
                <a:lnTo>
                  <a:pt x="4924" y="4381"/>
                </a:lnTo>
                <a:lnTo>
                  <a:pt x="4935" y="4391"/>
                </a:lnTo>
                <a:lnTo>
                  <a:pt x="4944" y="4401"/>
                </a:lnTo>
                <a:lnTo>
                  <a:pt x="4956" y="4410"/>
                </a:lnTo>
                <a:lnTo>
                  <a:pt x="4966" y="4420"/>
                </a:lnTo>
                <a:lnTo>
                  <a:pt x="4978" y="4428"/>
                </a:lnTo>
                <a:lnTo>
                  <a:pt x="4990" y="4436"/>
                </a:lnTo>
                <a:lnTo>
                  <a:pt x="5002" y="4443"/>
                </a:lnTo>
                <a:lnTo>
                  <a:pt x="5015" y="4450"/>
                </a:lnTo>
                <a:lnTo>
                  <a:pt x="5027" y="4457"/>
                </a:lnTo>
                <a:lnTo>
                  <a:pt x="5040" y="4463"/>
                </a:lnTo>
                <a:lnTo>
                  <a:pt x="5054" y="4468"/>
                </a:lnTo>
                <a:lnTo>
                  <a:pt x="5067" y="4472"/>
                </a:lnTo>
                <a:lnTo>
                  <a:pt x="5082" y="4477"/>
                </a:lnTo>
                <a:lnTo>
                  <a:pt x="5096" y="4480"/>
                </a:lnTo>
                <a:lnTo>
                  <a:pt x="5110" y="4483"/>
                </a:lnTo>
                <a:lnTo>
                  <a:pt x="5125" y="4485"/>
                </a:lnTo>
                <a:lnTo>
                  <a:pt x="5143" y="4487"/>
                </a:lnTo>
                <a:lnTo>
                  <a:pt x="5161" y="4488"/>
                </a:lnTo>
                <a:lnTo>
                  <a:pt x="5178" y="4489"/>
                </a:lnTo>
                <a:lnTo>
                  <a:pt x="5195" y="4489"/>
                </a:lnTo>
                <a:lnTo>
                  <a:pt x="5210" y="4488"/>
                </a:lnTo>
                <a:lnTo>
                  <a:pt x="5226" y="4486"/>
                </a:lnTo>
                <a:lnTo>
                  <a:pt x="5242" y="4484"/>
                </a:lnTo>
                <a:lnTo>
                  <a:pt x="5257" y="4482"/>
                </a:lnTo>
                <a:lnTo>
                  <a:pt x="5271" y="4478"/>
                </a:lnTo>
                <a:lnTo>
                  <a:pt x="5285" y="4473"/>
                </a:lnTo>
                <a:lnTo>
                  <a:pt x="5299" y="4469"/>
                </a:lnTo>
                <a:lnTo>
                  <a:pt x="5312" y="4464"/>
                </a:lnTo>
                <a:lnTo>
                  <a:pt x="5325" y="4458"/>
                </a:lnTo>
                <a:lnTo>
                  <a:pt x="5338" y="4450"/>
                </a:lnTo>
                <a:lnTo>
                  <a:pt x="5349" y="4443"/>
                </a:lnTo>
                <a:lnTo>
                  <a:pt x="5361" y="4436"/>
                </a:lnTo>
                <a:lnTo>
                  <a:pt x="5372" y="4427"/>
                </a:lnTo>
                <a:lnTo>
                  <a:pt x="5383" y="4418"/>
                </a:lnTo>
                <a:lnTo>
                  <a:pt x="5392" y="4407"/>
                </a:lnTo>
                <a:lnTo>
                  <a:pt x="5403" y="4397"/>
                </a:lnTo>
                <a:lnTo>
                  <a:pt x="5412" y="4386"/>
                </a:lnTo>
                <a:lnTo>
                  <a:pt x="5421" y="4374"/>
                </a:lnTo>
                <a:lnTo>
                  <a:pt x="5429" y="4362"/>
                </a:lnTo>
                <a:lnTo>
                  <a:pt x="5438" y="4349"/>
                </a:lnTo>
                <a:lnTo>
                  <a:pt x="5445" y="4335"/>
                </a:lnTo>
                <a:lnTo>
                  <a:pt x="5452" y="4321"/>
                </a:lnTo>
                <a:lnTo>
                  <a:pt x="5460" y="4306"/>
                </a:lnTo>
                <a:lnTo>
                  <a:pt x="5466" y="4291"/>
                </a:lnTo>
                <a:lnTo>
                  <a:pt x="5471" y="4275"/>
                </a:lnTo>
                <a:lnTo>
                  <a:pt x="5478" y="4258"/>
                </a:lnTo>
                <a:lnTo>
                  <a:pt x="5482" y="4242"/>
                </a:lnTo>
                <a:lnTo>
                  <a:pt x="5487" y="4224"/>
                </a:lnTo>
                <a:lnTo>
                  <a:pt x="5491" y="4201"/>
                </a:lnTo>
                <a:lnTo>
                  <a:pt x="5495" y="4180"/>
                </a:lnTo>
                <a:lnTo>
                  <a:pt x="5497" y="4159"/>
                </a:lnTo>
                <a:lnTo>
                  <a:pt x="5499" y="4138"/>
                </a:lnTo>
                <a:lnTo>
                  <a:pt x="5499" y="4118"/>
                </a:lnTo>
                <a:lnTo>
                  <a:pt x="5497" y="4098"/>
                </a:lnTo>
                <a:lnTo>
                  <a:pt x="5495" y="4078"/>
                </a:lnTo>
                <a:lnTo>
                  <a:pt x="5492" y="4059"/>
                </a:lnTo>
                <a:lnTo>
                  <a:pt x="5488" y="4039"/>
                </a:lnTo>
                <a:lnTo>
                  <a:pt x="5484" y="4020"/>
                </a:lnTo>
                <a:lnTo>
                  <a:pt x="5479" y="4000"/>
                </a:lnTo>
                <a:lnTo>
                  <a:pt x="5472" y="3980"/>
                </a:lnTo>
                <a:lnTo>
                  <a:pt x="5459" y="3939"/>
                </a:lnTo>
                <a:lnTo>
                  <a:pt x="5444" y="3897"/>
                </a:lnTo>
                <a:lnTo>
                  <a:pt x="5428" y="3866"/>
                </a:lnTo>
                <a:lnTo>
                  <a:pt x="5412" y="3837"/>
                </a:lnTo>
                <a:lnTo>
                  <a:pt x="5395" y="3808"/>
                </a:lnTo>
                <a:lnTo>
                  <a:pt x="5379" y="3779"/>
                </a:lnTo>
                <a:lnTo>
                  <a:pt x="5361" y="3750"/>
                </a:lnTo>
                <a:lnTo>
                  <a:pt x="5343" y="3722"/>
                </a:lnTo>
                <a:lnTo>
                  <a:pt x="5325" y="3693"/>
                </a:lnTo>
                <a:lnTo>
                  <a:pt x="5306" y="3665"/>
                </a:lnTo>
                <a:lnTo>
                  <a:pt x="5307" y="3655"/>
                </a:lnTo>
                <a:lnTo>
                  <a:pt x="5307" y="3646"/>
                </a:lnTo>
                <a:lnTo>
                  <a:pt x="5311" y="3642"/>
                </a:lnTo>
                <a:lnTo>
                  <a:pt x="5314" y="3638"/>
                </a:lnTo>
                <a:lnTo>
                  <a:pt x="5323" y="3634"/>
                </a:lnTo>
                <a:lnTo>
                  <a:pt x="5338" y="3630"/>
                </a:lnTo>
                <a:lnTo>
                  <a:pt x="5369" y="3623"/>
                </a:lnTo>
                <a:lnTo>
                  <a:pt x="5427" y="3608"/>
                </a:lnTo>
                <a:lnTo>
                  <a:pt x="5444" y="3605"/>
                </a:lnTo>
                <a:lnTo>
                  <a:pt x="5461" y="3602"/>
                </a:lnTo>
                <a:lnTo>
                  <a:pt x="5480" y="3601"/>
                </a:lnTo>
                <a:lnTo>
                  <a:pt x="5497" y="3602"/>
                </a:lnTo>
                <a:lnTo>
                  <a:pt x="5525" y="3602"/>
                </a:lnTo>
                <a:lnTo>
                  <a:pt x="5552" y="3603"/>
                </a:lnTo>
                <a:lnTo>
                  <a:pt x="5581" y="3604"/>
                </a:lnTo>
                <a:lnTo>
                  <a:pt x="5608" y="3605"/>
                </a:lnTo>
                <a:lnTo>
                  <a:pt x="5635" y="3606"/>
                </a:lnTo>
                <a:lnTo>
                  <a:pt x="5662" y="3607"/>
                </a:lnTo>
                <a:lnTo>
                  <a:pt x="5686" y="3608"/>
                </a:lnTo>
                <a:lnTo>
                  <a:pt x="5708" y="3608"/>
                </a:lnTo>
                <a:lnTo>
                  <a:pt x="5712" y="3607"/>
                </a:lnTo>
                <a:lnTo>
                  <a:pt x="5716" y="3606"/>
                </a:lnTo>
                <a:lnTo>
                  <a:pt x="5719" y="3604"/>
                </a:lnTo>
                <a:lnTo>
                  <a:pt x="5724" y="3602"/>
                </a:lnTo>
                <a:lnTo>
                  <a:pt x="5730" y="3596"/>
                </a:lnTo>
                <a:lnTo>
                  <a:pt x="5736" y="3590"/>
                </a:lnTo>
                <a:lnTo>
                  <a:pt x="5756" y="3579"/>
                </a:lnTo>
                <a:lnTo>
                  <a:pt x="5775" y="3569"/>
                </a:lnTo>
                <a:lnTo>
                  <a:pt x="5790" y="3559"/>
                </a:lnTo>
                <a:lnTo>
                  <a:pt x="5798" y="3553"/>
                </a:lnTo>
                <a:lnTo>
                  <a:pt x="5811" y="3546"/>
                </a:lnTo>
                <a:lnTo>
                  <a:pt x="5824" y="3539"/>
                </a:lnTo>
                <a:lnTo>
                  <a:pt x="5842" y="3530"/>
                </a:lnTo>
                <a:lnTo>
                  <a:pt x="5876" y="3515"/>
                </a:lnTo>
                <a:lnTo>
                  <a:pt x="5897" y="3509"/>
                </a:lnTo>
                <a:lnTo>
                  <a:pt x="5919" y="3502"/>
                </a:lnTo>
                <a:lnTo>
                  <a:pt x="5940" y="3496"/>
                </a:lnTo>
                <a:lnTo>
                  <a:pt x="5961" y="3490"/>
                </a:lnTo>
                <a:lnTo>
                  <a:pt x="5973" y="3489"/>
                </a:lnTo>
                <a:lnTo>
                  <a:pt x="5983" y="3488"/>
                </a:lnTo>
                <a:lnTo>
                  <a:pt x="5994" y="3486"/>
                </a:lnTo>
                <a:lnTo>
                  <a:pt x="6003" y="3485"/>
                </a:lnTo>
                <a:lnTo>
                  <a:pt x="6020" y="3478"/>
                </a:lnTo>
                <a:lnTo>
                  <a:pt x="6035" y="3472"/>
                </a:lnTo>
                <a:lnTo>
                  <a:pt x="6044" y="3472"/>
                </a:lnTo>
                <a:lnTo>
                  <a:pt x="6048" y="3474"/>
                </a:lnTo>
                <a:lnTo>
                  <a:pt x="6051" y="3477"/>
                </a:lnTo>
                <a:lnTo>
                  <a:pt x="6053" y="3480"/>
                </a:lnTo>
                <a:lnTo>
                  <a:pt x="6057" y="3487"/>
                </a:lnTo>
                <a:lnTo>
                  <a:pt x="6056" y="3492"/>
                </a:lnTo>
                <a:lnTo>
                  <a:pt x="6050" y="3510"/>
                </a:lnTo>
                <a:lnTo>
                  <a:pt x="6032" y="3553"/>
                </a:lnTo>
                <a:lnTo>
                  <a:pt x="5996" y="3637"/>
                </a:lnTo>
                <a:lnTo>
                  <a:pt x="5981" y="3671"/>
                </a:lnTo>
                <a:lnTo>
                  <a:pt x="5970" y="3699"/>
                </a:lnTo>
                <a:lnTo>
                  <a:pt x="5959" y="3722"/>
                </a:lnTo>
                <a:lnTo>
                  <a:pt x="5951" y="3746"/>
                </a:lnTo>
                <a:lnTo>
                  <a:pt x="5942" y="3772"/>
                </a:lnTo>
                <a:lnTo>
                  <a:pt x="5934" y="3805"/>
                </a:lnTo>
                <a:lnTo>
                  <a:pt x="5923" y="3848"/>
                </a:lnTo>
                <a:lnTo>
                  <a:pt x="5911" y="3903"/>
                </a:lnTo>
                <a:lnTo>
                  <a:pt x="5908" y="3953"/>
                </a:lnTo>
                <a:lnTo>
                  <a:pt x="5903" y="4002"/>
                </a:lnTo>
                <a:lnTo>
                  <a:pt x="5898" y="4052"/>
                </a:lnTo>
                <a:lnTo>
                  <a:pt x="5892" y="4101"/>
                </a:lnTo>
                <a:lnTo>
                  <a:pt x="5883" y="4150"/>
                </a:lnTo>
                <a:lnTo>
                  <a:pt x="5874" y="4198"/>
                </a:lnTo>
                <a:lnTo>
                  <a:pt x="5865" y="4247"/>
                </a:lnTo>
                <a:lnTo>
                  <a:pt x="5853" y="4295"/>
                </a:lnTo>
                <a:lnTo>
                  <a:pt x="5840" y="4343"/>
                </a:lnTo>
                <a:lnTo>
                  <a:pt x="5829" y="4386"/>
                </a:lnTo>
                <a:lnTo>
                  <a:pt x="5822" y="4406"/>
                </a:lnTo>
                <a:lnTo>
                  <a:pt x="5815" y="4426"/>
                </a:lnTo>
                <a:lnTo>
                  <a:pt x="5809" y="4445"/>
                </a:lnTo>
                <a:lnTo>
                  <a:pt x="5800" y="4463"/>
                </a:lnTo>
                <a:lnTo>
                  <a:pt x="5793" y="4481"/>
                </a:lnTo>
                <a:lnTo>
                  <a:pt x="5784" y="4500"/>
                </a:lnTo>
                <a:lnTo>
                  <a:pt x="5774" y="4518"/>
                </a:lnTo>
                <a:lnTo>
                  <a:pt x="5764" y="4536"/>
                </a:lnTo>
                <a:lnTo>
                  <a:pt x="5752" y="4554"/>
                </a:lnTo>
                <a:lnTo>
                  <a:pt x="5739" y="4573"/>
                </a:lnTo>
                <a:lnTo>
                  <a:pt x="5726" y="4592"/>
                </a:lnTo>
                <a:lnTo>
                  <a:pt x="5711" y="4612"/>
                </a:lnTo>
                <a:lnTo>
                  <a:pt x="5693" y="4634"/>
                </a:lnTo>
                <a:lnTo>
                  <a:pt x="5674" y="4655"/>
                </a:lnTo>
                <a:lnTo>
                  <a:pt x="5654" y="4675"/>
                </a:lnTo>
                <a:lnTo>
                  <a:pt x="5634" y="4695"/>
                </a:lnTo>
                <a:lnTo>
                  <a:pt x="5613" y="4713"/>
                </a:lnTo>
                <a:lnTo>
                  <a:pt x="5592" y="4730"/>
                </a:lnTo>
                <a:lnTo>
                  <a:pt x="5570" y="4746"/>
                </a:lnTo>
                <a:lnTo>
                  <a:pt x="5548" y="4761"/>
                </a:lnTo>
                <a:lnTo>
                  <a:pt x="5525" y="4775"/>
                </a:lnTo>
                <a:lnTo>
                  <a:pt x="5502" y="4789"/>
                </a:lnTo>
                <a:lnTo>
                  <a:pt x="5479" y="4801"/>
                </a:lnTo>
                <a:lnTo>
                  <a:pt x="5454" y="4812"/>
                </a:lnTo>
                <a:lnTo>
                  <a:pt x="5429" y="4822"/>
                </a:lnTo>
                <a:lnTo>
                  <a:pt x="5404" y="4833"/>
                </a:lnTo>
                <a:lnTo>
                  <a:pt x="5379" y="4841"/>
                </a:lnTo>
                <a:lnTo>
                  <a:pt x="5353" y="4849"/>
                </a:lnTo>
                <a:lnTo>
                  <a:pt x="5327" y="4856"/>
                </a:lnTo>
                <a:lnTo>
                  <a:pt x="5301" y="4863"/>
                </a:lnTo>
                <a:lnTo>
                  <a:pt x="5275" y="4868"/>
                </a:lnTo>
                <a:lnTo>
                  <a:pt x="5248" y="4873"/>
                </a:lnTo>
                <a:lnTo>
                  <a:pt x="5221" y="4877"/>
                </a:lnTo>
                <a:lnTo>
                  <a:pt x="5195" y="4880"/>
                </a:lnTo>
                <a:lnTo>
                  <a:pt x="5167" y="4883"/>
                </a:lnTo>
                <a:lnTo>
                  <a:pt x="5140" y="4885"/>
                </a:lnTo>
                <a:lnTo>
                  <a:pt x="5113" y="4886"/>
                </a:lnTo>
                <a:lnTo>
                  <a:pt x="5085" y="4886"/>
                </a:lnTo>
                <a:lnTo>
                  <a:pt x="5058" y="4886"/>
                </a:lnTo>
                <a:lnTo>
                  <a:pt x="5031" y="4885"/>
                </a:lnTo>
                <a:lnTo>
                  <a:pt x="5003" y="4883"/>
                </a:lnTo>
                <a:lnTo>
                  <a:pt x="4976" y="4880"/>
                </a:lnTo>
                <a:lnTo>
                  <a:pt x="4948" y="4878"/>
                </a:lnTo>
                <a:lnTo>
                  <a:pt x="4921" y="4874"/>
                </a:lnTo>
                <a:lnTo>
                  <a:pt x="4891" y="4870"/>
                </a:lnTo>
                <a:lnTo>
                  <a:pt x="4861" y="4865"/>
                </a:lnTo>
                <a:lnTo>
                  <a:pt x="4832" y="4858"/>
                </a:lnTo>
                <a:lnTo>
                  <a:pt x="4802" y="4851"/>
                </a:lnTo>
                <a:lnTo>
                  <a:pt x="4773" y="4844"/>
                </a:lnTo>
                <a:lnTo>
                  <a:pt x="4743" y="4834"/>
                </a:lnTo>
                <a:lnTo>
                  <a:pt x="4715" y="4825"/>
                </a:lnTo>
                <a:lnTo>
                  <a:pt x="4687" y="4814"/>
                </a:lnTo>
                <a:lnTo>
                  <a:pt x="4658" y="4802"/>
                </a:lnTo>
                <a:lnTo>
                  <a:pt x="4631" y="4791"/>
                </a:lnTo>
                <a:lnTo>
                  <a:pt x="4604" y="4777"/>
                </a:lnTo>
                <a:lnTo>
                  <a:pt x="4577" y="4763"/>
                </a:lnTo>
                <a:lnTo>
                  <a:pt x="4551" y="4749"/>
                </a:lnTo>
                <a:lnTo>
                  <a:pt x="4525" y="4733"/>
                </a:lnTo>
                <a:lnTo>
                  <a:pt x="4499" y="4717"/>
                </a:lnTo>
                <a:lnTo>
                  <a:pt x="4475" y="4699"/>
                </a:lnTo>
                <a:lnTo>
                  <a:pt x="4451" y="4681"/>
                </a:lnTo>
                <a:lnTo>
                  <a:pt x="4428" y="4662"/>
                </a:lnTo>
                <a:lnTo>
                  <a:pt x="4406" y="4642"/>
                </a:lnTo>
                <a:lnTo>
                  <a:pt x="4384" y="4622"/>
                </a:lnTo>
                <a:lnTo>
                  <a:pt x="4363" y="4601"/>
                </a:lnTo>
                <a:lnTo>
                  <a:pt x="4343" y="4579"/>
                </a:lnTo>
                <a:lnTo>
                  <a:pt x="4324" y="4556"/>
                </a:lnTo>
                <a:lnTo>
                  <a:pt x="4305" y="4533"/>
                </a:lnTo>
                <a:lnTo>
                  <a:pt x="4288" y="4507"/>
                </a:lnTo>
                <a:lnTo>
                  <a:pt x="4271" y="4482"/>
                </a:lnTo>
                <a:lnTo>
                  <a:pt x="4255" y="4456"/>
                </a:lnTo>
                <a:lnTo>
                  <a:pt x="4241" y="4429"/>
                </a:lnTo>
                <a:lnTo>
                  <a:pt x="4227" y="4402"/>
                </a:lnTo>
                <a:lnTo>
                  <a:pt x="4214" y="4373"/>
                </a:lnTo>
                <a:lnTo>
                  <a:pt x="4203" y="4344"/>
                </a:lnTo>
                <a:lnTo>
                  <a:pt x="4192" y="4314"/>
                </a:lnTo>
                <a:lnTo>
                  <a:pt x="4180" y="4273"/>
                </a:lnTo>
                <a:lnTo>
                  <a:pt x="4169" y="4233"/>
                </a:lnTo>
                <a:lnTo>
                  <a:pt x="4160" y="4193"/>
                </a:lnTo>
                <a:lnTo>
                  <a:pt x="4151" y="4153"/>
                </a:lnTo>
                <a:lnTo>
                  <a:pt x="4144" y="4114"/>
                </a:lnTo>
                <a:lnTo>
                  <a:pt x="4139" y="4074"/>
                </a:lnTo>
                <a:lnTo>
                  <a:pt x="4134" y="4035"/>
                </a:lnTo>
                <a:lnTo>
                  <a:pt x="4131" y="3996"/>
                </a:lnTo>
                <a:lnTo>
                  <a:pt x="4128" y="3957"/>
                </a:lnTo>
                <a:lnTo>
                  <a:pt x="4127" y="3917"/>
                </a:lnTo>
                <a:lnTo>
                  <a:pt x="4127" y="3878"/>
                </a:lnTo>
                <a:lnTo>
                  <a:pt x="4128" y="3838"/>
                </a:lnTo>
                <a:lnTo>
                  <a:pt x="4129" y="3797"/>
                </a:lnTo>
                <a:lnTo>
                  <a:pt x="4131" y="3756"/>
                </a:lnTo>
                <a:lnTo>
                  <a:pt x="4134" y="3714"/>
                </a:lnTo>
                <a:lnTo>
                  <a:pt x="4138" y="3672"/>
                </a:lnTo>
                <a:lnTo>
                  <a:pt x="4141" y="3642"/>
                </a:lnTo>
                <a:lnTo>
                  <a:pt x="4144" y="3613"/>
                </a:lnTo>
                <a:lnTo>
                  <a:pt x="4148" y="3584"/>
                </a:lnTo>
                <a:lnTo>
                  <a:pt x="4152" y="3555"/>
                </a:lnTo>
                <a:lnTo>
                  <a:pt x="4158" y="3527"/>
                </a:lnTo>
                <a:lnTo>
                  <a:pt x="4163" y="3499"/>
                </a:lnTo>
                <a:lnTo>
                  <a:pt x="4169" y="3472"/>
                </a:lnTo>
                <a:lnTo>
                  <a:pt x="4175" y="3444"/>
                </a:lnTo>
                <a:lnTo>
                  <a:pt x="4182" y="3419"/>
                </a:lnTo>
                <a:lnTo>
                  <a:pt x="4189" y="3393"/>
                </a:lnTo>
                <a:lnTo>
                  <a:pt x="4196" y="3369"/>
                </a:lnTo>
                <a:lnTo>
                  <a:pt x="4204" y="3344"/>
                </a:lnTo>
                <a:lnTo>
                  <a:pt x="4212" y="3320"/>
                </a:lnTo>
                <a:lnTo>
                  <a:pt x="4221" y="3298"/>
                </a:lnTo>
                <a:lnTo>
                  <a:pt x="4229" y="3276"/>
                </a:lnTo>
                <a:lnTo>
                  <a:pt x="4239" y="3255"/>
                </a:lnTo>
                <a:lnTo>
                  <a:pt x="4264" y="3198"/>
                </a:lnTo>
                <a:lnTo>
                  <a:pt x="4290" y="3138"/>
                </a:lnTo>
                <a:lnTo>
                  <a:pt x="4318" y="3077"/>
                </a:lnTo>
                <a:lnTo>
                  <a:pt x="4348" y="3016"/>
                </a:lnTo>
                <a:lnTo>
                  <a:pt x="4364" y="2987"/>
                </a:lnTo>
                <a:lnTo>
                  <a:pt x="4381" y="2957"/>
                </a:lnTo>
                <a:lnTo>
                  <a:pt x="4398" y="2929"/>
                </a:lnTo>
                <a:lnTo>
                  <a:pt x="4416" y="2900"/>
                </a:lnTo>
                <a:lnTo>
                  <a:pt x="4434" y="2874"/>
                </a:lnTo>
                <a:lnTo>
                  <a:pt x="4454" y="2849"/>
                </a:lnTo>
                <a:lnTo>
                  <a:pt x="4474" y="2825"/>
                </a:lnTo>
                <a:lnTo>
                  <a:pt x="4495" y="2801"/>
                </a:lnTo>
                <a:lnTo>
                  <a:pt x="4499" y="2796"/>
                </a:lnTo>
                <a:lnTo>
                  <a:pt x="4500" y="2791"/>
                </a:lnTo>
                <a:lnTo>
                  <a:pt x="4500" y="2791"/>
                </a:lnTo>
                <a:lnTo>
                  <a:pt x="4500" y="2791"/>
                </a:lnTo>
                <a:lnTo>
                  <a:pt x="2971" y="2791"/>
                </a:lnTo>
                <a:lnTo>
                  <a:pt x="1678" y="5326"/>
                </a:lnTo>
                <a:lnTo>
                  <a:pt x="5797" y="5326"/>
                </a:lnTo>
                <a:lnTo>
                  <a:pt x="5840" y="5325"/>
                </a:lnTo>
                <a:lnTo>
                  <a:pt x="5885" y="5322"/>
                </a:lnTo>
                <a:lnTo>
                  <a:pt x="5929" y="5317"/>
                </a:lnTo>
                <a:lnTo>
                  <a:pt x="5974" y="5310"/>
                </a:lnTo>
                <a:lnTo>
                  <a:pt x="6019" y="5300"/>
                </a:lnTo>
                <a:lnTo>
                  <a:pt x="6064" y="5288"/>
                </a:lnTo>
                <a:lnTo>
                  <a:pt x="6110" y="5275"/>
                </a:lnTo>
                <a:lnTo>
                  <a:pt x="6156" y="5260"/>
                </a:lnTo>
                <a:lnTo>
                  <a:pt x="6201" y="5243"/>
                </a:lnTo>
                <a:lnTo>
                  <a:pt x="6246" y="5224"/>
                </a:lnTo>
                <a:lnTo>
                  <a:pt x="6292" y="5204"/>
                </a:lnTo>
                <a:lnTo>
                  <a:pt x="6337" y="5182"/>
                </a:lnTo>
                <a:lnTo>
                  <a:pt x="6382" y="5159"/>
                </a:lnTo>
                <a:lnTo>
                  <a:pt x="6426" y="5134"/>
                </a:lnTo>
                <a:lnTo>
                  <a:pt x="6470" y="5106"/>
                </a:lnTo>
                <a:lnTo>
                  <a:pt x="6513" y="5079"/>
                </a:lnTo>
                <a:lnTo>
                  <a:pt x="6557" y="5049"/>
                </a:lnTo>
                <a:lnTo>
                  <a:pt x="6599" y="5019"/>
                </a:lnTo>
                <a:lnTo>
                  <a:pt x="6640" y="4986"/>
                </a:lnTo>
                <a:lnTo>
                  <a:pt x="6680" y="4953"/>
                </a:lnTo>
                <a:lnTo>
                  <a:pt x="6719" y="4918"/>
                </a:lnTo>
                <a:lnTo>
                  <a:pt x="6757" y="4884"/>
                </a:lnTo>
                <a:lnTo>
                  <a:pt x="6794" y="4847"/>
                </a:lnTo>
                <a:lnTo>
                  <a:pt x="6830" y="4810"/>
                </a:lnTo>
                <a:lnTo>
                  <a:pt x="6865" y="4771"/>
                </a:lnTo>
                <a:lnTo>
                  <a:pt x="6898" y="4732"/>
                </a:lnTo>
                <a:lnTo>
                  <a:pt x="6930" y="4692"/>
                </a:lnTo>
                <a:lnTo>
                  <a:pt x="6959" y="4652"/>
                </a:lnTo>
                <a:lnTo>
                  <a:pt x="6989" y="4610"/>
                </a:lnTo>
                <a:lnTo>
                  <a:pt x="7015" y="4567"/>
                </a:lnTo>
                <a:lnTo>
                  <a:pt x="7040" y="4525"/>
                </a:lnTo>
                <a:lnTo>
                  <a:pt x="7064" y="4481"/>
                </a:lnTo>
                <a:lnTo>
                  <a:pt x="7926" y="2791"/>
                </a:lnTo>
                <a:lnTo>
                  <a:pt x="6420" y="2791"/>
                </a:lnTo>
                <a:close/>
                <a:moveTo>
                  <a:pt x="5716" y="505"/>
                </a:moveTo>
                <a:lnTo>
                  <a:pt x="5711" y="506"/>
                </a:lnTo>
                <a:lnTo>
                  <a:pt x="5708" y="508"/>
                </a:lnTo>
                <a:lnTo>
                  <a:pt x="5706" y="512"/>
                </a:lnTo>
                <a:lnTo>
                  <a:pt x="5705" y="517"/>
                </a:lnTo>
                <a:lnTo>
                  <a:pt x="5705" y="529"/>
                </a:lnTo>
                <a:lnTo>
                  <a:pt x="5707" y="543"/>
                </a:lnTo>
                <a:lnTo>
                  <a:pt x="5709" y="557"/>
                </a:lnTo>
                <a:lnTo>
                  <a:pt x="5710" y="568"/>
                </a:lnTo>
                <a:lnTo>
                  <a:pt x="5709" y="574"/>
                </a:lnTo>
                <a:lnTo>
                  <a:pt x="5707" y="578"/>
                </a:lnTo>
                <a:lnTo>
                  <a:pt x="5704" y="580"/>
                </a:lnTo>
                <a:lnTo>
                  <a:pt x="5698" y="581"/>
                </a:lnTo>
                <a:lnTo>
                  <a:pt x="5696" y="602"/>
                </a:lnTo>
                <a:lnTo>
                  <a:pt x="5694" y="624"/>
                </a:lnTo>
                <a:lnTo>
                  <a:pt x="5692" y="635"/>
                </a:lnTo>
                <a:lnTo>
                  <a:pt x="5688" y="644"/>
                </a:lnTo>
                <a:lnTo>
                  <a:pt x="5686" y="648"/>
                </a:lnTo>
                <a:lnTo>
                  <a:pt x="5682" y="653"/>
                </a:lnTo>
                <a:lnTo>
                  <a:pt x="5677" y="655"/>
                </a:lnTo>
                <a:lnTo>
                  <a:pt x="5673" y="658"/>
                </a:lnTo>
                <a:lnTo>
                  <a:pt x="5672" y="661"/>
                </a:lnTo>
                <a:lnTo>
                  <a:pt x="5671" y="664"/>
                </a:lnTo>
                <a:lnTo>
                  <a:pt x="5670" y="667"/>
                </a:lnTo>
                <a:lnTo>
                  <a:pt x="5668" y="671"/>
                </a:lnTo>
                <a:lnTo>
                  <a:pt x="5663" y="677"/>
                </a:lnTo>
                <a:lnTo>
                  <a:pt x="5655" y="683"/>
                </a:lnTo>
                <a:lnTo>
                  <a:pt x="5638" y="696"/>
                </a:lnTo>
                <a:lnTo>
                  <a:pt x="5617" y="709"/>
                </a:lnTo>
                <a:lnTo>
                  <a:pt x="5596" y="722"/>
                </a:lnTo>
                <a:lnTo>
                  <a:pt x="5576" y="736"/>
                </a:lnTo>
                <a:lnTo>
                  <a:pt x="5568" y="743"/>
                </a:lnTo>
                <a:lnTo>
                  <a:pt x="5561" y="752"/>
                </a:lnTo>
                <a:lnTo>
                  <a:pt x="5554" y="759"/>
                </a:lnTo>
                <a:lnTo>
                  <a:pt x="5551" y="768"/>
                </a:lnTo>
                <a:lnTo>
                  <a:pt x="5543" y="769"/>
                </a:lnTo>
                <a:lnTo>
                  <a:pt x="5535" y="770"/>
                </a:lnTo>
                <a:lnTo>
                  <a:pt x="5529" y="772"/>
                </a:lnTo>
                <a:lnTo>
                  <a:pt x="5524" y="775"/>
                </a:lnTo>
                <a:lnTo>
                  <a:pt x="5519" y="778"/>
                </a:lnTo>
                <a:lnTo>
                  <a:pt x="5514" y="782"/>
                </a:lnTo>
                <a:lnTo>
                  <a:pt x="5510" y="787"/>
                </a:lnTo>
                <a:lnTo>
                  <a:pt x="5507" y="791"/>
                </a:lnTo>
                <a:lnTo>
                  <a:pt x="5504" y="796"/>
                </a:lnTo>
                <a:lnTo>
                  <a:pt x="5502" y="801"/>
                </a:lnTo>
                <a:lnTo>
                  <a:pt x="5501" y="808"/>
                </a:lnTo>
                <a:lnTo>
                  <a:pt x="5499" y="813"/>
                </a:lnTo>
                <a:lnTo>
                  <a:pt x="5497" y="826"/>
                </a:lnTo>
                <a:lnTo>
                  <a:pt x="5496" y="839"/>
                </a:lnTo>
                <a:lnTo>
                  <a:pt x="5493" y="840"/>
                </a:lnTo>
                <a:lnTo>
                  <a:pt x="5490" y="843"/>
                </a:lnTo>
                <a:lnTo>
                  <a:pt x="5485" y="848"/>
                </a:lnTo>
                <a:lnTo>
                  <a:pt x="5482" y="853"/>
                </a:lnTo>
                <a:lnTo>
                  <a:pt x="5479" y="858"/>
                </a:lnTo>
                <a:lnTo>
                  <a:pt x="5478" y="863"/>
                </a:lnTo>
                <a:lnTo>
                  <a:pt x="5479" y="866"/>
                </a:lnTo>
                <a:lnTo>
                  <a:pt x="5480" y="868"/>
                </a:lnTo>
                <a:lnTo>
                  <a:pt x="5482" y="870"/>
                </a:lnTo>
                <a:lnTo>
                  <a:pt x="5485" y="871"/>
                </a:lnTo>
                <a:lnTo>
                  <a:pt x="5486" y="877"/>
                </a:lnTo>
                <a:lnTo>
                  <a:pt x="5486" y="881"/>
                </a:lnTo>
                <a:lnTo>
                  <a:pt x="5485" y="885"/>
                </a:lnTo>
                <a:lnTo>
                  <a:pt x="5484" y="888"/>
                </a:lnTo>
                <a:lnTo>
                  <a:pt x="5482" y="890"/>
                </a:lnTo>
                <a:lnTo>
                  <a:pt x="5478" y="892"/>
                </a:lnTo>
                <a:lnTo>
                  <a:pt x="5474" y="893"/>
                </a:lnTo>
                <a:lnTo>
                  <a:pt x="5470" y="897"/>
                </a:lnTo>
                <a:lnTo>
                  <a:pt x="5468" y="900"/>
                </a:lnTo>
                <a:lnTo>
                  <a:pt x="5467" y="905"/>
                </a:lnTo>
                <a:lnTo>
                  <a:pt x="5466" y="910"/>
                </a:lnTo>
                <a:lnTo>
                  <a:pt x="5465" y="917"/>
                </a:lnTo>
                <a:lnTo>
                  <a:pt x="5473" y="924"/>
                </a:lnTo>
                <a:lnTo>
                  <a:pt x="5482" y="932"/>
                </a:lnTo>
                <a:lnTo>
                  <a:pt x="5478" y="942"/>
                </a:lnTo>
                <a:lnTo>
                  <a:pt x="5465" y="935"/>
                </a:lnTo>
                <a:lnTo>
                  <a:pt x="5450" y="930"/>
                </a:lnTo>
                <a:lnTo>
                  <a:pt x="5434" y="924"/>
                </a:lnTo>
                <a:lnTo>
                  <a:pt x="5417" y="918"/>
                </a:lnTo>
                <a:lnTo>
                  <a:pt x="5398" y="913"/>
                </a:lnTo>
                <a:lnTo>
                  <a:pt x="5377" y="909"/>
                </a:lnTo>
                <a:lnTo>
                  <a:pt x="5354" y="905"/>
                </a:lnTo>
                <a:lnTo>
                  <a:pt x="5331" y="900"/>
                </a:lnTo>
                <a:lnTo>
                  <a:pt x="5306" y="897"/>
                </a:lnTo>
                <a:lnTo>
                  <a:pt x="5281" y="894"/>
                </a:lnTo>
                <a:lnTo>
                  <a:pt x="5253" y="891"/>
                </a:lnTo>
                <a:lnTo>
                  <a:pt x="5226" y="889"/>
                </a:lnTo>
                <a:lnTo>
                  <a:pt x="5198" y="887"/>
                </a:lnTo>
                <a:lnTo>
                  <a:pt x="5168" y="886"/>
                </a:lnTo>
                <a:lnTo>
                  <a:pt x="5138" y="885"/>
                </a:lnTo>
                <a:lnTo>
                  <a:pt x="5107" y="885"/>
                </a:lnTo>
                <a:lnTo>
                  <a:pt x="5077" y="885"/>
                </a:lnTo>
                <a:lnTo>
                  <a:pt x="5046" y="886"/>
                </a:lnTo>
                <a:lnTo>
                  <a:pt x="5017" y="887"/>
                </a:lnTo>
                <a:lnTo>
                  <a:pt x="4988" y="889"/>
                </a:lnTo>
                <a:lnTo>
                  <a:pt x="4961" y="891"/>
                </a:lnTo>
                <a:lnTo>
                  <a:pt x="4935" y="893"/>
                </a:lnTo>
                <a:lnTo>
                  <a:pt x="4909" y="896"/>
                </a:lnTo>
                <a:lnTo>
                  <a:pt x="4884" y="900"/>
                </a:lnTo>
                <a:lnTo>
                  <a:pt x="4861" y="905"/>
                </a:lnTo>
                <a:lnTo>
                  <a:pt x="4839" y="909"/>
                </a:lnTo>
                <a:lnTo>
                  <a:pt x="4818" y="913"/>
                </a:lnTo>
                <a:lnTo>
                  <a:pt x="4799" y="918"/>
                </a:lnTo>
                <a:lnTo>
                  <a:pt x="4781" y="924"/>
                </a:lnTo>
                <a:lnTo>
                  <a:pt x="4765" y="929"/>
                </a:lnTo>
                <a:lnTo>
                  <a:pt x="4751" y="935"/>
                </a:lnTo>
                <a:lnTo>
                  <a:pt x="4738" y="942"/>
                </a:lnTo>
                <a:lnTo>
                  <a:pt x="4734" y="931"/>
                </a:lnTo>
                <a:lnTo>
                  <a:pt x="4738" y="928"/>
                </a:lnTo>
                <a:lnTo>
                  <a:pt x="4741" y="924"/>
                </a:lnTo>
                <a:lnTo>
                  <a:pt x="4744" y="920"/>
                </a:lnTo>
                <a:lnTo>
                  <a:pt x="4745" y="917"/>
                </a:lnTo>
                <a:lnTo>
                  <a:pt x="4747" y="914"/>
                </a:lnTo>
                <a:lnTo>
                  <a:pt x="4748" y="911"/>
                </a:lnTo>
                <a:lnTo>
                  <a:pt x="4745" y="905"/>
                </a:lnTo>
                <a:lnTo>
                  <a:pt x="4742" y="899"/>
                </a:lnTo>
                <a:lnTo>
                  <a:pt x="4732" y="890"/>
                </a:lnTo>
                <a:lnTo>
                  <a:pt x="4722" y="882"/>
                </a:lnTo>
                <a:lnTo>
                  <a:pt x="4721" y="879"/>
                </a:lnTo>
                <a:lnTo>
                  <a:pt x="4722" y="877"/>
                </a:lnTo>
                <a:lnTo>
                  <a:pt x="4726" y="876"/>
                </a:lnTo>
                <a:lnTo>
                  <a:pt x="4728" y="873"/>
                </a:lnTo>
                <a:lnTo>
                  <a:pt x="4730" y="868"/>
                </a:lnTo>
                <a:lnTo>
                  <a:pt x="4732" y="862"/>
                </a:lnTo>
                <a:lnTo>
                  <a:pt x="4732" y="857"/>
                </a:lnTo>
                <a:lnTo>
                  <a:pt x="4731" y="852"/>
                </a:lnTo>
                <a:lnTo>
                  <a:pt x="4730" y="850"/>
                </a:lnTo>
                <a:lnTo>
                  <a:pt x="4729" y="849"/>
                </a:lnTo>
                <a:lnTo>
                  <a:pt x="4727" y="848"/>
                </a:lnTo>
                <a:lnTo>
                  <a:pt x="4724" y="848"/>
                </a:lnTo>
                <a:lnTo>
                  <a:pt x="4720" y="836"/>
                </a:lnTo>
                <a:lnTo>
                  <a:pt x="4711" y="817"/>
                </a:lnTo>
                <a:lnTo>
                  <a:pt x="4706" y="807"/>
                </a:lnTo>
                <a:lnTo>
                  <a:pt x="4700" y="797"/>
                </a:lnTo>
                <a:lnTo>
                  <a:pt x="4697" y="789"/>
                </a:lnTo>
                <a:lnTo>
                  <a:pt x="4696" y="783"/>
                </a:lnTo>
                <a:lnTo>
                  <a:pt x="4690" y="781"/>
                </a:lnTo>
                <a:lnTo>
                  <a:pt x="4678" y="774"/>
                </a:lnTo>
                <a:lnTo>
                  <a:pt x="4663" y="763"/>
                </a:lnTo>
                <a:lnTo>
                  <a:pt x="4648" y="751"/>
                </a:lnTo>
                <a:lnTo>
                  <a:pt x="4632" y="738"/>
                </a:lnTo>
                <a:lnTo>
                  <a:pt x="4618" y="727"/>
                </a:lnTo>
                <a:lnTo>
                  <a:pt x="4609" y="718"/>
                </a:lnTo>
                <a:lnTo>
                  <a:pt x="4606" y="713"/>
                </a:lnTo>
                <a:lnTo>
                  <a:pt x="4600" y="713"/>
                </a:lnTo>
                <a:lnTo>
                  <a:pt x="4594" y="710"/>
                </a:lnTo>
                <a:lnTo>
                  <a:pt x="4588" y="706"/>
                </a:lnTo>
                <a:lnTo>
                  <a:pt x="4579" y="701"/>
                </a:lnTo>
                <a:lnTo>
                  <a:pt x="4564" y="688"/>
                </a:lnTo>
                <a:lnTo>
                  <a:pt x="4547" y="674"/>
                </a:lnTo>
                <a:lnTo>
                  <a:pt x="4539" y="665"/>
                </a:lnTo>
                <a:lnTo>
                  <a:pt x="4532" y="657"/>
                </a:lnTo>
                <a:lnTo>
                  <a:pt x="4526" y="648"/>
                </a:lnTo>
                <a:lnTo>
                  <a:pt x="4520" y="640"/>
                </a:lnTo>
                <a:lnTo>
                  <a:pt x="4516" y="633"/>
                </a:lnTo>
                <a:lnTo>
                  <a:pt x="4514" y="625"/>
                </a:lnTo>
                <a:lnTo>
                  <a:pt x="4514" y="618"/>
                </a:lnTo>
                <a:lnTo>
                  <a:pt x="4515" y="613"/>
                </a:lnTo>
                <a:lnTo>
                  <a:pt x="4512" y="597"/>
                </a:lnTo>
                <a:lnTo>
                  <a:pt x="4505" y="575"/>
                </a:lnTo>
                <a:lnTo>
                  <a:pt x="4503" y="563"/>
                </a:lnTo>
                <a:lnTo>
                  <a:pt x="4500" y="554"/>
                </a:lnTo>
                <a:lnTo>
                  <a:pt x="4499" y="550"/>
                </a:lnTo>
                <a:lnTo>
                  <a:pt x="4499" y="547"/>
                </a:lnTo>
                <a:lnTo>
                  <a:pt x="4500" y="545"/>
                </a:lnTo>
                <a:lnTo>
                  <a:pt x="4501" y="545"/>
                </a:lnTo>
                <a:lnTo>
                  <a:pt x="4500" y="530"/>
                </a:lnTo>
                <a:lnTo>
                  <a:pt x="4498" y="519"/>
                </a:lnTo>
                <a:lnTo>
                  <a:pt x="4495" y="508"/>
                </a:lnTo>
                <a:lnTo>
                  <a:pt x="4493" y="499"/>
                </a:lnTo>
                <a:lnTo>
                  <a:pt x="4493" y="494"/>
                </a:lnTo>
                <a:lnTo>
                  <a:pt x="4493" y="490"/>
                </a:lnTo>
                <a:lnTo>
                  <a:pt x="4494" y="487"/>
                </a:lnTo>
                <a:lnTo>
                  <a:pt x="4496" y="484"/>
                </a:lnTo>
                <a:lnTo>
                  <a:pt x="4499" y="481"/>
                </a:lnTo>
                <a:lnTo>
                  <a:pt x="4504" y="478"/>
                </a:lnTo>
                <a:lnTo>
                  <a:pt x="4510" y="474"/>
                </a:lnTo>
                <a:lnTo>
                  <a:pt x="4517" y="471"/>
                </a:lnTo>
                <a:lnTo>
                  <a:pt x="4519" y="468"/>
                </a:lnTo>
                <a:lnTo>
                  <a:pt x="4520" y="464"/>
                </a:lnTo>
                <a:lnTo>
                  <a:pt x="4521" y="460"/>
                </a:lnTo>
                <a:lnTo>
                  <a:pt x="4523" y="455"/>
                </a:lnTo>
                <a:lnTo>
                  <a:pt x="4524" y="447"/>
                </a:lnTo>
                <a:lnTo>
                  <a:pt x="4524" y="440"/>
                </a:lnTo>
                <a:lnTo>
                  <a:pt x="4525" y="435"/>
                </a:lnTo>
                <a:lnTo>
                  <a:pt x="4526" y="432"/>
                </a:lnTo>
                <a:lnTo>
                  <a:pt x="4528" y="429"/>
                </a:lnTo>
                <a:lnTo>
                  <a:pt x="4531" y="426"/>
                </a:lnTo>
                <a:lnTo>
                  <a:pt x="4534" y="424"/>
                </a:lnTo>
                <a:lnTo>
                  <a:pt x="4539" y="421"/>
                </a:lnTo>
                <a:lnTo>
                  <a:pt x="4546" y="419"/>
                </a:lnTo>
                <a:lnTo>
                  <a:pt x="4553" y="418"/>
                </a:lnTo>
                <a:lnTo>
                  <a:pt x="4554" y="412"/>
                </a:lnTo>
                <a:lnTo>
                  <a:pt x="4556" y="407"/>
                </a:lnTo>
                <a:lnTo>
                  <a:pt x="4560" y="403"/>
                </a:lnTo>
                <a:lnTo>
                  <a:pt x="4566" y="399"/>
                </a:lnTo>
                <a:lnTo>
                  <a:pt x="4578" y="392"/>
                </a:lnTo>
                <a:lnTo>
                  <a:pt x="4594" y="387"/>
                </a:lnTo>
                <a:lnTo>
                  <a:pt x="4609" y="383"/>
                </a:lnTo>
                <a:lnTo>
                  <a:pt x="4621" y="379"/>
                </a:lnTo>
                <a:lnTo>
                  <a:pt x="4627" y="375"/>
                </a:lnTo>
                <a:lnTo>
                  <a:pt x="4631" y="373"/>
                </a:lnTo>
                <a:lnTo>
                  <a:pt x="4633" y="370"/>
                </a:lnTo>
                <a:lnTo>
                  <a:pt x="4634" y="367"/>
                </a:lnTo>
                <a:lnTo>
                  <a:pt x="4648" y="368"/>
                </a:lnTo>
                <a:lnTo>
                  <a:pt x="4662" y="371"/>
                </a:lnTo>
                <a:lnTo>
                  <a:pt x="4679" y="374"/>
                </a:lnTo>
                <a:lnTo>
                  <a:pt x="4697" y="380"/>
                </a:lnTo>
                <a:lnTo>
                  <a:pt x="4716" y="384"/>
                </a:lnTo>
                <a:lnTo>
                  <a:pt x="4734" y="388"/>
                </a:lnTo>
                <a:lnTo>
                  <a:pt x="4752" y="391"/>
                </a:lnTo>
                <a:lnTo>
                  <a:pt x="4770" y="392"/>
                </a:lnTo>
                <a:lnTo>
                  <a:pt x="4770" y="389"/>
                </a:lnTo>
                <a:lnTo>
                  <a:pt x="4771" y="387"/>
                </a:lnTo>
                <a:lnTo>
                  <a:pt x="4773" y="385"/>
                </a:lnTo>
                <a:lnTo>
                  <a:pt x="4775" y="382"/>
                </a:lnTo>
                <a:lnTo>
                  <a:pt x="4782" y="379"/>
                </a:lnTo>
                <a:lnTo>
                  <a:pt x="4792" y="374"/>
                </a:lnTo>
                <a:lnTo>
                  <a:pt x="4802" y="371"/>
                </a:lnTo>
                <a:lnTo>
                  <a:pt x="4815" y="369"/>
                </a:lnTo>
                <a:lnTo>
                  <a:pt x="4829" y="367"/>
                </a:lnTo>
                <a:lnTo>
                  <a:pt x="4842" y="367"/>
                </a:lnTo>
                <a:lnTo>
                  <a:pt x="4856" y="366"/>
                </a:lnTo>
                <a:lnTo>
                  <a:pt x="4871" y="367"/>
                </a:lnTo>
                <a:lnTo>
                  <a:pt x="4883" y="369"/>
                </a:lnTo>
                <a:lnTo>
                  <a:pt x="4896" y="371"/>
                </a:lnTo>
                <a:lnTo>
                  <a:pt x="4906" y="374"/>
                </a:lnTo>
                <a:lnTo>
                  <a:pt x="4915" y="380"/>
                </a:lnTo>
                <a:lnTo>
                  <a:pt x="4918" y="382"/>
                </a:lnTo>
                <a:lnTo>
                  <a:pt x="4921" y="385"/>
                </a:lnTo>
                <a:lnTo>
                  <a:pt x="4923" y="388"/>
                </a:lnTo>
                <a:lnTo>
                  <a:pt x="4925" y="392"/>
                </a:lnTo>
                <a:lnTo>
                  <a:pt x="4939" y="397"/>
                </a:lnTo>
                <a:lnTo>
                  <a:pt x="4951" y="403"/>
                </a:lnTo>
                <a:lnTo>
                  <a:pt x="4962" y="409"/>
                </a:lnTo>
                <a:lnTo>
                  <a:pt x="4973" y="415"/>
                </a:lnTo>
                <a:lnTo>
                  <a:pt x="4984" y="422"/>
                </a:lnTo>
                <a:lnTo>
                  <a:pt x="4996" y="427"/>
                </a:lnTo>
                <a:lnTo>
                  <a:pt x="5009" y="432"/>
                </a:lnTo>
                <a:lnTo>
                  <a:pt x="5024" y="438"/>
                </a:lnTo>
                <a:lnTo>
                  <a:pt x="5025" y="440"/>
                </a:lnTo>
                <a:lnTo>
                  <a:pt x="5025" y="441"/>
                </a:lnTo>
                <a:lnTo>
                  <a:pt x="5026" y="441"/>
                </a:lnTo>
                <a:lnTo>
                  <a:pt x="5028" y="442"/>
                </a:lnTo>
                <a:lnTo>
                  <a:pt x="5032" y="441"/>
                </a:lnTo>
                <a:lnTo>
                  <a:pt x="5035" y="439"/>
                </a:lnTo>
                <a:lnTo>
                  <a:pt x="5043" y="433"/>
                </a:lnTo>
                <a:lnTo>
                  <a:pt x="5047" y="430"/>
                </a:lnTo>
                <a:lnTo>
                  <a:pt x="5045" y="405"/>
                </a:lnTo>
                <a:lnTo>
                  <a:pt x="5043" y="379"/>
                </a:lnTo>
                <a:lnTo>
                  <a:pt x="5043" y="372"/>
                </a:lnTo>
                <a:lnTo>
                  <a:pt x="5044" y="366"/>
                </a:lnTo>
                <a:lnTo>
                  <a:pt x="5045" y="361"/>
                </a:lnTo>
                <a:lnTo>
                  <a:pt x="5047" y="355"/>
                </a:lnTo>
                <a:lnTo>
                  <a:pt x="5051" y="350"/>
                </a:lnTo>
                <a:lnTo>
                  <a:pt x="5055" y="346"/>
                </a:lnTo>
                <a:lnTo>
                  <a:pt x="5060" y="343"/>
                </a:lnTo>
                <a:lnTo>
                  <a:pt x="5065" y="341"/>
                </a:lnTo>
                <a:lnTo>
                  <a:pt x="5073" y="324"/>
                </a:lnTo>
                <a:lnTo>
                  <a:pt x="5084" y="300"/>
                </a:lnTo>
                <a:lnTo>
                  <a:pt x="5086" y="295"/>
                </a:lnTo>
                <a:lnTo>
                  <a:pt x="5087" y="290"/>
                </a:lnTo>
                <a:lnTo>
                  <a:pt x="5087" y="285"/>
                </a:lnTo>
                <a:lnTo>
                  <a:pt x="5087" y="280"/>
                </a:lnTo>
                <a:lnTo>
                  <a:pt x="5085" y="277"/>
                </a:lnTo>
                <a:lnTo>
                  <a:pt x="5081" y="275"/>
                </a:lnTo>
                <a:lnTo>
                  <a:pt x="5076" y="273"/>
                </a:lnTo>
                <a:lnTo>
                  <a:pt x="5068" y="272"/>
                </a:lnTo>
                <a:lnTo>
                  <a:pt x="5067" y="275"/>
                </a:lnTo>
                <a:lnTo>
                  <a:pt x="5065" y="277"/>
                </a:lnTo>
                <a:lnTo>
                  <a:pt x="5063" y="278"/>
                </a:lnTo>
                <a:lnTo>
                  <a:pt x="5060" y="280"/>
                </a:lnTo>
                <a:lnTo>
                  <a:pt x="5053" y="283"/>
                </a:lnTo>
                <a:lnTo>
                  <a:pt x="5047" y="284"/>
                </a:lnTo>
                <a:lnTo>
                  <a:pt x="5045" y="275"/>
                </a:lnTo>
                <a:lnTo>
                  <a:pt x="5043" y="267"/>
                </a:lnTo>
                <a:lnTo>
                  <a:pt x="5042" y="258"/>
                </a:lnTo>
                <a:lnTo>
                  <a:pt x="5041" y="250"/>
                </a:lnTo>
                <a:lnTo>
                  <a:pt x="5043" y="242"/>
                </a:lnTo>
                <a:lnTo>
                  <a:pt x="5045" y="236"/>
                </a:lnTo>
                <a:lnTo>
                  <a:pt x="5047" y="233"/>
                </a:lnTo>
                <a:lnTo>
                  <a:pt x="5051" y="231"/>
                </a:lnTo>
                <a:lnTo>
                  <a:pt x="5054" y="230"/>
                </a:lnTo>
                <a:lnTo>
                  <a:pt x="5058" y="229"/>
                </a:lnTo>
                <a:lnTo>
                  <a:pt x="5058" y="232"/>
                </a:lnTo>
                <a:lnTo>
                  <a:pt x="5060" y="234"/>
                </a:lnTo>
                <a:lnTo>
                  <a:pt x="5062" y="237"/>
                </a:lnTo>
                <a:lnTo>
                  <a:pt x="5065" y="239"/>
                </a:lnTo>
                <a:lnTo>
                  <a:pt x="5068" y="240"/>
                </a:lnTo>
                <a:lnTo>
                  <a:pt x="5072" y="241"/>
                </a:lnTo>
                <a:lnTo>
                  <a:pt x="5076" y="242"/>
                </a:lnTo>
                <a:lnTo>
                  <a:pt x="5079" y="241"/>
                </a:lnTo>
                <a:lnTo>
                  <a:pt x="5082" y="241"/>
                </a:lnTo>
                <a:lnTo>
                  <a:pt x="5085" y="239"/>
                </a:lnTo>
                <a:lnTo>
                  <a:pt x="5087" y="237"/>
                </a:lnTo>
                <a:lnTo>
                  <a:pt x="5089" y="234"/>
                </a:lnTo>
                <a:lnTo>
                  <a:pt x="5089" y="230"/>
                </a:lnTo>
                <a:lnTo>
                  <a:pt x="5089" y="225"/>
                </a:lnTo>
                <a:lnTo>
                  <a:pt x="5087" y="218"/>
                </a:lnTo>
                <a:lnTo>
                  <a:pt x="5084" y="211"/>
                </a:lnTo>
                <a:lnTo>
                  <a:pt x="5080" y="209"/>
                </a:lnTo>
                <a:lnTo>
                  <a:pt x="5078" y="207"/>
                </a:lnTo>
                <a:lnTo>
                  <a:pt x="5077" y="206"/>
                </a:lnTo>
                <a:lnTo>
                  <a:pt x="5077" y="203"/>
                </a:lnTo>
                <a:lnTo>
                  <a:pt x="5079" y="200"/>
                </a:lnTo>
                <a:lnTo>
                  <a:pt x="5080" y="197"/>
                </a:lnTo>
                <a:lnTo>
                  <a:pt x="5126" y="197"/>
                </a:lnTo>
                <a:lnTo>
                  <a:pt x="5126" y="200"/>
                </a:lnTo>
                <a:lnTo>
                  <a:pt x="5126" y="205"/>
                </a:lnTo>
                <a:lnTo>
                  <a:pt x="5126" y="208"/>
                </a:lnTo>
                <a:lnTo>
                  <a:pt x="5125" y="212"/>
                </a:lnTo>
                <a:lnTo>
                  <a:pt x="5123" y="219"/>
                </a:lnTo>
                <a:lnTo>
                  <a:pt x="5121" y="226"/>
                </a:lnTo>
                <a:lnTo>
                  <a:pt x="5121" y="229"/>
                </a:lnTo>
                <a:lnTo>
                  <a:pt x="5121" y="231"/>
                </a:lnTo>
                <a:lnTo>
                  <a:pt x="5122" y="234"/>
                </a:lnTo>
                <a:lnTo>
                  <a:pt x="5124" y="235"/>
                </a:lnTo>
                <a:lnTo>
                  <a:pt x="5127" y="237"/>
                </a:lnTo>
                <a:lnTo>
                  <a:pt x="5131" y="238"/>
                </a:lnTo>
                <a:lnTo>
                  <a:pt x="5138" y="239"/>
                </a:lnTo>
                <a:lnTo>
                  <a:pt x="5145" y="239"/>
                </a:lnTo>
                <a:lnTo>
                  <a:pt x="5146" y="237"/>
                </a:lnTo>
                <a:lnTo>
                  <a:pt x="5147" y="235"/>
                </a:lnTo>
                <a:lnTo>
                  <a:pt x="5150" y="233"/>
                </a:lnTo>
                <a:lnTo>
                  <a:pt x="5153" y="232"/>
                </a:lnTo>
                <a:lnTo>
                  <a:pt x="5160" y="230"/>
                </a:lnTo>
                <a:lnTo>
                  <a:pt x="5166" y="230"/>
                </a:lnTo>
                <a:lnTo>
                  <a:pt x="5168" y="249"/>
                </a:lnTo>
                <a:lnTo>
                  <a:pt x="5168" y="266"/>
                </a:lnTo>
                <a:lnTo>
                  <a:pt x="5168" y="270"/>
                </a:lnTo>
                <a:lnTo>
                  <a:pt x="5167" y="273"/>
                </a:lnTo>
                <a:lnTo>
                  <a:pt x="5165" y="275"/>
                </a:lnTo>
                <a:lnTo>
                  <a:pt x="5163" y="277"/>
                </a:lnTo>
                <a:lnTo>
                  <a:pt x="5161" y="278"/>
                </a:lnTo>
                <a:lnTo>
                  <a:pt x="5157" y="279"/>
                </a:lnTo>
                <a:lnTo>
                  <a:pt x="5153" y="279"/>
                </a:lnTo>
                <a:lnTo>
                  <a:pt x="5147" y="279"/>
                </a:lnTo>
                <a:lnTo>
                  <a:pt x="5141" y="277"/>
                </a:lnTo>
                <a:lnTo>
                  <a:pt x="5135" y="277"/>
                </a:lnTo>
                <a:lnTo>
                  <a:pt x="5129" y="278"/>
                </a:lnTo>
                <a:lnTo>
                  <a:pt x="5125" y="280"/>
                </a:lnTo>
                <a:lnTo>
                  <a:pt x="5124" y="283"/>
                </a:lnTo>
                <a:lnTo>
                  <a:pt x="5123" y="285"/>
                </a:lnTo>
                <a:lnTo>
                  <a:pt x="5122" y="287"/>
                </a:lnTo>
                <a:lnTo>
                  <a:pt x="5122" y="290"/>
                </a:lnTo>
                <a:lnTo>
                  <a:pt x="5123" y="296"/>
                </a:lnTo>
                <a:lnTo>
                  <a:pt x="5126" y="304"/>
                </a:lnTo>
                <a:lnTo>
                  <a:pt x="5127" y="308"/>
                </a:lnTo>
                <a:lnTo>
                  <a:pt x="5128" y="313"/>
                </a:lnTo>
                <a:lnTo>
                  <a:pt x="5129" y="317"/>
                </a:lnTo>
                <a:lnTo>
                  <a:pt x="5131" y="321"/>
                </a:lnTo>
                <a:lnTo>
                  <a:pt x="5137" y="328"/>
                </a:lnTo>
                <a:lnTo>
                  <a:pt x="5143" y="335"/>
                </a:lnTo>
                <a:lnTo>
                  <a:pt x="5149" y="343"/>
                </a:lnTo>
                <a:lnTo>
                  <a:pt x="5157" y="349"/>
                </a:lnTo>
                <a:lnTo>
                  <a:pt x="5162" y="356"/>
                </a:lnTo>
                <a:lnTo>
                  <a:pt x="5166" y="365"/>
                </a:lnTo>
                <a:lnTo>
                  <a:pt x="5165" y="386"/>
                </a:lnTo>
                <a:lnTo>
                  <a:pt x="5164" y="404"/>
                </a:lnTo>
                <a:lnTo>
                  <a:pt x="5164" y="411"/>
                </a:lnTo>
                <a:lnTo>
                  <a:pt x="5164" y="416"/>
                </a:lnTo>
                <a:lnTo>
                  <a:pt x="5164" y="422"/>
                </a:lnTo>
                <a:lnTo>
                  <a:pt x="5165" y="426"/>
                </a:lnTo>
                <a:lnTo>
                  <a:pt x="5167" y="429"/>
                </a:lnTo>
                <a:lnTo>
                  <a:pt x="5170" y="432"/>
                </a:lnTo>
                <a:lnTo>
                  <a:pt x="5175" y="433"/>
                </a:lnTo>
                <a:lnTo>
                  <a:pt x="5180" y="434"/>
                </a:lnTo>
                <a:lnTo>
                  <a:pt x="5196" y="433"/>
                </a:lnTo>
                <a:lnTo>
                  <a:pt x="5219" y="429"/>
                </a:lnTo>
                <a:lnTo>
                  <a:pt x="5221" y="427"/>
                </a:lnTo>
                <a:lnTo>
                  <a:pt x="5225" y="423"/>
                </a:lnTo>
                <a:lnTo>
                  <a:pt x="5234" y="418"/>
                </a:lnTo>
                <a:lnTo>
                  <a:pt x="5243" y="411"/>
                </a:lnTo>
                <a:lnTo>
                  <a:pt x="5267" y="397"/>
                </a:lnTo>
                <a:lnTo>
                  <a:pt x="5297" y="383"/>
                </a:lnTo>
                <a:lnTo>
                  <a:pt x="5311" y="376"/>
                </a:lnTo>
                <a:lnTo>
                  <a:pt x="5326" y="370"/>
                </a:lnTo>
                <a:lnTo>
                  <a:pt x="5340" y="366"/>
                </a:lnTo>
                <a:lnTo>
                  <a:pt x="5352" y="363"/>
                </a:lnTo>
                <a:lnTo>
                  <a:pt x="5364" y="361"/>
                </a:lnTo>
                <a:lnTo>
                  <a:pt x="5373" y="362"/>
                </a:lnTo>
                <a:lnTo>
                  <a:pt x="5377" y="363"/>
                </a:lnTo>
                <a:lnTo>
                  <a:pt x="5380" y="364"/>
                </a:lnTo>
                <a:lnTo>
                  <a:pt x="5383" y="367"/>
                </a:lnTo>
                <a:lnTo>
                  <a:pt x="5384" y="370"/>
                </a:lnTo>
                <a:lnTo>
                  <a:pt x="5398" y="371"/>
                </a:lnTo>
                <a:lnTo>
                  <a:pt x="5409" y="373"/>
                </a:lnTo>
                <a:lnTo>
                  <a:pt x="5418" y="377"/>
                </a:lnTo>
                <a:lnTo>
                  <a:pt x="5426" y="382"/>
                </a:lnTo>
                <a:lnTo>
                  <a:pt x="5434" y="385"/>
                </a:lnTo>
                <a:lnTo>
                  <a:pt x="5444" y="388"/>
                </a:lnTo>
                <a:lnTo>
                  <a:pt x="5448" y="389"/>
                </a:lnTo>
                <a:lnTo>
                  <a:pt x="5454" y="389"/>
                </a:lnTo>
                <a:lnTo>
                  <a:pt x="5461" y="389"/>
                </a:lnTo>
                <a:lnTo>
                  <a:pt x="5468" y="388"/>
                </a:lnTo>
                <a:lnTo>
                  <a:pt x="5469" y="385"/>
                </a:lnTo>
                <a:lnTo>
                  <a:pt x="5472" y="383"/>
                </a:lnTo>
                <a:lnTo>
                  <a:pt x="5478" y="381"/>
                </a:lnTo>
                <a:lnTo>
                  <a:pt x="5484" y="379"/>
                </a:lnTo>
                <a:lnTo>
                  <a:pt x="5500" y="375"/>
                </a:lnTo>
                <a:lnTo>
                  <a:pt x="5519" y="373"/>
                </a:lnTo>
                <a:lnTo>
                  <a:pt x="5539" y="371"/>
                </a:lnTo>
                <a:lnTo>
                  <a:pt x="5557" y="370"/>
                </a:lnTo>
                <a:lnTo>
                  <a:pt x="5573" y="370"/>
                </a:lnTo>
                <a:lnTo>
                  <a:pt x="5584" y="371"/>
                </a:lnTo>
                <a:lnTo>
                  <a:pt x="5584" y="373"/>
                </a:lnTo>
                <a:lnTo>
                  <a:pt x="5586" y="376"/>
                </a:lnTo>
                <a:lnTo>
                  <a:pt x="5588" y="379"/>
                </a:lnTo>
                <a:lnTo>
                  <a:pt x="5591" y="381"/>
                </a:lnTo>
                <a:lnTo>
                  <a:pt x="5598" y="384"/>
                </a:lnTo>
                <a:lnTo>
                  <a:pt x="5608" y="386"/>
                </a:lnTo>
                <a:lnTo>
                  <a:pt x="5627" y="388"/>
                </a:lnTo>
                <a:lnTo>
                  <a:pt x="5639" y="388"/>
                </a:lnTo>
                <a:lnTo>
                  <a:pt x="5644" y="396"/>
                </a:lnTo>
                <a:lnTo>
                  <a:pt x="5648" y="404"/>
                </a:lnTo>
                <a:lnTo>
                  <a:pt x="5651" y="409"/>
                </a:lnTo>
                <a:lnTo>
                  <a:pt x="5655" y="413"/>
                </a:lnTo>
                <a:lnTo>
                  <a:pt x="5663" y="419"/>
                </a:lnTo>
                <a:lnTo>
                  <a:pt x="5670" y="423"/>
                </a:lnTo>
                <a:lnTo>
                  <a:pt x="5673" y="425"/>
                </a:lnTo>
                <a:lnTo>
                  <a:pt x="5676" y="428"/>
                </a:lnTo>
                <a:lnTo>
                  <a:pt x="5679" y="431"/>
                </a:lnTo>
                <a:lnTo>
                  <a:pt x="5682" y="435"/>
                </a:lnTo>
                <a:lnTo>
                  <a:pt x="5684" y="442"/>
                </a:lnTo>
                <a:lnTo>
                  <a:pt x="5685" y="449"/>
                </a:lnTo>
                <a:lnTo>
                  <a:pt x="5686" y="459"/>
                </a:lnTo>
                <a:lnTo>
                  <a:pt x="5687" y="470"/>
                </a:lnTo>
                <a:lnTo>
                  <a:pt x="5698" y="476"/>
                </a:lnTo>
                <a:lnTo>
                  <a:pt x="5709" y="481"/>
                </a:lnTo>
                <a:lnTo>
                  <a:pt x="5712" y="484"/>
                </a:lnTo>
                <a:lnTo>
                  <a:pt x="5715" y="489"/>
                </a:lnTo>
                <a:lnTo>
                  <a:pt x="5716" y="496"/>
                </a:lnTo>
                <a:lnTo>
                  <a:pt x="5716" y="505"/>
                </a:lnTo>
                <a:close/>
              </a:path>
            </a:pathLst>
          </a:custGeom>
          <a:solidFill>
            <a:srgbClr val="E41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pl-PL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0B648A-13C2-0524-3411-54102AB4C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83" y="812822"/>
            <a:ext cx="8404813" cy="387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97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59CC5-047C-CC28-7D28-94BF53DF9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ole tekstowe 39">
            <a:extLst>
              <a:ext uri="{FF2B5EF4-FFF2-40B4-BE49-F238E27FC236}">
                <a16:creationId xmlns:a16="http://schemas.microsoft.com/office/drawing/2014/main" id="{3CC0C3B8-34CC-A686-3A10-0C852FF97232}"/>
              </a:ext>
            </a:extLst>
          </p:cNvPr>
          <p:cNvSpPr txBox="1"/>
          <p:nvPr/>
        </p:nvSpPr>
        <p:spPr>
          <a:xfrm>
            <a:off x="244317" y="71929"/>
            <a:ext cx="7865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l-PL" dirty="0">
                <a:solidFill>
                  <a:srgbClr val="E41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Zużycie paliw i energii przez pojazdy napędzane paliwem metanowym, energią elektryczną oraz olejem napędowym (EURO VI)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FDC251FE-5399-B327-C729-6B5E955C42CD}"/>
              </a:ext>
            </a:extLst>
          </p:cNvPr>
          <p:cNvSpPr/>
          <p:nvPr/>
        </p:nvSpPr>
        <p:spPr>
          <a:xfrm flipH="1">
            <a:off x="320755" y="695177"/>
            <a:ext cx="8502491" cy="27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41D2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l-P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629FCCE-B31C-D090-60A2-FD6D52AB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8155" y="4767263"/>
            <a:ext cx="4789561" cy="273844"/>
          </a:xfrm>
        </p:spPr>
        <p:txBody>
          <a:bodyPr/>
          <a:lstStyle/>
          <a:p>
            <a:pPr defTabSz="685800"/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Warszawa </a:t>
            </a:r>
            <a:fld id="{93072C01-6B1B-468B-87A0-E1D35F6D9B86}" type="datetime4">
              <a:rPr lang="pl-PL">
                <a:solidFill>
                  <a:prstClr val="black">
                    <a:tint val="75000"/>
                  </a:prstClr>
                </a:solidFill>
              </a:rPr>
              <a:pPr defTabSz="685800"/>
              <a:t>19 maja 2025</a:t>
            </a:fld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r.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BF3E370-6DA3-CC48-A3E4-DF8EBFEF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5846" y="4767263"/>
            <a:ext cx="2057400" cy="273844"/>
          </a:xfrm>
        </p:spPr>
        <p:txBody>
          <a:bodyPr/>
          <a:lstStyle/>
          <a:p>
            <a:pPr defTabSz="685800"/>
            <a:fld id="{546B9E42-3626-4164-8DC5-77E14E065AE1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17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383E3E2-64C0-1D24-8851-1736CB0CFB7D}"/>
              </a:ext>
            </a:extLst>
          </p:cNvPr>
          <p:cNvSpPr>
            <a:spLocks noEditPoints="1"/>
          </p:cNvSpPr>
          <p:nvPr/>
        </p:nvSpPr>
        <p:spPr bwMode="auto">
          <a:xfrm>
            <a:off x="8203883" y="145549"/>
            <a:ext cx="622935" cy="199008"/>
          </a:xfrm>
          <a:custGeom>
            <a:avLst/>
            <a:gdLst>
              <a:gd name="T0" fmla="*/ 4675 w 16828"/>
              <a:gd name="T1" fmla="*/ 429 h 5376"/>
              <a:gd name="T2" fmla="*/ 4704 w 16828"/>
              <a:gd name="T3" fmla="*/ 757 h 5376"/>
              <a:gd name="T4" fmla="*/ 9978 w 16828"/>
              <a:gd name="T5" fmla="*/ 2788 h 5376"/>
              <a:gd name="T6" fmla="*/ 11099 w 16828"/>
              <a:gd name="T7" fmla="*/ 2769 h 5376"/>
              <a:gd name="T8" fmla="*/ 11629 w 16828"/>
              <a:gd name="T9" fmla="*/ 3644 h 5376"/>
              <a:gd name="T10" fmla="*/ 10590 w 16828"/>
              <a:gd name="T11" fmla="*/ 3382 h 5376"/>
              <a:gd name="T12" fmla="*/ 9709 w 16828"/>
              <a:gd name="T13" fmla="*/ 3327 h 5376"/>
              <a:gd name="T14" fmla="*/ 8520 w 16828"/>
              <a:gd name="T15" fmla="*/ 3468 h 5376"/>
              <a:gd name="T16" fmla="*/ 14168 w 16828"/>
              <a:gd name="T17" fmla="*/ 2939 h 5376"/>
              <a:gd name="T18" fmla="*/ 11407 w 16828"/>
              <a:gd name="T19" fmla="*/ 5261 h 5376"/>
              <a:gd name="T20" fmla="*/ 16222 w 16828"/>
              <a:gd name="T21" fmla="*/ 3713 h 5376"/>
              <a:gd name="T22" fmla="*/ 15509 w 16828"/>
              <a:gd name="T23" fmla="*/ 3332 h 5376"/>
              <a:gd name="T24" fmla="*/ 14496 w 16828"/>
              <a:gd name="T25" fmla="*/ 4549 h 5376"/>
              <a:gd name="T26" fmla="*/ 15249 w 16828"/>
              <a:gd name="T27" fmla="*/ 4776 h 5376"/>
              <a:gd name="T28" fmla="*/ 14224 w 16828"/>
              <a:gd name="T29" fmla="*/ 5275 h 5376"/>
              <a:gd name="T30" fmla="*/ 14127 w 16828"/>
              <a:gd name="T31" fmla="*/ 3962 h 5376"/>
              <a:gd name="T32" fmla="*/ 16039 w 16828"/>
              <a:gd name="T33" fmla="*/ 2776 h 5376"/>
              <a:gd name="T34" fmla="*/ 15969 w 16828"/>
              <a:gd name="T35" fmla="*/ 5325 h 5376"/>
              <a:gd name="T36" fmla="*/ 5049 w 16828"/>
              <a:gd name="T37" fmla="*/ 627 h 5376"/>
              <a:gd name="T38" fmla="*/ 4889 w 16828"/>
              <a:gd name="T39" fmla="*/ 587 h 5376"/>
              <a:gd name="T40" fmla="*/ 4912 w 16828"/>
              <a:gd name="T41" fmla="*/ 734 h 5376"/>
              <a:gd name="T42" fmla="*/ 4848 w 16828"/>
              <a:gd name="T43" fmla="*/ 443 h 5376"/>
              <a:gd name="T44" fmla="*/ 5297 w 16828"/>
              <a:gd name="T45" fmla="*/ 488 h 5376"/>
              <a:gd name="T46" fmla="*/ 4294 w 16828"/>
              <a:gd name="T47" fmla="*/ 17 h 5376"/>
              <a:gd name="T48" fmla="*/ 4469 w 16828"/>
              <a:gd name="T49" fmla="*/ 2395 h 5376"/>
              <a:gd name="T50" fmla="*/ 3991 w 16828"/>
              <a:gd name="T51" fmla="*/ 1937 h 5376"/>
              <a:gd name="T52" fmla="*/ 4416 w 16828"/>
              <a:gd name="T53" fmla="*/ 1121 h 5376"/>
              <a:gd name="T54" fmla="*/ 4755 w 16828"/>
              <a:gd name="T55" fmla="*/ 1157 h 5376"/>
              <a:gd name="T56" fmla="*/ 6241 w 16828"/>
              <a:gd name="T57" fmla="*/ 1576 h 5376"/>
              <a:gd name="T58" fmla="*/ 4755 w 16828"/>
              <a:gd name="T59" fmla="*/ 1269 h 5376"/>
              <a:gd name="T60" fmla="*/ 4450 w 16828"/>
              <a:gd name="T61" fmla="*/ 1427 h 5376"/>
              <a:gd name="T62" fmla="*/ 4549 w 16828"/>
              <a:gd name="T63" fmla="*/ 1966 h 5376"/>
              <a:gd name="T64" fmla="*/ 4662 w 16828"/>
              <a:gd name="T65" fmla="*/ 1833 h 5376"/>
              <a:gd name="T66" fmla="*/ 4998 w 16828"/>
              <a:gd name="T67" fmla="*/ 1405 h 5376"/>
              <a:gd name="T68" fmla="*/ 5259 w 16828"/>
              <a:gd name="T69" fmla="*/ 1827 h 5376"/>
              <a:gd name="T70" fmla="*/ 5483 w 16828"/>
              <a:gd name="T71" fmla="*/ 2166 h 5376"/>
              <a:gd name="T72" fmla="*/ 6424 w 16828"/>
              <a:gd name="T73" fmla="*/ 2486 h 5376"/>
              <a:gd name="T74" fmla="*/ 5160 w 16828"/>
              <a:gd name="T75" fmla="*/ 649 h 5376"/>
              <a:gd name="T76" fmla="*/ 5137 w 16828"/>
              <a:gd name="T77" fmla="*/ 734 h 5376"/>
              <a:gd name="T78" fmla="*/ 5303 w 16828"/>
              <a:gd name="T79" fmla="*/ 692 h 5376"/>
              <a:gd name="T80" fmla="*/ 5595 w 16828"/>
              <a:gd name="T81" fmla="*/ 457 h 5376"/>
              <a:gd name="T82" fmla="*/ 5463 w 16828"/>
              <a:gd name="T83" fmla="*/ 730 h 5376"/>
              <a:gd name="T84" fmla="*/ 5496 w 16828"/>
              <a:gd name="T85" fmla="*/ 751 h 5376"/>
              <a:gd name="T86" fmla="*/ 6380 w 16828"/>
              <a:gd name="T87" fmla="*/ 2919 h 5376"/>
              <a:gd name="T88" fmla="*/ 5413 w 16828"/>
              <a:gd name="T89" fmla="*/ 3136 h 5376"/>
              <a:gd name="T90" fmla="*/ 5019 w 16828"/>
              <a:gd name="T91" fmla="*/ 3462 h 5376"/>
              <a:gd name="T92" fmla="*/ 4978 w 16828"/>
              <a:gd name="T93" fmla="*/ 4428 h 5376"/>
              <a:gd name="T94" fmla="*/ 5491 w 16828"/>
              <a:gd name="T95" fmla="*/ 4201 h 5376"/>
              <a:gd name="T96" fmla="*/ 5719 w 16828"/>
              <a:gd name="T97" fmla="*/ 3604 h 5376"/>
              <a:gd name="T98" fmla="*/ 5874 w 16828"/>
              <a:gd name="T99" fmla="*/ 4198 h 5376"/>
              <a:gd name="T100" fmla="*/ 5031 w 16828"/>
              <a:gd name="T101" fmla="*/ 4885 h 5376"/>
              <a:gd name="T102" fmla="*/ 4131 w 16828"/>
              <a:gd name="T103" fmla="*/ 3996 h 5376"/>
              <a:gd name="T104" fmla="*/ 5840 w 16828"/>
              <a:gd name="T105" fmla="*/ 5325 h 5376"/>
              <a:gd name="T106" fmla="*/ 5707 w 16828"/>
              <a:gd name="T107" fmla="*/ 578 h 5376"/>
              <a:gd name="T108" fmla="*/ 5478 w 16828"/>
              <a:gd name="T109" fmla="*/ 863 h 5376"/>
              <a:gd name="T110" fmla="*/ 4861 w 16828"/>
              <a:gd name="T111" fmla="*/ 905 h 5376"/>
              <a:gd name="T112" fmla="*/ 4606 w 16828"/>
              <a:gd name="T113" fmla="*/ 713 h 5376"/>
              <a:gd name="T114" fmla="*/ 4531 w 16828"/>
              <a:gd name="T115" fmla="*/ 426 h 5376"/>
              <a:gd name="T116" fmla="*/ 4925 w 16828"/>
              <a:gd name="T117" fmla="*/ 392 h 5376"/>
              <a:gd name="T118" fmla="*/ 5043 w 16828"/>
              <a:gd name="T119" fmla="*/ 267 h 5376"/>
              <a:gd name="T120" fmla="*/ 5138 w 16828"/>
              <a:gd name="T121" fmla="*/ 239 h 5376"/>
              <a:gd name="T122" fmla="*/ 5167 w 16828"/>
              <a:gd name="T123" fmla="*/ 429 h 5376"/>
              <a:gd name="T124" fmla="*/ 5588 w 16828"/>
              <a:gd name="T125" fmla="*/ 379 h 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28" h="5376">
                <a:moveTo>
                  <a:pt x="4770" y="732"/>
                </a:moveTo>
                <a:lnTo>
                  <a:pt x="4767" y="737"/>
                </a:lnTo>
                <a:lnTo>
                  <a:pt x="4762" y="740"/>
                </a:lnTo>
                <a:lnTo>
                  <a:pt x="4759" y="741"/>
                </a:lnTo>
                <a:lnTo>
                  <a:pt x="4755" y="740"/>
                </a:lnTo>
                <a:lnTo>
                  <a:pt x="4752" y="738"/>
                </a:lnTo>
                <a:lnTo>
                  <a:pt x="4749" y="734"/>
                </a:lnTo>
                <a:lnTo>
                  <a:pt x="4744" y="730"/>
                </a:lnTo>
                <a:lnTo>
                  <a:pt x="4742" y="723"/>
                </a:lnTo>
                <a:lnTo>
                  <a:pt x="4739" y="718"/>
                </a:lnTo>
                <a:lnTo>
                  <a:pt x="4737" y="712"/>
                </a:lnTo>
                <a:lnTo>
                  <a:pt x="4736" y="705"/>
                </a:lnTo>
                <a:lnTo>
                  <a:pt x="4736" y="700"/>
                </a:lnTo>
                <a:lnTo>
                  <a:pt x="4736" y="695"/>
                </a:lnTo>
                <a:lnTo>
                  <a:pt x="4737" y="692"/>
                </a:lnTo>
                <a:lnTo>
                  <a:pt x="4739" y="688"/>
                </a:lnTo>
                <a:lnTo>
                  <a:pt x="4743" y="688"/>
                </a:lnTo>
                <a:lnTo>
                  <a:pt x="4744" y="679"/>
                </a:lnTo>
                <a:lnTo>
                  <a:pt x="4744" y="668"/>
                </a:lnTo>
                <a:lnTo>
                  <a:pt x="4743" y="659"/>
                </a:lnTo>
                <a:lnTo>
                  <a:pt x="4740" y="651"/>
                </a:lnTo>
                <a:lnTo>
                  <a:pt x="4736" y="642"/>
                </a:lnTo>
                <a:lnTo>
                  <a:pt x="4730" y="635"/>
                </a:lnTo>
                <a:lnTo>
                  <a:pt x="4723" y="628"/>
                </a:lnTo>
                <a:lnTo>
                  <a:pt x="4715" y="623"/>
                </a:lnTo>
                <a:lnTo>
                  <a:pt x="4716" y="588"/>
                </a:lnTo>
                <a:lnTo>
                  <a:pt x="4717" y="555"/>
                </a:lnTo>
                <a:lnTo>
                  <a:pt x="4718" y="521"/>
                </a:lnTo>
                <a:lnTo>
                  <a:pt x="4719" y="486"/>
                </a:lnTo>
                <a:lnTo>
                  <a:pt x="4721" y="479"/>
                </a:lnTo>
                <a:lnTo>
                  <a:pt x="4723" y="472"/>
                </a:lnTo>
                <a:lnTo>
                  <a:pt x="4724" y="466"/>
                </a:lnTo>
                <a:lnTo>
                  <a:pt x="4724" y="460"/>
                </a:lnTo>
                <a:lnTo>
                  <a:pt x="4724" y="454"/>
                </a:lnTo>
                <a:lnTo>
                  <a:pt x="4723" y="450"/>
                </a:lnTo>
                <a:lnTo>
                  <a:pt x="4721" y="446"/>
                </a:lnTo>
                <a:lnTo>
                  <a:pt x="4719" y="443"/>
                </a:lnTo>
                <a:lnTo>
                  <a:pt x="4716" y="440"/>
                </a:lnTo>
                <a:lnTo>
                  <a:pt x="4713" y="436"/>
                </a:lnTo>
                <a:lnTo>
                  <a:pt x="4709" y="434"/>
                </a:lnTo>
                <a:lnTo>
                  <a:pt x="4706" y="432"/>
                </a:lnTo>
                <a:lnTo>
                  <a:pt x="4696" y="430"/>
                </a:lnTo>
                <a:lnTo>
                  <a:pt x="4686" y="429"/>
                </a:lnTo>
                <a:lnTo>
                  <a:pt x="4675" y="429"/>
                </a:lnTo>
                <a:lnTo>
                  <a:pt x="4665" y="430"/>
                </a:lnTo>
                <a:lnTo>
                  <a:pt x="4655" y="431"/>
                </a:lnTo>
                <a:lnTo>
                  <a:pt x="4646" y="434"/>
                </a:lnTo>
                <a:lnTo>
                  <a:pt x="4638" y="436"/>
                </a:lnTo>
                <a:lnTo>
                  <a:pt x="4632" y="440"/>
                </a:lnTo>
                <a:lnTo>
                  <a:pt x="4628" y="443"/>
                </a:lnTo>
                <a:lnTo>
                  <a:pt x="4627" y="446"/>
                </a:lnTo>
                <a:lnTo>
                  <a:pt x="4612" y="462"/>
                </a:lnTo>
                <a:lnTo>
                  <a:pt x="4600" y="477"/>
                </a:lnTo>
                <a:lnTo>
                  <a:pt x="4597" y="485"/>
                </a:lnTo>
                <a:lnTo>
                  <a:pt x="4595" y="492"/>
                </a:lnTo>
                <a:lnTo>
                  <a:pt x="4593" y="500"/>
                </a:lnTo>
                <a:lnTo>
                  <a:pt x="4592" y="507"/>
                </a:lnTo>
                <a:lnTo>
                  <a:pt x="4592" y="513"/>
                </a:lnTo>
                <a:lnTo>
                  <a:pt x="4592" y="520"/>
                </a:lnTo>
                <a:lnTo>
                  <a:pt x="4593" y="526"/>
                </a:lnTo>
                <a:lnTo>
                  <a:pt x="4594" y="532"/>
                </a:lnTo>
                <a:lnTo>
                  <a:pt x="4597" y="544"/>
                </a:lnTo>
                <a:lnTo>
                  <a:pt x="4602" y="556"/>
                </a:lnTo>
                <a:lnTo>
                  <a:pt x="4610" y="566"/>
                </a:lnTo>
                <a:lnTo>
                  <a:pt x="4617" y="577"/>
                </a:lnTo>
                <a:lnTo>
                  <a:pt x="4633" y="597"/>
                </a:lnTo>
                <a:lnTo>
                  <a:pt x="4651" y="617"/>
                </a:lnTo>
                <a:lnTo>
                  <a:pt x="4658" y="627"/>
                </a:lnTo>
                <a:lnTo>
                  <a:pt x="4666" y="639"/>
                </a:lnTo>
                <a:lnTo>
                  <a:pt x="4672" y="651"/>
                </a:lnTo>
                <a:lnTo>
                  <a:pt x="4677" y="662"/>
                </a:lnTo>
                <a:lnTo>
                  <a:pt x="4678" y="669"/>
                </a:lnTo>
                <a:lnTo>
                  <a:pt x="4680" y="676"/>
                </a:lnTo>
                <a:lnTo>
                  <a:pt x="4683" y="681"/>
                </a:lnTo>
                <a:lnTo>
                  <a:pt x="4687" y="686"/>
                </a:lnTo>
                <a:lnTo>
                  <a:pt x="4694" y="696"/>
                </a:lnTo>
                <a:lnTo>
                  <a:pt x="4701" y="704"/>
                </a:lnTo>
                <a:lnTo>
                  <a:pt x="4709" y="713"/>
                </a:lnTo>
                <a:lnTo>
                  <a:pt x="4715" y="721"/>
                </a:lnTo>
                <a:lnTo>
                  <a:pt x="4717" y="726"/>
                </a:lnTo>
                <a:lnTo>
                  <a:pt x="4719" y="732"/>
                </a:lnTo>
                <a:lnTo>
                  <a:pt x="4720" y="737"/>
                </a:lnTo>
                <a:lnTo>
                  <a:pt x="4721" y="743"/>
                </a:lnTo>
                <a:lnTo>
                  <a:pt x="4713" y="748"/>
                </a:lnTo>
                <a:lnTo>
                  <a:pt x="4708" y="751"/>
                </a:lnTo>
                <a:lnTo>
                  <a:pt x="4706" y="753"/>
                </a:lnTo>
                <a:lnTo>
                  <a:pt x="4704" y="755"/>
                </a:lnTo>
                <a:lnTo>
                  <a:pt x="4704" y="757"/>
                </a:lnTo>
                <a:lnTo>
                  <a:pt x="4704" y="759"/>
                </a:lnTo>
                <a:lnTo>
                  <a:pt x="4708" y="770"/>
                </a:lnTo>
                <a:lnTo>
                  <a:pt x="4714" y="781"/>
                </a:lnTo>
                <a:lnTo>
                  <a:pt x="4720" y="780"/>
                </a:lnTo>
                <a:lnTo>
                  <a:pt x="4729" y="779"/>
                </a:lnTo>
                <a:lnTo>
                  <a:pt x="4736" y="776"/>
                </a:lnTo>
                <a:lnTo>
                  <a:pt x="4744" y="773"/>
                </a:lnTo>
                <a:lnTo>
                  <a:pt x="4762" y="765"/>
                </a:lnTo>
                <a:lnTo>
                  <a:pt x="4777" y="756"/>
                </a:lnTo>
                <a:lnTo>
                  <a:pt x="4782" y="752"/>
                </a:lnTo>
                <a:lnTo>
                  <a:pt x="4788" y="748"/>
                </a:lnTo>
                <a:lnTo>
                  <a:pt x="4791" y="743"/>
                </a:lnTo>
                <a:lnTo>
                  <a:pt x="4791" y="739"/>
                </a:lnTo>
                <a:lnTo>
                  <a:pt x="4791" y="738"/>
                </a:lnTo>
                <a:lnTo>
                  <a:pt x="4790" y="736"/>
                </a:lnTo>
                <a:lnTo>
                  <a:pt x="4789" y="735"/>
                </a:lnTo>
                <a:lnTo>
                  <a:pt x="4785" y="734"/>
                </a:lnTo>
                <a:lnTo>
                  <a:pt x="4779" y="733"/>
                </a:lnTo>
                <a:lnTo>
                  <a:pt x="4770" y="732"/>
                </a:lnTo>
                <a:close/>
                <a:moveTo>
                  <a:pt x="9116" y="2943"/>
                </a:moveTo>
                <a:lnTo>
                  <a:pt x="9161" y="2918"/>
                </a:lnTo>
                <a:lnTo>
                  <a:pt x="9207" y="2896"/>
                </a:lnTo>
                <a:lnTo>
                  <a:pt x="9254" y="2875"/>
                </a:lnTo>
                <a:lnTo>
                  <a:pt x="9303" y="2856"/>
                </a:lnTo>
                <a:lnTo>
                  <a:pt x="9351" y="2838"/>
                </a:lnTo>
                <a:lnTo>
                  <a:pt x="9401" y="2822"/>
                </a:lnTo>
                <a:lnTo>
                  <a:pt x="9451" y="2808"/>
                </a:lnTo>
                <a:lnTo>
                  <a:pt x="9502" y="2795"/>
                </a:lnTo>
                <a:lnTo>
                  <a:pt x="9552" y="2786"/>
                </a:lnTo>
                <a:lnTo>
                  <a:pt x="9602" y="2777"/>
                </a:lnTo>
                <a:lnTo>
                  <a:pt x="9629" y="2773"/>
                </a:lnTo>
                <a:lnTo>
                  <a:pt x="9654" y="2771"/>
                </a:lnTo>
                <a:lnTo>
                  <a:pt x="9679" y="2769"/>
                </a:lnTo>
                <a:lnTo>
                  <a:pt x="9706" y="2767"/>
                </a:lnTo>
                <a:lnTo>
                  <a:pt x="9731" y="2765"/>
                </a:lnTo>
                <a:lnTo>
                  <a:pt x="9757" y="2764"/>
                </a:lnTo>
                <a:lnTo>
                  <a:pt x="9782" y="2765"/>
                </a:lnTo>
                <a:lnTo>
                  <a:pt x="9809" y="2765"/>
                </a:lnTo>
                <a:lnTo>
                  <a:pt x="9834" y="2767"/>
                </a:lnTo>
                <a:lnTo>
                  <a:pt x="9860" y="2769"/>
                </a:lnTo>
                <a:lnTo>
                  <a:pt x="9885" y="2772"/>
                </a:lnTo>
                <a:lnTo>
                  <a:pt x="9912" y="2775"/>
                </a:lnTo>
                <a:lnTo>
                  <a:pt x="9945" y="2780"/>
                </a:lnTo>
                <a:lnTo>
                  <a:pt x="9978" y="2788"/>
                </a:lnTo>
                <a:lnTo>
                  <a:pt x="10010" y="2797"/>
                </a:lnTo>
                <a:lnTo>
                  <a:pt x="10040" y="2808"/>
                </a:lnTo>
                <a:lnTo>
                  <a:pt x="10054" y="2814"/>
                </a:lnTo>
                <a:lnTo>
                  <a:pt x="10068" y="2820"/>
                </a:lnTo>
                <a:lnTo>
                  <a:pt x="10082" y="2828"/>
                </a:lnTo>
                <a:lnTo>
                  <a:pt x="10096" y="2834"/>
                </a:lnTo>
                <a:lnTo>
                  <a:pt x="10109" y="2842"/>
                </a:lnTo>
                <a:lnTo>
                  <a:pt x="10122" y="2851"/>
                </a:lnTo>
                <a:lnTo>
                  <a:pt x="10135" y="2859"/>
                </a:lnTo>
                <a:lnTo>
                  <a:pt x="10147" y="2868"/>
                </a:lnTo>
                <a:lnTo>
                  <a:pt x="10159" y="2877"/>
                </a:lnTo>
                <a:lnTo>
                  <a:pt x="10170" y="2888"/>
                </a:lnTo>
                <a:lnTo>
                  <a:pt x="10182" y="2898"/>
                </a:lnTo>
                <a:lnTo>
                  <a:pt x="10193" y="2909"/>
                </a:lnTo>
                <a:lnTo>
                  <a:pt x="10203" y="2920"/>
                </a:lnTo>
                <a:lnTo>
                  <a:pt x="10214" y="2932"/>
                </a:lnTo>
                <a:lnTo>
                  <a:pt x="10223" y="2944"/>
                </a:lnTo>
                <a:lnTo>
                  <a:pt x="10232" y="2956"/>
                </a:lnTo>
                <a:lnTo>
                  <a:pt x="10242" y="2970"/>
                </a:lnTo>
                <a:lnTo>
                  <a:pt x="10250" y="2983"/>
                </a:lnTo>
                <a:lnTo>
                  <a:pt x="10259" y="2997"/>
                </a:lnTo>
                <a:lnTo>
                  <a:pt x="10267" y="3011"/>
                </a:lnTo>
                <a:lnTo>
                  <a:pt x="10283" y="3042"/>
                </a:lnTo>
                <a:lnTo>
                  <a:pt x="10297" y="3073"/>
                </a:lnTo>
                <a:lnTo>
                  <a:pt x="10334" y="3046"/>
                </a:lnTo>
                <a:lnTo>
                  <a:pt x="10373" y="3019"/>
                </a:lnTo>
                <a:lnTo>
                  <a:pt x="10413" y="2993"/>
                </a:lnTo>
                <a:lnTo>
                  <a:pt x="10453" y="2969"/>
                </a:lnTo>
                <a:lnTo>
                  <a:pt x="10495" y="2946"/>
                </a:lnTo>
                <a:lnTo>
                  <a:pt x="10536" y="2924"/>
                </a:lnTo>
                <a:lnTo>
                  <a:pt x="10580" y="2903"/>
                </a:lnTo>
                <a:lnTo>
                  <a:pt x="10623" y="2884"/>
                </a:lnTo>
                <a:lnTo>
                  <a:pt x="10666" y="2866"/>
                </a:lnTo>
                <a:lnTo>
                  <a:pt x="10710" y="2849"/>
                </a:lnTo>
                <a:lnTo>
                  <a:pt x="10755" y="2834"/>
                </a:lnTo>
                <a:lnTo>
                  <a:pt x="10800" y="2820"/>
                </a:lnTo>
                <a:lnTo>
                  <a:pt x="10846" y="2808"/>
                </a:lnTo>
                <a:lnTo>
                  <a:pt x="10892" y="2797"/>
                </a:lnTo>
                <a:lnTo>
                  <a:pt x="10938" y="2788"/>
                </a:lnTo>
                <a:lnTo>
                  <a:pt x="10984" y="2780"/>
                </a:lnTo>
                <a:lnTo>
                  <a:pt x="11013" y="2776"/>
                </a:lnTo>
                <a:lnTo>
                  <a:pt x="11041" y="2773"/>
                </a:lnTo>
                <a:lnTo>
                  <a:pt x="11071" y="2771"/>
                </a:lnTo>
                <a:lnTo>
                  <a:pt x="11099" y="2769"/>
                </a:lnTo>
                <a:lnTo>
                  <a:pt x="11128" y="2768"/>
                </a:lnTo>
                <a:lnTo>
                  <a:pt x="11157" y="2767"/>
                </a:lnTo>
                <a:lnTo>
                  <a:pt x="11185" y="2767"/>
                </a:lnTo>
                <a:lnTo>
                  <a:pt x="11215" y="2769"/>
                </a:lnTo>
                <a:lnTo>
                  <a:pt x="11243" y="2771"/>
                </a:lnTo>
                <a:lnTo>
                  <a:pt x="11272" y="2774"/>
                </a:lnTo>
                <a:lnTo>
                  <a:pt x="11300" y="2777"/>
                </a:lnTo>
                <a:lnTo>
                  <a:pt x="11328" y="2782"/>
                </a:lnTo>
                <a:lnTo>
                  <a:pt x="11357" y="2789"/>
                </a:lnTo>
                <a:lnTo>
                  <a:pt x="11384" y="2797"/>
                </a:lnTo>
                <a:lnTo>
                  <a:pt x="11411" y="2806"/>
                </a:lnTo>
                <a:lnTo>
                  <a:pt x="11439" y="2816"/>
                </a:lnTo>
                <a:lnTo>
                  <a:pt x="11470" y="2831"/>
                </a:lnTo>
                <a:lnTo>
                  <a:pt x="11500" y="2847"/>
                </a:lnTo>
                <a:lnTo>
                  <a:pt x="11527" y="2865"/>
                </a:lnTo>
                <a:lnTo>
                  <a:pt x="11552" y="2884"/>
                </a:lnTo>
                <a:lnTo>
                  <a:pt x="11577" y="2903"/>
                </a:lnTo>
                <a:lnTo>
                  <a:pt x="11598" y="2924"/>
                </a:lnTo>
                <a:lnTo>
                  <a:pt x="11618" y="2946"/>
                </a:lnTo>
                <a:lnTo>
                  <a:pt x="11636" y="2968"/>
                </a:lnTo>
                <a:lnTo>
                  <a:pt x="11652" y="2991"/>
                </a:lnTo>
                <a:lnTo>
                  <a:pt x="11667" y="3016"/>
                </a:lnTo>
                <a:lnTo>
                  <a:pt x="11680" y="3041"/>
                </a:lnTo>
                <a:lnTo>
                  <a:pt x="11690" y="3067"/>
                </a:lnTo>
                <a:lnTo>
                  <a:pt x="11701" y="3093"/>
                </a:lnTo>
                <a:lnTo>
                  <a:pt x="11708" y="3121"/>
                </a:lnTo>
                <a:lnTo>
                  <a:pt x="11714" y="3148"/>
                </a:lnTo>
                <a:lnTo>
                  <a:pt x="11720" y="3176"/>
                </a:lnTo>
                <a:lnTo>
                  <a:pt x="11723" y="3204"/>
                </a:lnTo>
                <a:lnTo>
                  <a:pt x="11726" y="3234"/>
                </a:lnTo>
                <a:lnTo>
                  <a:pt x="11726" y="3262"/>
                </a:lnTo>
                <a:lnTo>
                  <a:pt x="11726" y="3292"/>
                </a:lnTo>
                <a:lnTo>
                  <a:pt x="11724" y="3321"/>
                </a:lnTo>
                <a:lnTo>
                  <a:pt x="11721" y="3351"/>
                </a:lnTo>
                <a:lnTo>
                  <a:pt x="11716" y="3381"/>
                </a:lnTo>
                <a:lnTo>
                  <a:pt x="11711" y="3411"/>
                </a:lnTo>
                <a:lnTo>
                  <a:pt x="11704" y="3440"/>
                </a:lnTo>
                <a:lnTo>
                  <a:pt x="11697" y="3471"/>
                </a:lnTo>
                <a:lnTo>
                  <a:pt x="11687" y="3500"/>
                </a:lnTo>
                <a:lnTo>
                  <a:pt x="11678" y="3529"/>
                </a:lnTo>
                <a:lnTo>
                  <a:pt x="11667" y="3558"/>
                </a:lnTo>
                <a:lnTo>
                  <a:pt x="11655" y="3587"/>
                </a:lnTo>
                <a:lnTo>
                  <a:pt x="11643" y="3615"/>
                </a:lnTo>
                <a:lnTo>
                  <a:pt x="11629" y="3644"/>
                </a:lnTo>
                <a:lnTo>
                  <a:pt x="10762" y="5326"/>
                </a:lnTo>
                <a:lnTo>
                  <a:pt x="10212" y="5326"/>
                </a:lnTo>
                <a:lnTo>
                  <a:pt x="11033" y="3732"/>
                </a:lnTo>
                <a:lnTo>
                  <a:pt x="11049" y="3701"/>
                </a:lnTo>
                <a:lnTo>
                  <a:pt x="11063" y="3668"/>
                </a:lnTo>
                <a:lnTo>
                  <a:pt x="11078" y="3633"/>
                </a:lnTo>
                <a:lnTo>
                  <a:pt x="11091" y="3598"/>
                </a:lnTo>
                <a:lnTo>
                  <a:pt x="11096" y="3580"/>
                </a:lnTo>
                <a:lnTo>
                  <a:pt x="11101" y="3563"/>
                </a:lnTo>
                <a:lnTo>
                  <a:pt x="11105" y="3545"/>
                </a:lnTo>
                <a:lnTo>
                  <a:pt x="11110" y="3528"/>
                </a:lnTo>
                <a:lnTo>
                  <a:pt x="11113" y="3510"/>
                </a:lnTo>
                <a:lnTo>
                  <a:pt x="11115" y="3493"/>
                </a:lnTo>
                <a:lnTo>
                  <a:pt x="11117" y="3476"/>
                </a:lnTo>
                <a:lnTo>
                  <a:pt x="11117" y="3459"/>
                </a:lnTo>
                <a:lnTo>
                  <a:pt x="11117" y="3443"/>
                </a:lnTo>
                <a:lnTo>
                  <a:pt x="11115" y="3428"/>
                </a:lnTo>
                <a:lnTo>
                  <a:pt x="11113" y="3412"/>
                </a:lnTo>
                <a:lnTo>
                  <a:pt x="11109" y="3397"/>
                </a:lnTo>
                <a:lnTo>
                  <a:pt x="11103" y="3383"/>
                </a:lnTo>
                <a:lnTo>
                  <a:pt x="11097" y="3371"/>
                </a:lnTo>
                <a:lnTo>
                  <a:pt x="11090" y="3358"/>
                </a:lnTo>
                <a:lnTo>
                  <a:pt x="11080" y="3346"/>
                </a:lnTo>
                <a:lnTo>
                  <a:pt x="11069" y="3336"/>
                </a:lnTo>
                <a:lnTo>
                  <a:pt x="11056" y="3325"/>
                </a:lnTo>
                <a:lnTo>
                  <a:pt x="11042" y="3317"/>
                </a:lnTo>
                <a:lnTo>
                  <a:pt x="11025" y="3310"/>
                </a:lnTo>
                <a:lnTo>
                  <a:pt x="11009" y="3303"/>
                </a:lnTo>
                <a:lnTo>
                  <a:pt x="10989" y="3298"/>
                </a:lnTo>
                <a:lnTo>
                  <a:pt x="10967" y="3294"/>
                </a:lnTo>
                <a:lnTo>
                  <a:pt x="10943" y="3291"/>
                </a:lnTo>
                <a:lnTo>
                  <a:pt x="10913" y="3291"/>
                </a:lnTo>
                <a:lnTo>
                  <a:pt x="10884" y="3292"/>
                </a:lnTo>
                <a:lnTo>
                  <a:pt x="10854" y="3295"/>
                </a:lnTo>
                <a:lnTo>
                  <a:pt x="10826" y="3298"/>
                </a:lnTo>
                <a:lnTo>
                  <a:pt x="10797" y="3303"/>
                </a:lnTo>
                <a:lnTo>
                  <a:pt x="10770" y="3310"/>
                </a:lnTo>
                <a:lnTo>
                  <a:pt x="10743" y="3317"/>
                </a:lnTo>
                <a:lnTo>
                  <a:pt x="10715" y="3324"/>
                </a:lnTo>
                <a:lnTo>
                  <a:pt x="10689" y="3334"/>
                </a:lnTo>
                <a:lnTo>
                  <a:pt x="10664" y="3344"/>
                </a:lnTo>
                <a:lnTo>
                  <a:pt x="10638" y="3356"/>
                </a:lnTo>
                <a:lnTo>
                  <a:pt x="10614" y="3369"/>
                </a:lnTo>
                <a:lnTo>
                  <a:pt x="10590" y="3382"/>
                </a:lnTo>
                <a:lnTo>
                  <a:pt x="10566" y="3397"/>
                </a:lnTo>
                <a:lnTo>
                  <a:pt x="10543" y="3412"/>
                </a:lnTo>
                <a:lnTo>
                  <a:pt x="10521" y="3428"/>
                </a:lnTo>
                <a:lnTo>
                  <a:pt x="10499" y="3446"/>
                </a:lnTo>
                <a:lnTo>
                  <a:pt x="10476" y="3462"/>
                </a:lnTo>
                <a:lnTo>
                  <a:pt x="10455" y="3481"/>
                </a:lnTo>
                <a:lnTo>
                  <a:pt x="10435" y="3500"/>
                </a:lnTo>
                <a:lnTo>
                  <a:pt x="10415" y="3520"/>
                </a:lnTo>
                <a:lnTo>
                  <a:pt x="10395" y="3541"/>
                </a:lnTo>
                <a:lnTo>
                  <a:pt x="10377" y="3563"/>
                </a:lnTo>
                <a:lnTo>
                  <a:pt x="10359" y="3585"/>
                </a:lnTo>
                <a:lnTo>
                  <a:pt x="10341" y="3608"/>
                </a:lnTo>
                <a:lnTo>
                  <a:pt x="10323" y="3631"/>
                </a:lnTo>
                <a:lnTo>
                  <a:pt x="10306" y="3654"/>
                </a:lnTo>
                <a:lnTo>
                  <a:pt x="10290" y="3679"/>
                </a:lnTo>
                <a:lnTo>
                  <a:pt x="10275" y="3703"/>
                </a:lnTo>
                <a:lnTo>
                  <a:pt x="10260" y="3728"/>
                </a:lnTo>
                <a:lnTo>
                  <a:pt x="10245" y="3753"/>
                </a:lnTo>
                <a:lnTo>
                  <a:pt x="10230" y="3780"/>
                </a:lnTo>
                <a:lnTo>
                  <a:pt x="9434" y="5326"/>
                </a:lnTo>
                <a:lnTo>
                  <a:pt x="8874" y="5326"/>
                </a:lnTo>
                <a:lnTo>
                  <a:pt x="9680" y="3763"/>
                </a:lnTo>
                <a:lnTo>
                  <a:pt x="9696" y="3729"/>
                </a:lnTo>
                <a:lnTo>
                  <a:pt x="9712" y="3694"/>
                </a:lnTo>
                <a:lnTo>
                  <a:pt x="9728" y="3657"/>
                </a:lnTo>
                <a:lnTo>
                  <a:pt x="9741" y="3619"/>
                </a:lnTo>
                <a:lnTo>
                  <a:pt x="9748" y="3601"/>
                </a:lnTo>
                <a:lnTo>
                  <a:pt x="9753" y="3582"/>
                </a:lnTo>
                <a:lnTo>
                  <a:pt x="9758" y="3563"/>
                </a:lnTo>
                <a:lnTo>
                  <a:pt x="9762" y="3544"/>
                </a:lnTo>
                <a:lnTo>
                  <a:pt x="9767" y="3525"/>
                </a:lnTo>
                <a:lnTo>
                  <a:pt x="9769" y="3506"/>
                </a:lnTo>
                <a:lnTo>
                  <a:pt x="9771" y="3488"/>
                </a:lnTo>
                <a:lnTo>
                  <a:pt x="9772" y="3470"/>
                </a:lnTo>
                <a:lnTo>
                  <a:pt x="9772" y="3453"/>
                </a:lnTo>
                <a:lnTo>
                  <a:pt x="9770" y="3436"/>
                </a:lnTo>
                <a:lnTo>
                  <a:pt x="9768" y="3419"/>
                </a:lnTo>
                <a:lnTo>
                  <a:pt x="9763" y="3403"/>
                </a:lnTo>
                <a:lnTo>
                  <a:pt x="9758" y="3389"/>
                </a:lnTo>
                <a:lnTo>
                  <a:pt x="9752" y="3375"/>
                </a:lnTo>
                <a:lnTo>
                  <a:pt x="9743" y="3361"/>
                </a:lnTo>
                <a:lnTo>
                  <a:pt x="9734" y="3349"/>
                </a:lnTo>
                <a:lnTo>
                  <a:pt x="9722" y="3338"/>
                </a:lnTo>
                <a:lnTo>
                  <a:pt x="9709" y="3327"/>
                </a:lnTo>
                <a:lnTo>
                  <a:pt x="9694" y="3318"/>
                </a:lnTo>
                <a:lnTo>
                  <a:pt x="9677" y="3310"/>
                </a:lnTo>
                <a:lnTo>
                  <a:pt x="9658" y="3303"/>
                </a:lnTo>
                <a:lnTo>
                  <a:pt x="9637" y="3298"/>
                </a:lnTo>
                <a:lnTo>
                  <a:pt x="9614" y="3294"/>
                </a:lnTo>
                <a:lnTo>
                  <a:pt x="9589" y="3291"/>
                </a:lnTo>
                <a:lnTo>
                  <a:pt x="9556" y="3291"/>
                </a:lnTo>
                <a:lnTo>
                  <a:pt x="9525" y="3293"/>
                </a:lnTo>
                <a:lnTo>
                  <a:pt x="9493" y="3296"/>
                </a:lnTo>
                <a:lnTo>
                  <a:pt x="9463" y="3300"/>
                </a:lnTo>
                <a:lnTo>
                  <a:pt x="9433" y="3306"/>
                </a:lnTo>
                <a:lnTo>
                  <a:pt x="9404" y="3313"/>
                </a:lnTo>
                <a:lnTo>
                  <a:pt x="9375" y="3322"/>
                </a:lnTo>
                <a:lnTo>
                  <a:pt x="9348" y="3332"/>
                </a:lnTo>
                <a:lnTo>
                  <a:pt x="9322" y="3343"/>
                </a:lnTo>
                <a:lnTo>
                  <a:pt x="9295" y="3355"/>
                </a:lnTo>
                <a:lnTo>
                  <a:pt x="9270" y="3369"/>
                </a:lnTo>
                <a:lnTo>
                  <a:pt x="9246" y="3383"/>
                </a:lnTo>
                <a:lnTo>
                  <a:pt x="9222" y="3399"/>
                </a:lnTo>
                <a:lnTo>
                  <a:pt x="9198" y="3415"/>
                </a:lnTo>
                <a:lnTo>
                  <a:pt x="9175" y="3433"/>
                </a:lnTo>
                <a:lnTo>
                  <a:pt x="9153" y="3452"/>
                </a:lnTo>
                <a:lnTo>
                  <a:pt x="9131" y="3471"/>
                </a:lnTo>
                <a:lnTo>
                  <a:pt x="9110" y="3491"/>
                </a:lnTo>
                <a:lnTo>
                  <a:pt x="9090" y="3512"/>
                </a:lnTo>
                <a:lnTo>
                  <a:pt x="9070" y="3534"/>
                </a:lnTo>
                <a:lnTo>
                  <a:pt x="9050" y="3556"/>
                </a:lnTo>
                <a:lnTo>
                  <a:pt x="9031" y="3579"/>
                </a:lnTo>
                <a:lnTo>
                  <a:pt x="9013" y="3604"/>
                </a:lnTo>
                <a:lnTo>
                  <a:pt x="8996" y="3628"/>
                </a:lnTo>
                <a:lnTo>
                  <a:pt x="8978" y="3653"/>
                </a:lnTo>
                <a:lnTo>
                  <a:pt x="8961" y="3679"/>
                </a:lnTo>
                <a:lnTo>
                  <a:pt x="8944" y="3705"/>
                </a:lnTo>
                <a:lnTo>
                  <a:pt x="8928" y="3731"/>
                </a:lnTo>
                <a:lnTo>
                  <a:pt x="8897" y="3785"/>
                </a:lnTo>
                <a:lnTo>
                  <a:pt x="8867" y="3840"/>
                </a:lnTo>
                <a:lnTo>
                  <a:pt x="8101" y="5326"/>
                </a:lnTo>
                <a:lnTo>
                  <a:pt x="7552" y="5326"/>
                </a:lnTo>
                <a:lnTo>
                  <a:pt x="8442" y="3596"/>
                </a:lnTo>
                <a:lnTo>
                  <a:pt x="8457" y="3570"/>
                </a:lnTo>
                <a:lnTo>
                  <a:pt x="8472" y="3544"/>
                </a:lnTo>
                <a:lnTo>
                  <a:pt x="8488" y="3518"/>
                </a:lnTo>
                <a:lnTo>
                  <a:pt x="8503" y="3493"/>
                </a:lnTo>
                <a:lnTo>
                  <a:pt x="8520" y="3468"/>
                </a:lnTo>
                <a:lnTo>
                  <a:pt x="8537" y="3443"/>
                </a:lnTo>
                <a:lnTo>
                  <a:pt x="8554" y="3419"/>
                </a:lnTo>
                <a:lnTo>
                  <a:pt x="8572" y="3395"/>
                </a:lnTo>
                <a:lnTo>
                  <a:pt x="8591" y="3372"/>
                </a:lnTo>
                <a:lnTo>
                  <a:pt x="8609" y="3349"/>
                </a:lnTo>
                <a:lnTo>
                  <a:pt x="8629" y="3326"/>
                </a:lnTo>
                <a:lnTo>
                  <a:pt x="8647" y="3304"/>
                </a:lnTo>
                <a:lnTo>
                  <a:pt x="8667" y="3282"/>
                </a:lnTo>
                <a:lnTo>
                  <a:pt x="8689" y="3261"/>
                </a:lnTo>
                <a:lnTo>
                  <a:pt x="8710" y="3240"/>
                </a:lnTo>
                <a:lnTo>
                  <a:pt x="8731" y="3219"/>
                </a:lnTo>
                <a:lnTo>
                  <a:pt x="8752" y="3199"/>
                </a:lnTo>
                <a:lnTo>
                  <a:pt x="8774" y="3179"/>
                </a:lnTo>
                <a:lnTo>
                  <a:pt x="8797" y="3160"/>
                </a:lnTo>
                <a:lnTo>
                  <a:pt x="8819" y="3141"/>
                </a:lnTo>
                <a:lnTo>
                  <a:pt x="8865" y="3104"/>
                </a:lnTo>
                <a:lnTo>
                  <a:pt x="8914" y="3068"/>
                </a:lnTo>
                <a:lnTo>
                  <a:pt x="8962" y="3034"/>
                </a:lnTo>
                <a:lnTo>
                  <a:pt x="9012" y="3003"/>
                </a:lnTo>
                <a:lnTo>
                  <a:pt x="9063" y="2971"/>
                </a:lnTo>
                <a:lnTo>
                  <a:pt x="9116" y="2943"/>
                </a:lnTo>
                <a:close/>
                <a:moveTo>
                  <a:pt x="12444" y="2791"/>
                </a:moveTo>
                <a:lnTo>
                  <a:pt x="13824" y="2791"/>
                </a:lnTo>
                <a:lnTo>
                  <a:pt x="13857" y="2791"/>
                </a:lnTo>
                <a:lnTo>
                  <a:pt x="13890" y="2794"/>
                </a:lnTo>
                <a:lnTo>
                  <a:pt x="13924" y="2797"/>
                </a:lnTo>
                <a:lnTo>
                  <a:pt x="13958" y="2802"/>
                </a:lnTo>
                <a:lnTo>
                  <a:pt x="13974" y="2806"/>
                </a:lnTo>
                <a:lnTo>
                  <a:pt x="13989" y="2810"/>
                </a:lnTo>
                <a:lnTo>
                  <a:pt x="14005" y="2814"/>
                </a:lnTo>
                <a:lnTo>
                  <a:pt x="14021" y="2818"/>
                </a:lnTo>
                <a:lnTo>
                  <a:pt x="14036" y="2823"/>
                </a:lnTo>
                <a:lnTo>
                  <a:pt x="14050" y="2830"/>
                </a:lnTo>
                <a:lnTo>
                  <a:pt x="14064" y="2836"/>
                </a:lnTo>
                <a:lnTo>
                  <a:pt x="14078" y="2844"/>
                </a:lnTo>
                <a:lnTo>
                  <a:pt x="14091" y="2851"/>
                </a:lnTo>
                <a:lnTo>
                  <a:pt x="14103" y="2859"/>
                </a:lnTo>
                <a:lnTo>
                  <a:pt x="14116" y="2869"/>
                </a:lnTo>
                <a:lnTo>
                  <a:pt x="14126" y="2878"/>
                </a:lnTo>
                <a:lnTo>
                  <a:pt x="14137" y="2890"/>
                </a:lnTo>
                <a:lnTo>
                  <a:pt x="14146" y="2900"/>
                </a:lnTo>
                <a:lnTo>
                  <a:pt x="14154" y="2913"/>
                </a:lnTo>
                <a:lnTo>
                  <a:pt x="14162" y="2926"/>
                </a:lnTo>
                <a:lnTo>
                  <a:pt x="14168" y="2939"/>
                </a:lnTo>
                <a:lnTo>
                  <a:pt x="14174" y="2954"/>
                </a:lnTo>
                <a:lnTo>
                  <a:pt x="14179" y="2970"/>
                </a:lnTo>
                <a:lnTo>
                  <a:pt x="14182" y="2987"/>
                </a:lnTo>
                <a:lnTo>
                  <a:pt x="14184" y="3004"/>
                </a:lnTo>
                <a:lnTo>
                  <a:pt x="14186" y="3022"/>
                </a:lnTo>
                <a:lnTo>
                  <a:pt x="14185" y="3042"/>
                </a:lnTo>
                <a:lnTo>
                  <a:pt x="14184" y="3062"/>
                </a:lnTo>
                <a:lnTo>
                  <a:pt x="14181" y="3079"/>
                </a:lnTo>
                <a:lnTo>
                  <a:pt x="14177" y="3095"/>
                </a:lnTo>
                <a:lnTo>
                  <a:pt x="14172" y="3112"/>
                </a:lnTo>
                <a:lnTo>
                  <a:pt x="14167" y="3129"/>
                </a:lnTo>
                <a:lnTo>
                  <a:pt x="14162" y="3145"/>
                </a:lnTo>
                <a:lnTo>
                  <a:pt x="14156" y="3162"/>
                </a:lnTo>
                <a:lnTo>
                  <a:pt x="14149" y="3178"/>
                </a:lnTo>
                <a:lnTo>
                  <a:pt x="14142" y="3194"/>
                </a:lnTo>
                <a:lnTo>
                  <a:pt x="14126" y="3224"/>
                </a:lnTo>
                <a:lnTo>
                  <a:pt x="14108" y="3254"/>
                </a:lnTo>
                <a:lnTo>
                  <a:pt x="14088" y="3283"/>
                </a:lnTo>
                <a:lnTo>
                  <a:pt x="14067" y="3312"/>
                </a:lnTo>
                <a:lnTo>
                  <a:pt x="14045" y="3339"/>
                </a:lnTo>
                <a:lnTo>
                  <a:pt x="14022" y="3365"/>
                </a:lnTo>
                <a:lnTo>
                  <a:pt x="13998" y="3391"/>
                </a:lnTo>
                <a:lnTo>
                  <a:pt x="13972" y="3416"/>
                </a:lnTo>
                <a:lnTo>
                  <a:pt x="13947" y="3440"/>
                </a:lnTo>
                <a:lnTo>
                  <a:pt x="13921" y="3463"/>
                </a:lnTo>
                <a:lnTo>
                  <a:pt x="13895" y="3485"/>
                </a:lnTo>
                <a:lnTo>
                  <a:pt x="13869" y="3507"/>
                </a:lnTo>
                <a:lnTo>
                  <a:pt x="12161" y="4798"/>
                </a:lnTo>
                <a:lnTo>
                  <a:pt x="13471" y="4798"/>
                </a:lnTo>
                <a:lnTo>
                  <a:pt x="13198" y="5326"/>
                </a:lnTo>
                <a:lnTo>
                  <a:pt x="11599" y="5326"/>
                </a:lnTo>
                <a:lnTo>
                  <a:pt x="11582" y="5326"/>
                </a:lnTo>
                <a:lnTo>
                  <a:pt x="11565" y="5325"/>
                </a:lnTo>
                <a:lnTo>
                  <a:pt x="11549" y="5323"/>
                </a:lnTo>
                <a:lnTo>
                  <a:pt x="11533" y="5320"/>
                </a:lnTo>
                <a:lnTo>
                  <a:pt x="11518" y="5317"/>
                </a:lnTo>
                <a:lnTo>
                  <a:pt x="11502" y="5314"/>
                </a:lnTo>
                <a:lnTo>
                  <a:pt x="11487" y="5309"/>
                </a:lnTo>
                <a:lnTo>
                  <a:pt x="11472" y="5303"/>
                </a:lnTo>
                <a:lnTo>
                  <a:pt x="11459" y="5297"/>
                </a:lnTo>
                <a:lnTo>
                  <a:pt x="11445" y="5290"/>
                </a:lnTo>
                <a:lnTo>
                  <a:pt x="11433" y="5281"/>
                </a:lnTo>
                <a:lnTo>
                  <a:pt x="11420" y="5272"/>
                </a:lnTo>
                <a:lnTo>
                  <a:pt x="11407" y="5261"/>
                </a:lnTo>
                <a:lnTo>
                  <a:pt x="11396" y="5249"/>
                </a:lnTo>
                <a:lnTo>
                  <a:pt x="11385" y="5237"/>
                </a:lnTo>
                <a:lnTo>
                  <a:pt x="11375" y="5223"/>
                </a:lnTo>
                <a:lnTo>
                  <a:pt x="11367" y="5209"/>
                </a:lnTo>
                <a:lnTo>
                  <a:pt x="11361" y="5197"/>
                </a:lnTo>
                <a:lnTo>
                  <a:pt x="11356" y="5183"/>
                </a:lnTo>
                <a:lnTo>
                  <a:pt x="11352" y="5170"/>
                </a:lnTo>
                <a:lnTo>
                  <a:pt x="11348" y="5157"/>
                </a:lnTo>
                <a:lnTo>
                  <a:pt x="11345" y="5143"/>
                </a:lnTo>
                <a:lnTo>
                  <a:pt x="11344" y="5130"/>
                </a:lnTo>
                <a:lnTo>
                  <a:pt x="11344" y="5117"/>
                </a:lnTo>
                <a:lnTo>
                  <a:pt x="11344" y="5103"/>
                </a:lnTo>
                <a:lnTo>
                  <a:pt x="11345" y="5090"/>
                </a:lnTo>
                <a:lnTo>
                  <a:pt x="11346" y="5077"/>
                </a:lnTo>
                <a:lnTo>
                  <a:pt x="11348" y="5063"/>
                </a:lnTo>
                <a:lnTo>
                  <a:pt x="11356" y="5035"/>
                </a:lnTo>
                <a:lnTo>
                  <a:pt x="11364" y="5007"/>
                </a:lnTo>
                <a:lnTo>
                  <a:pt x="11379" y="4974"/>
                </a:lnTo>
                <a:lnTo>
                  <a:pt x="11395" y="4942"/>
                </a:lnTo>
                <a:lnTo>
                  <a:pt x="11414" y="4909"/>
                </a:lnTo>
                <a:lnTo>
                  <a:pt x="11434" y="4877"/>
                </a:lnTo>
                <a:lnTo>
                  <a:pt x="11456" y="4846"/>
                </a:lnTo>
                <a:lnTo>
                  <a:pt x="11479" y="4815"/>
                </a:lnTo>
                <a:lnTo>
                  <a:pt x="11503" y="4786"/>
                </a:lnTo>
                <a:lnTo>
                  <a:pt x="11529" y="4756"/>
                </a:lnTo>
                <a:lnTo>
                  <a:pt x="11556" y="4728"/>
                </a:lnTo>
                <a:lnTo>
                  <a:pt x="11583" y="4700"/>
                </a:lnTo>
                <a:lnTo>
                  <a:pt x="11610" y="4674"/>
                </a:lnTo>
                <a:lnTo>
                  <a:pt x="11639" y="4649"/>
                </a:lnTo>
                <a:lnTo>
                  <a:pt x="11668" y="4624"/>
                </a:lnTo>
                <a:lnTo>
                  <a:pt x="11697" y="4600"/>
                </a:lnTo>
                <a:lnTo>
                  <a:pt x="11725" y="4578"/>
                </a:lnTo>
                <a:lnTo>
                  <a:pt x="11753" y="4557"/>
                </a:lnTo>
                <a:lnTo>
                  <a:pt x="13396" y="3319"/>
                </a:lnTo>
                <a:lnTo>
                  <a:pt x="12172" y="3319"/>
                </a:lnTo>
                <a:lnTo>
                  <a:pt x="12444" y="2791"/>
                </a:lnTo>
                <a:close/>
                <a:moveTo>
                  <a:pt x="15417" y="5325"/>
                </a:moveTo>
                <a:lnTo>
                  <a:pt x="16162" y="3867"/>
                </a:lnTo>
                <a:lnTo>
                  <a:pt x="16175" y="3843"/>
                </a:lnTo>
                <a:lnTo>
                  <a:pt x="16186" y="3818"/>
                </a:lnTo>
                <a:lnTo>
                  <a:pt x="16197" y="3791"/>
                </a:lnTo>
                <a:lnTo>
                  <a:pt x="16206" y="3766"/>
                </a:lnTo>
                <a:lnTo>
                  <a:pt x="16215" y="3740"/>
                </a:lnTo>
                <a:lnTo>
                  <a:pt x="16222" y="3713"/>
                </a:lnTo>
                <a:lnTo>
                  <a:pt x="16229" y="3686"/>
                </a:lnTo>
                <a:lnTo>
                  <a:pt x="16234" y="3659"/>
                </a:lnTo>
                <a:lnTo>
                  <a:pt x="16235" y="3637"/>
                </a:lnTo>
                <a:lnTo>
                  <a:pt x="16236" y="3618"/>
                </a:lnTo>
                <a:lnTo>
                  <a:pt x="16235" y="3599"/>
                </a:lnTo>
                <a:lnTo>
                  <a:pt x="16234" y="3580"/>
                </a:lnTo>
                <a:lnTo>
                  <a:pt x="16232" y="3563"/>
                </a:lnTo>
                <a:lnTo>
                  <a:pt x="16227" y="3546"/>
                </a:lnTo>
                <a:lnTo>
                  <a:pt x="16223" y="3529"/>
                </a:lnTo>
                <a:lnTo>
                  <a:pt x="16218" y="3513"/>
                </a:lnTo>
                <a:lnTo>
                  <a:pt x="16213" y="3498"/>
                </a:lnTo>
                <a:lnTo>
                  <a:pt x="16205" y="3483"/>
                </a:lnTo>
                <a:lnTo>
                  <a:pt x="16198" y="3470"/>
                </a:lnTo>
                <a:lnTo>
                  <a:pt x="16189" y="3456"/>
                </a:lnTo>
                <a:lnTo>
                  <a:pt x="16180" y="3443"/>
                </a:lnTo>
                <a:lnTo>
                  <a:pt x="16170" y="3432"/>
                </a:lnTo>
                <a:lnTo>
                  <a:pt x="16159" y="3420"/>
                </a:lnTo>
                <a:lnTo>
                  <a:pt x="16148" y="3410"/>
                </a:lnTo>
                <a:lnTo>
                  <a:pt x="16136" y="3399"/>
                </a:lnTo>
                <a:lnTo>
                  <a:pt x="16123" y="3389"/>
                </a:lnTo>
                <a:lnTo>
                  <a:pt x="16110" y="3380"/>
                </a:lnTo>
                <a:lnTo>
                  <a:pt x="16096" y="3371"/>
                </a:lnTo>
                <a:lnTo>
                  <a:pt x="16081" y="3362"/>
                </a:lnTo>
                <a:lnTo>
                  <a:pt x="16067" y="3355"/>
                </a:lnTo>
                <a:lnTo>
                  <a:pt x="16052" y="3347"/>
                </a:lnTo>
                <a:lnTo>
                  <a:pt x="16036" y="3341"/>
                </a:lnTo>
                <a:lnTo>
                  <a:pt x="16019" y="3335"/>
                </a:lnTo>
                <a:lnTo>
                  <a:pt x="16002" y="3330"/>
                </a:lnTo>
                <a:lnTo>
                  <a:pt x="15986" y="3324"/>
                </a:lnTo>
                <a:lnTo>
                  <a:pt x="15969" y="3320"/>
                </a:lnTo>
                <a:lnTo>
                  <a:pt x="15933" y="3312"/>
                </a:lnTo>
                <a:lnTo>
                  <a:pt x="15897" y="3305"/>
                </a:lnTo>
                <a:lnTo>
                  <a:pt x="15864" y="3302"/>
                </a:lnTo>
                <a:lnTo>
                  <a:pt x="15831" y="3300"/>
                </a:lnTo>
                <a:lnTo>
                  <a:pt x="15798" y="3298"/>
                </a:lnTo>
                <a:lnTo>
                  <a:pt x="15766" y="3298"/>
                </a:lnTo>
                <a:lnTo>
                  <a:pt x="15733" y="3299"/>
                </a:lnTo>
                <a:lnTo>
                  <a:pt x="15701" y="3300"/>
                </a:lnTo>
                <a:lnTo>
                  <a:pt x="15668" y="3303"/>
                </a:lnTo>
                <a:lnTo>
                  <a:pt x="15636" y="3306"/>
                </a:lnTo>
                <a:lnTo>
                  <a:pt x="15605" y="3312"/>
                </a:lnTo>
                <a:lnTo>
                  <a:pt x="15572" y="3317"/>
                </a:lnTo>
                <a:lnTo>
                  <a:pt x="15541" y="3324"/>
                </a:lnTo>
                <a:lnTo>
                  <a:pt x="15509" y="3332"/>
                </a:lnTo>
                <a:lnTo>
                  <a:pt x="15478" y="3340"/>
                </a:lnTo>
                <a:lnTo>
                  <a:pt x="15446" y="3350"/>
                </a:lnTo>
                <a:lnTo>
                  <a:pt x="15414" y="3360"/>
                </a:lnTo>
                <a:lnTo>
                  <a:pt x="15383" y="3372"/>
                </a:lnTo>
                <a:lnTo>
                  <a:pt x="15336" y="3392"/>
                </a:lnTo>
                <a:lnTo>
                  <a:pt x="15289" y="3413"/>
                </a:lnTo>
                <a:lnTo>
                  <a:pt x="15243" y="3436"/>
                </a:lnTo>
                <a:lnTo>
                  <a:pt x="15199" y="3460"/>
                </a:lnTo>
                <a:lnTo>
                  <a:pt x="15155" y="3486"/>
                </a:lnTo>
                <a:lnTo>
                  <a:pt x="15113" y="3513"/>
                </a:lnTo>
                <a:lnTo>
                  <a:pt x="15072" y="3541"/>
                </a:lnTo>
                <a:lnTo>
                  <a:pt x="15031" y="3571"/>
                </a:lnTo>
                <a:lnTo>
                  <a:pt x="14992" y="3603"/>
                </a:lnTo>
                <a:lnTo>
                  <a:pt x="14953" y="3635"/>
                </a:lnTo>
                <a:lnTo>
                  <a:pt x="14916" y="3669"/>
                </a:lnTo>
                <a:lnTo>
                  <a:pt x="14879" y="3705"/>
                </a:lnTo>
                <a:lnTo>
                  <a:pt x="14844" y="3742"/>
                </a:lnTo>
                <a:lnTo>
                  <a:pt x="14811" y="3781"/>
                </a:lnTo>
                <a:lnTo>
                  <a:pt x="14778" y="3820"/>
                </a:lnTo>
                <a:lnTo>
                  <a:pt x="14747" y="3861"/>
                </a:lnTo>
                <a:lnTo>
                  <a:pt x="14721" y="3897"/>
                </a:lnTo>
                <a:lnTo>
                  <a:pt x="14696" y="3935"/>
                </a:lnTo>
                <a:lnTo>
                  <a:pt x="14671" y="3974"/>
                </a:lnTo>
                <a:lnTo>
                  <a:pt x="14647" y="4014"/>
                </a:lnTo>
                <a:lnTo>
                  <a:pt x="14622" y="4055"/>
                </a:lnTo>
                <a:lnTo>
                  <a:pt x="14600" y="4097"/>
                </a:lnTo>
                <a:lnTo>
                  <a:pt x="14579" y="4141"/>
                </a:lnTo>
                <a:lnTo>
                  <a:pt x="14559" y="4185"/>
                </a:lnTo>
                <a:lnTo>
                  <a:pt x="14551" y="4207"/>
                </a:lnTo>
                <a:lnTo>
                  <a:pt x="14543" y="4230"/>
                </a:lnTo>
                <a:lnTo>
                  <a:pt x="14534" y="4252"/>
                </a:lnTo>
                <a:lnTo>
                  <a:pt x="14527" y="4274"/>
                </a:lnTo>
                <a:lnTo>
                  <a:pt x="14520" y="4297"/>
                </a:lnTo>
                <a:lnTo>
                  <a:pt x="14514" y="4321"/>
                </a:lnTo>
                <a:lnTo>
                  <a:pt x="14509" y="4343"/>
                </a:lnTo>
                <a:lnTo>
                  <a:pt x="14504" y="4366"/>
                </a:lnTo>
                <a:lnTo>
                  <a:pt x="14499" y="4389"/>
                </a:lnTo>
                <a:lnTo>
                  <a:pt x="14496" y="4412"/>
                </a:lnTo>
                <a:lnTo>
                  <a:pt x="14494" y="4434"/>
                </a:lnTo>
                <a:lnTo>
                  <a:pt x="14493" y="4458"/>
                </a:lnTo>
                <a:lnTo>
                  <a:pt x="14492" y="4481"/>
                </a:lnTo>
                <a:lnTo>
                  <a:pt x="14492" y="4503"/>
                </a:lnTo>
                <a:lnTo>
                  <a:pt x="14493" y="4526"/>
                </a:lnTo>
                <a:lnTo>
                  <a:pt x="14496" y="4549"/>
                </a:lnTo>
                <a:lnTo>
                  <a:pt x="14499" y="4568"/>
                </a:lnTo>
                <a:lnTo>
                  <a:pt x="14504" y="4587"/>
                </a:lnTo>
                <a:lnTo>
                  <a:pt x="14508" y="4605"/>
                </a:lnTo>
                <a:lnTo>
                  <a:pt x="14514" y="4622"/>
                </a:lnTo>
                <a:lnTo>
                  <a:pt x="14520" y="4639"/>
                </a:lnTo>
                <a:lnTo>
                  <a:pt x="14527" y="4655"/>
                </a:lnTo>
                <a:lnTo>
                  <a:pt x="14534" y="4670"/>
                </a:lnTo>
                <a:lnTo>
                  <a:pt x="14543" y="4684"/>
                </a:lnTo>
                <a:lnTo>
                  <a:pt x="14551" y="4698"/>
                </a:lnTo>
                <a:lnTo>
                  <a:pt x="14560" y="4712"/>
                </a:lnTo>
                <a:lnTo>
                  <a:pt x="14571" y="4724"/>
                </a:lnTo>
                <a:lnTo>
                  <a:pt x="14581" y="4736"/>
                </a:lnTo>
                <a:lnTo>
                  <a:pt x="14592" y="4748"/>
                </a:lnTo>
                <a:lnTo>
                  <a:pt x="14604" y="4758"/>
                </a:lnTo>
                <a:lnTo>
                  <a:pt x="14616" y="4769"/>
                </a:lnTo>
                <a:lnTo>
                  <a:pt x="14629" y="4778"/>
                </a:lnTo>
                <a:lnTo>
                  <a:pt x="14641" y="4787"/>
                </a:lnTo>
                <a:lnTo>
                  <a:pt x="14655" y="4795"/>
                </a:lnTo>
                <a:lnTo>
                  <a:pt x="14670" y="4804"/>
                </a:lnTo>
                <a:lnTo>
                  <a:pt x="14683" y="4810"/>
                </a:lnTo>
                <a:lnTo>
                  <a:pt x="14698" y="4817"/>
                </a:lnTo>
                <a:lnTo>
                  <a:pt x="14714" y="4822"/>
                </a:lnTo>
                <a:lnTo>
                  <a:pt x="14730" y="4828"/>
                </a:lnTo>
                <a:lnTo>
                  <a:pt x="14746" y="4833"/>
                </a:lnTo>
                <a:lnTo>
                  <a:pt x="14762" y="4837"/>
                </a:lnTo>
                <a:lnTo>
                  <a:pt x="14779" y="4841"/>
                </a:lnTo>
                <a:lnTo>
                  <a:pt x="14796" y="4845"/>
                </a:lnTo>
                <a:lnTo>
                  <a:pt x="14814" y="4848"/>
                </a:lnTo>
                <a:lnTo>
                  <a:pt x="14850" y="4852"/>
                </a:lnTo>
                <a:lnTo>
                  <a:pt x="14886" y="4854"/>
                </a:lnTo>
                <a:lnTo>
                  <a:pt x="14914" y="4854"/>
                </a:lnTo>
                <a:lnTo>
                  <a:pt x="14941" y="4853"/>
                </a:lnTo>
                <a:lnTo>
                  <a:pt x="14967" y="4851"/>
                </a:lnTo>
                <a:lnTo>
                  <a:pt x="14995" y="4848"/>
                </a:lnTo>
                <a:lnTo>
                  <a:pt x="15021" y="4845"/>
                </a:lnTo>
                <a:lnTo>
                  <a:pt x="15046" y="4839"/>
                </a:lnTo>
                <a:lnTo>
                  <a:pt x="15073" y="4834"/>
                </a:lnTo>
                <a:lnTo>
                  <a:pt x="15099" y="4828"/>
                </a:lnTo>
                <a:lnTo>
                  <a:pt x="15124" y="4821"/>
                </a:lnTo>
                <a:lnTo>
                  <a:pt x="15149" y="4813"/>
                </a:lnTo>
                <a:lnTo>
                  <a:pt x="15175" y="4805"/>
                </a:lnTo>
                <a:lnTo>
                  <a:pt x="15200" y="4796"/>
                </a:lnTo>
                <a:lnTo>
                  <a:pt x="15224" y="4787"/>
                </a:lnTo>
                <a:lnTo>
                  <a:pt x="15249" y="4776"/>
                </a:lnTo>
                <a:lnTo>
                  <a:pt x="15274" y="4766"/>
                </a:lnTo>
                <a:lnTo>
                  <a:pt x="15298" y="4754"/>
                </a:lnTo>
                <a:lnTo>
                  <a:pt x="15346" y="4730"/>
                </a:lnTo>
                <a:lnTo>
                  <a:pt x="15393" y="4704"/>
                </a:lnTo>
                <a:lnTo>
                  <a:pt x="15440" y="4676"/>
                </a:lnTo>
                <a:lnTo>
                  <a:pt x="15486" y="4647"/>
                </a:lnTo>
                <a:lnTo>
                  <a:pt x="15531" y="4618"/>
                </a:lnTo>
                <a:lnTo>
                  <a:pt x="15575" y="4586"/>
                </a:lnTo>
                <a:lnTo>
                  <a:pt x="15620" y="4555"/>
                </a:lnTo>
                <a:lnTo>
                  <a:pt x="15664" y="4523"/>
                </a:lnTo>
                <a:lnTo>
                  <a:pt x="15318" y="5202"/>
                </a:lnTo>
                <a:lnTo>
                  <a:pt x="15265" y="5226"/>
                </a:lnTo>
                <a:lnTo>
                  <a:pt x="15214" y="5251"/>
                </a:lnTo>
                <a:lnTo>
                  <a:pt x="15162" y="5273"/>
                </a:lnTo>
                <a:lnTo>
                  <a:pt x="15109" y="5293"/>
                </a:lnTo>
                <a:lnTo>
                  <a:pt x="15083" y="5302"/>
                </a:lnTo>
                <a:lnTo>
                  <a:pt x="15056" y="5312"/>
                </a:lnTo>
                <a:lnTo>
                  <a:pt x="15030" y="5320"/>
                </a:lnTo>
                <a:lnTo>
                  <a:pt x="15002" y="5329"/>
                </a:lnTo>
                <a:lnTo>
                  <a:pt x="14975" y="5336"/>
                </a:lnTo>
                <a:lnTo>
                  <a:pt x="14946" y="5343"/>
                </a:lnTo>
                <a:lnTo>
                  <a:pt x="14918" y="5350"/>
                </a:lnTo>
                <a:lnTo>
                  <a:pt x="14890" y="5355"/>
                </a:lnTo>
                <a:lnTo>
                  <a:pt x="14857" y="5360"/>
                </a:lnTo>
                <a:lnTo>
                  <a:pt x="14823" y="5365"/>
                </a:lnTo>
                <a:lnTo>
                  <a:pt x="14790" y="5369"/>
                </a:lnTo>
                <a:lnTo>
                  <a:pt x="14756" y="5372"/>
                </a:lnTo>
                <a:lnTo>
                  <a:pt x="14721" y="5374"/>
                </a:lnTo>
                <a:lnTo>
                  <a:pt x="14688" y="5376"/>
                </a:lnTo>
                <a:lnTo>
                  <a:pt x="14654" y="5376"/>
                </a:lnTo>
                <a:lnTo>
                  <a:pt x="14620" y="5376"/>
                </a:lnTo>
                <a:lnTo>
                  <a:pt x="14586" y="5374"/>
                </a:lnTo>
                <a:lnTo>
                  <a:pt x="14552" y="5372"/>
                </a:lnTo>
                <a:lnTo>
                  <a:pt x="14518" y="5368"/>
                </a:lnTo>
                <a:lnTo>
                  <a:pt x="14485" y="5363"/>
                </a:lnTo>
                <a:lnTo>
                  <a:pt x="14451" y="5358"/>
                </a:lnTo>
                <a:lnTo>
                  <a:pt x="14418" y="5351"/>
                </a:lnTo>
                <a:lnTo>
                  <a:pt x="14386" y="5343"/>
                </a:lnTo>
                <a:lnTo>
                  <a:pt x="14353" y="5334"/>
                </a:lnTo>
                <a:lnTo>
                  <a:pt x="14326" y="5323"/>
                </a:lnTo>
                <a:lnTo>
                  <a:pt x="14299" y="5313"/>
                </a:lnTo>
                <a:lnTo>
                  <a:pt x="14273" y="5301"/>
                </a:lnTo>
                <a:lnTo>
                  <a:pt x="14248" y="5288"/>
                </a:lnTo>
                <a:lnTo>
                  <a:pt x="14224" y="5275"/>
                </a:lnTo>
                <a:lnTo>
                  <a:pt x="14201" y="5261"/>
                </a:lnTo>
                <a:lnTo>
                  <a:pt x="14179" y="5245"/>
                </a:lnTo>
                <a:lnTo>
                  <a:pt x="14157" y="5229"/>
                </a:lnTo>
                <a:lnTo>
                  <a:pt x="14136" y="5213"/>
                </a:lnTo>
                <a:lnTo>
                  <a:pt x="14116" y="5196"/>
                </a:lnTo>
                <a:lnTo>
                  <a:pt x="14097" y="5177"/>
                </a:lnTo>
                <a:lnTo>
                  <a:pt x="14079" y="5158"/>
                </a:lnTo>
                <a:lnTo>
                  <a:pt x="14062" y="5139"/>
                </a:lnTo>
                <a:lnTo>
                  <a:pt x="14045" y="5118"/>
                </a:lnTo>
                <a:lnTo>
                  <a:pt x="14029" y="5097"/>
                </a:lnTo>
                <a:lnTo>
                  <a:pt x="14016" y="5076"/>
                </a:lnTo>
                <a:lnTo>
                  <a:pt x="14001" y="5053"/>
                </a:lnTo>
                <a:lnTo>
                  <a:pt x="13988" y="5030"/>
                </a:lnTo>
                <a:lnTo>
                  <a:pt x="13977" y="5007"/>
                </a:lnTo>
                <a:lnTo>
                  <a:pt x="13965" y="4983"/>
                </a:lnTo>
                <a:lnTo>
                  <a:pt x="13956" y="4958"/>
                </a:lnTo>
                <a:lnTo>
                  <a:pt x="13946" y="4933"/>
                </a:lnTo>
                <a:lnTo>
                  <a:pt x="13938" y="4908"/>
                </a:lnTo>
                <a:lnTo>
                  <a:pt x="13930" y="4882"/>
                </a:lnTo>
                <a:lnTo>
                  <a:pt x="13923" y="4855"/>
                </a:lnTo>
                <a:lnTo>
                  <a:pt x="13918" y="4828"/>
                </a:lnTo>
                <a:lnTo>
                  <a:pt x="13913" y="4801"/>
                </a:lnTo>
                <a:lnTo>
                  <a:pt x="13909" y="4773"/>
                </a:lnTo>
                <a:lnTo>
                  <a:pt x="13906" y="4746"/>
                </a:lnTo>
                <a:lnTo>
                  <a:pt x="13904" y="4717"/>
                </a:lnTo>
                <a:lnTo>
                  <a:pt x="13903" y="4688"/>
                </a:lnTo>
                <a:lnTo>
                  <a:pt x="13902" y="4659"/>
                </a:lnTo>
                <a:lnTo>
                  <a:pt x="13905" y="4615"/>
                </a:lnTo>
                <a:lnTo>
                  <a:pt x="13909" y="4570"/>
                </a:lnTo>
                <a:lnTo>
                  <a:pt x="13916" y="4527"/>
                </a:lnTo>
                <a:lnTo>
                  <a:pt x="13923" y="4485"/>
                </a:lnTo>
                <a:lnTo>
                  <a:pt x="13933" y="4443"/>
                </a:lnTo>
                <a:lnTo>
                  <a:pt x="13943" y="4401"/>
                </a:lnTo>
                <a:lnTo>
                  <a:pt x="13955" y="4359"/>
                </a:lnTo>
                <a:lnTo>
                  <a:pt x="13967" y="4317"/>
                </a:lnTo>
                <a:lnTo>
                  <a:pt x="13982" y="4276"/>
                </a:lnTo>
                <a:lnTo>
                  <a:pt x="13997" y="4236"/>
                </a:lnTo>
                <a:lnTo>
                  <a:pt x="14014" y="4196"/>
                </a:lnTo>
                <a:lnTo>
                  <a:pt x="14030" y="4156"/>
                </a:lnTo>
                <a:lnTo>
                  <a:pt x="14048" y="4116"/>
                </a:lnTo>
                <a:lnTo>
                  <a:pt x="14067" y="4077"/>
                </a:lnTo>
                <a:lnTo>
                  <a:pt x="14086" y="4038"/>
                </a:lnTo>
                <a:lnTo>
                  <a:pt x="14106" y="3999"/>
                </a:lnTo>
                <a:lnTo>
                  <a:pt x="14127" y="3962"/>
                </a:lnTo>
                <a:lnTo>
                  <a:pt x="14148" y="3925"/>
                </a:lnTo>
                <a:lnTo>
                  <a:pt x="14169" y="3889"/>
                </a:lnTo>
                <a:lnTo>
                  <a:pt x="14191" y="3855"/>
                </a:lnTo>
                <a:lnTo>
                  <a:pt x="14213" y="3819"/>
                </a:lnTo>
                <a:lnTo>
                  <a:pt x="14236" y="3785"/>
                </a:lnTo>
                <a:lnTo>
                  <a:pt x="14260" y="3750"/>
                </a:lnTo>
                <a:lnTo>
                  <a:pt x="14284" y="3716"/>
                </a:lnTo>
                <a:lnTo>
                  <a:pt x="14308" y="3683"/>
                </a:lnTo>
                <a:lnTo>
                  <a:pt x="14333" y="3650"/>
                </a:lnTo>
                <a:lnTo>
                  <a:pt x="14360" y="3617"/>
                </a:lnTo>
                <a:lnTo>
                  <a:pt x="14386" y="3585"/>
                </a:lnTo>
                <a:lnTo>
                  <a:pt x="14412" y="3553"/>
                </a:lnTo>
                <a:lnTo>
                  <a:pt x="14439" y="3521"/>
                </a:lnTo>
                <a:lnTo>
                  <a:pt x="14467" y="3491"/>
                </a:lnTo>
                <a:lnTo>
                  <a:pt x="14495" y="3460"/>
                </a:lnTo>
                <a:lnTo>
                  <a:pt x="14539" y="3416"/>
                </a:lnTo>
                <a:lnTo>
                  <a:pt x="14585" y="3373"/>
                </a:lnTo>
                <a:lnTo>
                  <a:pt x="14631" y="3332"/>
                </a:lnTo>
                <a:lnTo>
                  <a:pt x="14677" y="3291"/>
                </a:lnTo>
                <a:lnTo>
                  <a:pt x="14726" y="3252"/>
                </a:lnTo>
                <a:lnTo>
                  <a:pt x="14774" y="3214"/>
                </a:lnTo>
                <a:lnTo>
                  <a:pt x="14823" y="3177"/>
                </a:lnTo>
                <a:lnTo>
                  <a:pt x="14874" y="3141"/>
                </a:lnTo>
                <a:lnTo>
                  <a:pt x="14925" y="3107"/>
                </a:lnTo>
                <a:lnTo>
                  <a:pt x="14978" y="3074"/>
                </a:lnTo>
                <a:lnTo>
                  <a:pt x="15031" y="3043"/>
                </a:lnTo>
                <a:lnTo>
                  <a:pt x="15085" y="3013"/>
                </a:lnTo>
                <a:lnTo>
                  <a:pt x="15140" y="2985"/>
                </a:lnTo>
                <a:lnTo>
                  <a:pt x="15196" y="2957"/>
                </a:lnTo>
                <a:lnTo>
                  <a:pt x="15251" y="2932"/>
                </a:lnTo>
                <a:lnTo>
                  <a:pt x="15309" y="2908"/>
                </a:lnTo>
                <a:lnTo>
                  <a:pt x="15363" y="2888"/>
                </a:lnTo>
                <a:lnTo>
                  <a:pt x="15418" y="2870"/>
                </a:lnTo>
                <a:lnTo>
                  <a:pt x="15473" y="2853"/>
                </a:lnTo>
                <a:lnTo>
                  <a:pt x="15529" y="2838"/>
                </a:lnTo>
                <a:lnTo>
                  <a:pt x="15585" y="2825"/>
                </a:lnTo>
                <a:lnTo>
                  <a:pt x="15641" y="2812"/>
                </a:lnTo>
                <a:lnTo>
                  <a:pt x="15696" y="2802"/>
                </a:lnTo>
                <a:lnTo>
                  <a:pt x="15753" y="2793"/>
                </a:lnTo>
                <a:lnTo>
                  <a:pt x="15810" y="2787"/>
                </a:lnTo>
                <a:lnTo>
                  <a:pt x="15868" y="2781"/>
                </a:lnTo>
                <a:lnTo>
                  <a:pt x="15925" y="2778"/>
                </a:lnTo>
                <a:lnTo>
                  <a:pt x="15981" y="2776"/>
                </a:lnTo>
                <a:lnTo>
                  <a:pt x="16039" y="2776"/>
                </a:lnTo>
                <a:lnTo>
                  <a:pt x="16097" y="2778"/>
                </a:lnTo>
                <a:lnTo>
                  <a:pt x="16154" y="2782"/>
                </a:lnTo>
                <a:lnTo>
                  <a:pt x="16212" y="2788"/>
                </a:lnTo>
                <a:lnTo>
                  <a:pt x="16254" y="2795"/>
                </a:lnTo>
                <a:lnTo>
                  <a:pt x="16296" y="2803"/>
                </a:lnTo>
                <a:lnTo>
                  <a:pt x="16335" y="2813"/>
                </a:lnTo>
                <a:lnTo>
                  <a:pt x="16374" y="2825"/>
                </a:lnTo>
                <a:lnTo>
                  <a:pt x="16410" y="2837"/>
                </a:lnTo>
                <a:lnTo>
                  <a:pt x="16446" y="2851"/>
                </a:lnTo>
                <a:lnTo>
                  <a:pt x="16481" y="2867"/>
                </a:lnTo>
                <a:lnTo>
                  <a:pt x="16514" y="2884"/>
                </a:lnTo>
                <a:lnTo>
                  <a:pt x="16545" y="2902"/>
                </a:lnTo>
                <a:lnTo>
                  <a:pt x="16575" y="2922"/>
                </a:lnTo>
                <a:lnTo>
                  <a:pt x="16603" y="2943"/>
                </a:lnTo>
                <a:lnTo>
                  <a:pt x="16630" y="2965"/>
                </a:lnTo>
                <a:lnTo>
                  <a:pt x="16656" y="2988"/>
                </a:lnTo>
                <a:lnTo>
                  <a:pt x="16679" y="3012"/>
                </a:lnTo>
                <a:lnTo>
                  <a:pt x="16701" y="3039"/>
                </a:lnTo>
                <a:lnTo>
                  <a:pt x="16721" y="3065"/>
                </a:lnTo>
                <a:lnTo>
                  <a:pt x="16740" y="3093"/>
                </a:lnTo>
                <a:lnTo>
                  <a:pt x="16756" y="3123"/>
                </a:lnTo>
                <a:lnTo>
                  <a:pt x="16772" y="3153"/>
                </a:lnTo>
                <a:lnTo>
                  <a:pt x="16786" y="3185"/>
                </a:lnTo>
                <a:lnTo>
                  <a:pt x="16797" y="3218"/>
                </a:lnTo>
                <a:lnTo>
                  <a:pt x="16807" y="3250"/>
                </a:lnTo>
                <a:lnTo>
                  <a:pt x="16815" y="3285"/>
                </a:lnTo>
                <a:lnTo>
                  <a:pt x="16821" y="3321"/>
                </a:lnTo>
                <a:lnTo>
                  <a:pt x="16825" y="3358"/>
                </a:lnTo>
                <a:lnTo>
                  <a:pt x="16828" y="3396"/>
                </a:lnTo>
                <a:lnTo>
                  <a:pt x="16828" y="3434"/>
                </a:lnTo>
                <a:lnTo>
                  <a:pt x="16826" y="3474"/>
                </a:lnTo>
                <a:lnTo>
                  <a:pt x="16823" y="3514"/>
                </a:lnTo>
                <a:lnTo>
                  <a:pt x="16817" y="3556"/>
                </a:lnTo>
                <a:lnTo>
                  <a:pt x="16809" y="3598"/>
                </a:lnTo>
                <a:lnTo>
                  <a:pt x="16800" y="3641"/>
                </a:lnTo>
                <a:lnTo>
                  <a:pt x="16788" y="3682"/>
                </a:lnTo>
                <a:lnTo>
                  <a:pt x="16775" y="3721"/>
                </a:lnTo>
                <a:lnTo>
                  <a:pt x="16762" y="3760"/>
                </a:lnTo>
                <a:lnTo>
                  <a:pt x="16747" y="3799"/>
                </a:lnTo>
                <a:lnTo>
                  <a:pt x="16731" y="3837"/>
                </a:lnTo>
                <a:lnTo>
                  <a:pt x="16714" y="3875"/>
                </a:lnTo>
                <a:lnTo>
                  <a:pt x="16697" y="3912"/>
                </a:lnTo>
                <a:lnTo>
                  <a:pt x="16678" y="3949"/>
                </a:lnTo>
                <a:lnTo>
                  <a:pt x="15969" y="5325"/>
                </a:lnTo>
                <a:lnTo>
                  <a:pt x="15417" y="5325"/>
                </a:lnTo>
                <a:close/>
                <a:moveTo>
                  <a:pt x="1294" y="2791"/>
                </a:moveTo>
                <a:lnTo>
                  <a:pt x="0" y="5326"/>
                </a:lnTo>
                <a:lnTo>
                  <a:pt x="408" y="5326"/>
                </a:lnTo>
                <a:lnTo>
                  <a:pt x="1701" y="2791"/>
                </a:lnTo>
                <a:lnTo>
                  <a:pt x="1294" y="2791"/>
                </a:lnTo>
                <a:close/>
                <a:moveTo>
                  <a:pt x="1911" y="2791"/>
                </a:moveTo>
                <a:lnTo>
                  <a:pt x="617" y="5326"/>
                </a:lnTo>
                <a:lnTo>
                  <a:pt x="1466" y="5326"/>
                </a:lnTo>
                <a:lnTo>
                  <a:pt x="2759" y="2791"/>
                </a:lnTo>
                <a:lnTo>
                  <a:pt x="1911" y="2791"/>
                </a:lnTo>
                <a:close/>
                <a:moveTo>
                  <a:pt x="5017" y="713"/>
                </a:moveTo>
                <a:lnTo>
                  <a:pt x="5015" y="704"/>
                </a:lnTo>
                <a:lnTo>
                  <a:pt x="5011" y="695"/>
                </a:lnTo>
                <a:lnTo>
                  <a:pt x="5006" y="686"/>
                </a:lnTo>
                <a:lnTo>
                  <a:pt x="5002" y="677"/>
                </a:lnTo>
                <a:lnTo>
                  <a:pt x="5001" y="674"/>
                </a:lnTo>
                <a:lnTo>
                  <a:pt x="5000" y="669"/>
                </a:lnTo>
                <a:lnTo>
                  <a:pt x="5000" y="666"/>
                </a:lnTo>
                <a:lnTo>
                  <a:pt x="5001" y="664"/>
                </a:lnTo>
                <a:lnTo>
                  <a:pt x="5003" y="662"/>
                </a:lnTo>
                <a:lnTo>
                  <a:pt x="5006" y="660"/>
                </a:lnTo>
                <a:lnTo>
                  <a:pt x="5011" y="659"/>
                </a:lnTo>
                <a:lnTo>
                  <a:pt x="5017" y="659"/>
                </a:lnTo>
                <a:lnTo>
                  <a:pt x="5019" y="652"/>
                </a:lnTo>
                <a:lnTo>
                  <a:pt x="5021" y="646"/>
                </a:lnTo>
                <a:lnTo>
                  <a:pt x="5024" y="644"/>
                </a:lnTo>
                <a:lnTo>
                  <a:pt x="5028" y="642"/>
                </a:lnTo>
                <a:lnTo>
                  <a:pt x="5032" y="642"/>
                </a:lnTo>
                <a:lnTo>
                  <a:pt x="5036" y="643"/>
                </a:lnTo>
                <a:lnTo>
                  <a:pt x="5040" y="644"/>
                </a:lnTo>
                <a:lnTo>
                  <a:pt x="5044" y="646"/>
                </a:lnTo>
                <a:lnTo>
                  <a:pt x="5048" y="647"/>
                </a:lnTo>
                <a:lnTo>
                  <a:pt x="5053" y="649"/>
                </a:lnTo>
                <a:lnTo>
                  <a:pt x="5056" y="649"/>
                </a:lnTo>
                <a:lnTo>
                  <a:pt x="5059" y="649"/>
                </a:lnTo>
                <a:lnTo>
                  <a:pt x="5062" y="647"/>
                </a:lnTo>
                <a:lnTo>
                  <a:pt x="5064" y="644"/>
                </a:lnTo>
                <a:lnTo>
                  <a:pt x="5065" y="640"/>
                </a:lnTo>
                <a:lnTo>
                  <a:pt x="5065" y="633"/>
                </a:lnTo>
                <a:lnTo>
                  <a:pt x="5061" y="632"/>
                </a:lnTo>
                <a:lnTo>
                  <a:pt x="5057" y="632"/>
                </a:lnTo>
                <a:lnTo>
                  <a:pt x="5053" y="629"/>
                </a:lnTo>
                <a:lnTo>
                  <a:pt x="5049" y="627"/>
                </a:lnTo>
                <a:lnTo>
                  <a:pt x="5047" y="625"/>
                </a:lnTo>
                <a:lnTo>
                  <a:pt x="5045" y="622"/>
                </a:lnTo>
                <a:lnTo>
                  <a:pt x="5043" y="618"/>
                </a:lnTo>
                <a:lnTo>
                  <a:pt x="5041" y="615"/>
                </a:lnTo>
                <a:lnTo>
                  <a:pt x="5040" y="606"/>
                </a:lnTo>
                <a:lnTo>
                  <a:pt x="5039" y="596"/>
                </a:lnTo>
                <a:lnTo>
                  <a:pt x="5039" y="585"/>
                </a:lnTo>
                <a:lnTo>
                  <a:pt x="5040" y="575"/>
                </a:lnTo>
                <a:lnTo>
                  <a:pt x="5043" y="552"/>
                </a:lnTo>
                <a:lnTo>
                  <a:pt x="5046" y="533"/>
                </a:lnTo>
                <a:lnTo>
                  <a:pt x="5047" y="525"/>
                </a:lnTo>
                <a:lnTo>
                  <a:pt x="5047" y="519"/>
                </a:lnTo>
                <a:lnTo>
                  <a:pt x="5046" y="513"/>
                </a:lnTo>
                <a:lnTo>
                  <a:pt x="5043" y="511"/>
                </a:lnTo>
                <a:lnTo>
                  <a:pt x="5036" y="511"/>
                </a:lnTo>
                <a:lnTo>
                  <a:pt x="5018" y="512"/>
                </a:lnTo>
                <a:lnTo>
                  <a:pt x="4993" y="512"/>
                </a:lnTo>
                <a:lnTo>
                  <a:pt x="4964" y="512"/>
                </a:lnTo>
                <a:lnTo>
                  <a:pt x="4936" y="512"/>
                </a:lnTo>
                <a:lnTo>
                  <a:pt x="4911" y="510"/>
                </a:lnTo>
                <a:lnTo>
                  <a:pt x="4900" y="509"/>
                </a:lnTo>
                <a:lnTo>
                  <a:pt x="4892" y="507"/>
                </a:lnTo>
                <a:lnTo>
                  <a:pt x="4886" y="505"/>
                </a:lnTo>
                <a:lnTo>
                  <a:pt x="4883" y="502"/>
                </a:lnTo>
                <a:lnTo>
                  <a:pt x="4866" y="499"/>
                </a:lnTo>
                <a:lnTo>
                  <a:pt x="4853" y="497"/>
                </a:lnTo>
                <a:lnTo>
                  <a:pt x="4843" y="497"/>
                </a:lnTo>
                <a:lnTo>
                  <a:pt x="4837" y="499"/>
                </a:lnTo>
                <a:lnTo>
                  <a:pt x="4835" y="500"/>
                </a:lnTo>
                <a:lnTo>
                  <a:pt x="4834" y="502"/>
                </a:lnTo>
                <a:lnTo>
                  <a:pt x="4834" y="503"/>
                </a:lnTo>
                <a:lnTo>
                  <a:pt x="4833" y="506"/>
                </a:lnTo>
                <a:lnTo>
                  <a:pt x="4835" y="511"/>
                </a:lnTo>
                <a:lnTo>
                  <a:pt x="4837" y="517"/>
                </a:lnTo>
                <a:lnTo>
                  <a:pt x="4846" y="530"/>
                </a:lnTo>
                <a:lnTo>
                  <a:pt x="4858" y="545"/>
                </a:lnTo>
                <a:lnTo>
                  <a:pt x="4869" y="559"/>
                </a:lnTo>
                <a:lnTo>
                  <a:pt x="4875" y="569"/>
                </a:lnTo>
                <a:lnTo>
                  <a:pt x="4879" y="570"/>
                </a:lnTo>
                <a:lnTo>
                  <a:pt x="4882" y="572"/>
                </a:lnTo>
                <a:lnTo>
                  <a:pt x="4884" y="575"/>
                </a:lnTo>
                <a:lnTo>
                  <a:pt x="4886" y="579"/>
                </a:lnTo>
                <a:lnTo>
                  <a:pt x="4887" y="582"/>
                </a:lnTo>
                <a:lnTo>
                  <a:pt x="4889" y="587"/>
                </a:lnTo>
                <a:lnTo>
                  <a:pt x="4889" y="593"/>
                </a:lnTo>
                <a:lnTo>
                  <a:pt x="4889" y="597"/>
                </a:lnTo>
                <a:lnTo>
                  <a:pt x="4886" y="607"/>
                </a:lnTo>
                <a:lnTo>
                  <a:pt x="4883" y="616"/>
                </a:lnTo>
                <a:lnTo>
                  <a:pt x="4882" y="619"/>
                </a:lnTo>
                <a:lnTo>
                  <a:pt x="4880" y="622"/>
                </a:lnTo>
                <a:lnTo>
                  <a:pt x="4878" y="624"/>
                </a:lnTo>
                <a:lnTo>
                  <a:pt x="4875" y="624"/>
                </a:lnTo>
                <a:lnTo>
                  <a:pt x="4876" y="634"/>
                </a:lnTo>
                <a:lnTo>
                  <a:pt x="4877" y="642"/>
                </a:lnTo>
                <a:lnTo>
                  <a:pt x="4879" y="649"/>
                </a:lnTo>
                <a:lnTo>
                  <a:pt x="4883" y="657"/>
                </a:lnTo>
                <a:lnTo>
                  <a:pt x="4887" y="662"/>
                </a:lnTo>
                <a:lnTo>
                  <a:pt x="4894" y="666"/>
                </a:lnTo>
                <a:lnTo>
                  <a:pt x="4901" y="668"/>
                </a:lnTo>
                <a:lnTo>
                  <a:pt x="4911" y="669"/>
                </a:lnTo>
                <a:lnTo>
                  <a:pt x="4911" y="676"/>
                </a:lnTo>
                <a:lnTo>
                  <a:pt x="4909" y="681"/>
                </a:lnTo>
                <a:lnTo>
                  <a:pt x="4906" y="684"/>
                </a:lnTo>
                <a:lnTo>
                  <a:pt x="4903" y="687"/>
                </a:lnTo>
                <a:lnTo>
                  <a:pt x="4901" y="691"/>
                </a:lnTo>
                <a:lnTo>
                  <a:pt x="4899" y="694"/>
                </a:lnTo>
                <a:lnTo>
                  <a:pt x="4897" y="699"/>
                </a:lnTo>
                <a:lnTo>
                  <a:pt x="4897" y="706"/>
                </a:lnTo>
                <a:lnTo>
                  <a:pt x="4899" y="706"/>
                </a:lnTo>
                <a:lnTo>
                  <a:pt x="4900" y="707"/>
                </a:lnTo>
                <a:lnTo>
                  <a:pt x="4899" y="707"/>
                </a:lnTo>
                <a:lnTo>
                  <a:pt x="4898" y="709"/>
                </a:lnTo>
                <a:lnTo>
                  <a:pt x="4892" y="711"/>
                </a:lnTo>
                <a:lnTo>
                  <a:pt x="4882" y="714"/>
                </a:lnTo>
                <a:lnTo>
                  <a:pt x="4863" y="719"/>
                </a:lnTo>
                <a:lnTo>
                  <a:pt x="4853" y="721"/>
                </a:lnTo>
                <a:lnTo>
                  <a:pt x="4854" y="730"/>
                </a:lnTo>
                <a:lnTo>
                  <a:pt x="4856" y="735"/>
                </a:lnTo>
                <a:lnTo>
                  <a:pt x="4859" y="739"/>
                </a:lnTo>
                <a:lnTo>
                  <a:pt x="4863" y="741"/>
                </a:lnTo>
                <a:lnTo>
                  <a:pt x="4870" y="744"/>
                </a:lnTo>
                <a:lnTo>
                  <a:pt x="4873" y="748"/>
                </a:lnTo>
                <a:lnTo>
                  <a:pt x="4887" y="746"/>
                </a:lnTo>
                <a:lnTo>
                  <a:pt x="4903" y="743"/>
                </a:lnTo>
                <a:lnTo>
                  <a:pt x="4904" y="740"/>
                </a:lnTo>
                <a:lnTo>
                  <a:pt x="4906" y="738"/>
                </a:lnTo>
                <a:lnTo>
                  <a:pt x="4909" y="736"/>
                </a:lnTo>
                <a:lnTo>
                  <a:pt x="4912" y="734"/>
                </a:lnTo>
                <a:lnTo>
                  <a:pt x="4920" y="731"/>
                </a:lnTo>
                <a:lnTo>
                  <a:pt x="4930" y="729"/>
                </a:lnTo>
                <a:lnTo>
                  <a:pt x="4941" y="727"/>
                </a:lnTo>
                <a:lnTo>
                  <a:pt x="4954" y="726"/>
                </a:lnTo>
                <a:lnTo>
                  <a:pt x="4966" y="727"/>
                </a:lnTo>
                <a:lnTo>
                  <a:pt x="4980" y="729"/>
                </a:lnTo>
                <a:lnTo>
                  <a:pt x="5008" y="732"/>
                </a:lnTo>
                <a:lnTo>
                  <a:pt x="5034" y="735"/>
                </a:lnTo>
                <a:lnTo>
                  <a:pt x="5056" y="738"/>
                </a:lnTo>
                <a:lnTo>
                  <a:pt x="5070" y="739"/>
                </a:lnTo>
                <a:lnTo>
                  <a:pt x="5076" y="734"/>
                </a:lnTo>
                <a:lnTo>
                  <a:pt x="5079" y="729"/>
                </a:lnTo>
                <a:lnTo>
                  <a:pt x="5080" y="724"/>
                </a:lnTo>
                <a:lnTo>
                  <a:pt x="5080" y="721"/>
                </a:lnTo>
                <a:lnTo>
                  <a:pt x="5078" y="719"/>
                </a:lnTo>
                <a:lnTo>
                  <a:pt x="5075" y="717"/>
                </a:lnTo>
                <a:lnTo>
                  <a:pt x="5070" y="715"/>
                </a:lnTo>
                <a:lnTo>
                  <a:pt x="5065" y="714"/>
                </a:lnTo>
                <a:lnTo>
                  <a:pt x="5040" y="713"/>
                </a:lnTo>
                <a:lnTo>
                  <a:pt x="5017" y="713"/>
                </a:lnTo>
                <a:close/>
                <a:moveTo>
                  <a:pt x="4911" y="491"/>
                </a:moveTo>
                <a:lnTo>
                  <a:pt x="4915" y="491"/>
                </a:lnTo>
                <a:lnTo>
                  <a:pt x="4919" y="490"/>
                </a:lnTo>
                <a:lnTo>
                  <a:pt x="4922" y="489"/>
                </a:lnTo>
                <a:lnTo>
                  <a:pt x="4924" y="488"/>
                </a:lnTo>
                <a:lnTo>
                  <a:pt x="4925" y="486"/>
                </a:lnTo>
                <a:lnTo>
                  <a:pt x="4926" y="485"/>
                </a:lnTo>
                <a:lnTo>
                  <a:pt x="4926" y="482"/>
                </a:lnTo>
                <a:lnTo>
                  <a:pt x="4926" y="480"/>
                </a:lnTo>
                <a:lnTo>
                  <a:pt x="4924" y="474"/>
                </a:lnTo>
                <a:lnTo>
                  <a:pt x="4920" y="468"/>
                </a:lnTo>
                <a:lnTo>
                  <a:pt x="4914" y="462"/>
                </a:lnTo>
                <a:lnTo>
                  <a:pt x="4907" y="455"/>
                </a:lnTo>
                <a:lnTo>
                  <a:pt x="4899" y="448"/>
                </a:lnTo>
                <a:lnTo>
                  <a:pt x="4891" y="442"/>
                </a:lnTo>
                <a:lnTo>
                  <a:pt x="4882" y="436"/>
                </a:lnTo>
                <a:lnTo>
                  <a:pt x="4873" y="432"/>
                </a:lnTo>
                <a:lnTo>
                  <a:pt x="4864" y="428"/>
                </a:lnTo>
                <a:lnTo>
                  <a:pt x="4856" y="426"/>
                </a:lnTo>
                <a:lnTo>
                  <a:pt x="4848" y="425"/>
                </a:lnTo>
                <a:lnTo>
                  <a:pt x="4841" y="425"/>
                </a:lnTo>
                <a:lnTo>
                  <a:pt x="4842" y="431"/>
                </a:lnTo>
                <a:lnTo>
                  <a:pt x="4844" y="438"/>
                </a:lnTo>
                <a:lnTo>
                  <a:pt x="4848" y="443"/>
                </a:lnTo>
                <a:lnTo>
                  <a:pt x="4853" y="449"/>
                </a:lnTo>
                <a:lnTo>
                  <a:pt x="4863" y="460"/>
                </a:lnTo>
                <a:lnTo>
                  <a:pt x="4876" y="468"/>
                </a:lnTo>
                <a:lnTo>
                  <a:pt x="4900" y="483"/>
                </a:lnTo>
                <a:lnTo>
                  <a:pt x="4911" y="491"/>
                </a:lnTo>
                <a:close/>
                <a:moveTo>
                  <a:pt x="5285" y="2367"/>
                </a:moveTo>
                <a:lnTo>
                  <a:pt x="5281" y="2366"/>
                </a:lnTo>
                <a:lnTo>
                  <a:pt x="5277" y="2364"/>
                </a:lnTo>
                <a:lnTo>
                  <a:pt x="5272" y="2364"/>
                </a:lnTo>
                <a:lnTo>
                  <a:pt x="5267" y="2364"/>
                </a:lnTo>
                <a:lnTo>
                  <a:pt x="5263" y="2365"/>
                </a:lnTo>
                <a:lnTo>
                  <a:pt x="5260" y="2366"/>
                </a:lnTo>
                <a:lnTo>
                  <a:pt x="5256" y="2369"/>
                </a:lnTo>
                <a:lnTo>
                  <a:pt x="5252" y="2371"/>
                </a:lnTo>
                <a:lnTo>
                  <a:pt x="5244" y="2382"/>
                </a:lnTo>
                <a:lnTo>
                  <a:pt x="5238" y="2391"/>
                </a:lnTo>
                <a:lnTo>
                  <a:pt x="5234" y="2400"/>
                </a:lnTo>
                <a:lnTo>
                  <a:pt x="5229" y="2408"/>
                </a:lnTo>
                <a:lnTo>
                  <a:pt x="5223" y="2424"/>
                </a:lnTo>
                <a:lnTo>
                  <a:pt x="5218" y="2439"/>
                </a:lnTo>
                <a:lnTo>
                  <a:pt x="5211" y="2454"/>
                </a:lnTo>
                <a:lnTo>
                  <a:pt x="5205" y="2471"/>
                </a:lnTo>
                <a:lnTo>
                  <a:pt x="5200" y="2487"/>
                </a:lnTo>
                <a:lnTo>
                  <a:pt x="5194" y="2503"/>
                </a:lnTo>
                <a:lnTo>
                  <a:pt x="5189" y="2511"/>
                </a:lnTo>
                <a:lnTo>
                  <a:pt x="5185" y="2520"/>
                </a:lnTo>
                <a:lnTo>
                  <a:pt x="5180" y="2528"/>
                </a:lnTo>
                <a:lnTo>
                  <a:pt x="5176" y="2537"/>
                </a:lnTo>
                <a:lnTo>
                  <a:pt x="5241" y="2537"/>
                </a:lnTo>
                <a:lnTo>
                  <a:pt x="5251" y="2500"/>
                </a:lnTo>
                <a:lnTo>
                  <a:pt x="5263" y="2464"/>
                </a:lnTo>
                <a:lnTo>
                  <a:pt x="5278" y="2427"/>
                </a:lnTo>
                <a:lnTo>
                  <a:pt x="5295" y="2389"/>
                </a:lnTo>
                <a:lnTo>
                  <a:pt x="5295" y="2386"/>
                </a:lnTo>
                <a:lnTo>
                  <a:pt x="5295" y="2383"/>
                </a:lnTo>
                <a:lnTo>
                  <a:pt x="5295" y="2380"/>
                </a:lnTo>
                <a:lnTo>
                  <a:pt x="5293" y="2376"/>
                </a:lnTo>
                <a:lnTo>
                  <a:pt x="5291" y="2373"/>
                </a:lnTo>
                <a:lnTo>
                  <a:pt x="5290" y="2370"/>
                </a:lnTo>
                <a:lnTo>
                  <a:pt x="5288" y="2368"/>
                </a:lnTo>
                <a:lnTo>
                  <a:pt x="5285" y="2367"/>
                </a:lnTo>
                <a:close/>
                <a:moveTo>
                  <a:pt x="5281" y="491"/>
                </a:moveTo>
                <a:lnTo>
                  <a:pt x="5288" y="490"/>
                </a:lnTo>
                <a:lnTo>
                  <a:pt x="5297" y="488"/>
                </a:lnTo>
                <a:lnTo>
                  <a:pt x="5305" y="485"/>
                </a:lnTo>
                <a:lnTo>
                  <a:pt x="5316" y="480"/>
                </a:lnTo>
                <a:lnTo>
                  <a:pt x="5325" y="474"/>
                </a:lnTo>
                <a:lnTo>
                  <a:pt x="5334" y="468"/>
                </a:lnTo>
                <a:lnTo>
                  <a:pt x="5343" y="462"/>
                </a:lnTo>
                <a:lnTo>
                  <a:pt x="5351" y="455"/>
                </a:lnTo>
                <a:lnTo>
                  <a:pt x="5358" y="449"/>
                </a:lnTo>
                <a:lnTo>
                  <a:pt x="5362" y="443"/>
                </a:lnTo>
                <a:lnTo>
                  <a:pt x="5364" y="441"/>
                </a:lnTo>
                <a:lnTo>
                  <a:pt x="5365" y="438"/>
                </a:lnTo>
                <a:lnTo>
                  <a:pt x="5365" y="435"/>
                </a:lnTo>
                <a:lnTo>
                  <a:pt x="5365" y="433"/>
                </a:lnTo>
                <a:lnTo>
                  <a:pt x="5364" y="432"/>
                </a:lnTo>
                <a:lnTo>
                  <a:pt x="5362" y="431"/>
                </a:lnTo>
                <a:lnTo>
                  <a:pt x="5359" y="430"/>
                </a:lnTo>
                <a:lnTo>
                  <a:pt x="5356" y="429"/>
                </a:lnTo>
                <a:lnTo>
                  <a:pt x="5346" y="429"/>
                </a:lnTo>
                <a:lnTo>
                  <a:pt x="5331" y="431"/>
                </a:lnTo>
                <a:lnTo>
                  <a:pt x="5331" y="434"/>
                </a:lnTo>
                <a:lnTo>
                  <a:pt x="5329" y="438"/>
                </a:lnTo>
                <a:lnTo>
                  <a:pt x="5326" y="440"/>
                </a:lnTo>
                <a:lnTo>
                  <a:pt x="5323" y="442"/>
                </a:lnTo>
                <a:lnTo>
                  <a:pt x="5313" y="447"/>
                </a:lnTo>
                <a:lnTo>
                  <a:pt x="5303" y="452"/>
                </a:lnTo>
                <a:lnTo>
                  <a:pt x="5292" y="459"/>
                </a:lnTo>
                <a:lnTo>
                  <a:pt x="5283" y="465"/>
                </a:lnTo>
                <a:lnTo>
                  <a:pt x="5280" y="469"/>
                </a:lnTo>
                <a:lnTo>
                  <a:pt x="5277" y="473"/>
                </a:lnTo>
                <a:lnTo>
                  <a:pt x="5275" y="479"/>
                </a:lnTo>
                <a:lnTo>
                  <a:pt x="5275" y="484"/>
                </a:lnTo>
                <a:lnTo>
                  <a:pt x="5277" y="485"/>
                </a:lnTo>
                <a:lnTo>
                  <a:pt x="5279" y="487"/>
                </a:lnTo>
                <a:lnTo>
                  <a:pt x="5280" y="489"/>
                </a:lnTo>
                <a:lnTo>
                  <a:pt x="5281" y="491"/>
                </a:lnTo>
                <a:close/>
                <a:moveTo>
                  <a:pt x="8803" y="0"/>
                </a:moveTo>
                <a:lnTo>
                  <a:pt x="7509" y="2537"/>
                </a:lnTo>
                <a:lnTo>
                  <a:pt x="8358" y="2537"/>
                </a:lnTo>
                <a:lnTo>
                  <a:pt x="9651" y="0"/>
                </a:lnTo>
                <a:lnTo>
                  <a:pt x="8803" y="0"/>
                </a:lnTo>
                <a:close/>
                <a:moveTo>
                  <a:pt x="4471" y="0"/>
                </a:moveTo>
                <a:lnTo>
                  <a:pt x="4428" y="1"/>
                </a:lnTo>
                <a:lnTo>
                  <a:pt x="4384" y="4"/>
                </a:lnTo>
                <a:lnTo>
                  <a:pt x="4340" y="9"/>
                </a:lnTo>
                <a:lnTo>
                  <a:pt x="4294" y="17"/>
                </a:lnTo>
                <a:lnTo>
                  <a:pt x="4250" y="26"/>
                </a:lnTo>
                <a:lnTo>
                  <a:pt x="4204" y="38"/>
                </a:lnTo>
                <a:lnTo>
                  <a:pt x="4159" y="52"/>
                </a:lnTo>
                <a:lnTo>
                  <a:pt x="4113" y="66"/>
                </a:lnTo>
                <a:lnTo>
                  <a:pt x="4067" y="83"/>
                </a:lnTo>
                <a:lnTo>
                  <a:pt x="4022" y="102"/>
                </a:lnTo>
                <a:lnTo>
                  <a:pt x="3977" y="123"/>
                </a:lnTo>
                <a:lnTo>
                  <a:pt x="3931" y="144"/>
                </a:lnTo>
                <a:lnTo>
                  <a:pt x="3886" y="169"/>
                </a:lnTo>
                <a:lnTo>
                  <a:pt x="3842" y="194"/>
                </a:lnTo>
                <a:lnTo>
                  <a:pt x="3798" y="220"/>
                </a:lnTo>
                <a:lnTo>
                  <a:pt x="3755" y="249"/>
                </a:lnTo>
                <a:lnTo>
                  <a:pt x="3713" y="277"/>
                </a:lnTo>
                <a:lnTo>
                  <a:pt x="3671" y="309"/>
                </a:lnTo>
                <a:lnTo>
                  <a:pt x="3629" y="341"/>
                </a:lnTo>
                <a:lnTo>
                  <a:pt x="3589" y="373"/>
                </a:lnTo>
                <a:lnTo>
                  <a:pt x="3550" y="408"/>
                </a:lnTo>
                <a:lnTo>
                  <a:pt x="3512" y="444"/>
                </a:lnTo>
                <a:lnTo>
                  <a:pt x="3474" y="480"/>
                </a:lnTo>
                <a:lnTo>
                  <a:pt x="3438" y="518"/>
                </a:lnTo>
                <a:lnTo>
                  <a:pt x="3403" y="556"/>
                </a:lnTo>
                <a:lnTo>
                  <a:pt x="3371" y="595"/>
                </a:lnTo>
                <a:lnTo>
                  <a:pt x="3339" y="635"/>
                </a:lnTo>
                <a:lnTo>
                  <a:pt x="3309" y="676"/>
                </a:lnTo>
                <a:lnTo>
                  <a:pt x="3280" y="717"/>
                </a:lnTo>
                <a:lnTo>
                  <a:pt x="3253" y="759"/>
                </a:lnTo>
                <a:lnTo>
                  <a:pt x="3228" y="802"/>
                </a:lnTo>
                <a:lnTo>
                  <a:pt x="3205" y="846"/>
                </a:lnTo>
                <a:lnTo>
                  <a:pt x="2343" y="2537"/>
                </a:lnTo>
                <a:lnTo>
                  <a:pt x="4520" y="2537"/>
                </a:lnTo>
                <a:lnTo>
                  <a:pt x="4524" y="2518"/>
                </a:lnTo>
                <a:lnTo>
                  <a:pt x="4526" y="2502"/>
                </a:lnTo>
                <a:lnTo>
                  <a:pt x="4528" y="2490"/>
                </a:lnTo>
                <a:lnTo>
                  <a:pt x="4529" y="2482"/>
                </a:lnTo>
                <a:lnTo>
                  <a:pt x="4523" y="2480"/>
                </a:lnTo>
                <a:lnTo>
                  <a:pt x="4517" y="2478"/>
                </a:lnTo>
                <a:lnTo>
                  <a:pt x="4512" y="2473"/>
                </a:lnTo>
                <a:lnTo>
                  <a:pt x="4508" y="2469"/>
                </a:lnTo>
                <a:lnTo>
                  <a:pt x="4499" y="2459"/>
                </a:lnTo>
                <a:lnTo>
                  <a:pt x="4493" y="2449"/>
                </a:lnTo>
                <a:lnTo>
                  <a:pt x="4486" y="2435"/>
                </a:lnTo>
                <a:lnTo>
                  <a:pt x="4479" y="2423"/>
                </a:lnTo>
                <a:lnTo>
                  <a:pt x="4474" y="2409"/>
                </a:lnTo>
                <a:lnTo>
                  <a:pt x="4469" y="2395"/>
                </a:lnTo>
                <a:lnTo>
                  <a:pt x="4466" y="2391"/>
                </a:lnTo>
                <a:lnTo>
                  <a:pt x="4465" y="2387"/>
                </a:lnTo>
                <a:lnTo>
                  <a:pt x="4466" y="2383"/>
                </a:lnTo>
                <a:lnTo>
                  <a:pt x="4469" y="2378"/>
                </a:lnTo>
                <a:lnTo>
                  <a:pt x="4485" y="2344"/>
                </a:lnTo>
                <a:lnTo>
                  <a:pt x="4496" y="2327"/>
                </a:lnTo>
                <a:lnTo>
                  <a:pt x="4509" y="2311"/>
                </a:lnTo>
                <a:lnTo>
                  <a:pt x="4521" y="2296"/>
                </a:lnTo>
                <a:lnTo>
                  <a:pt x="4534" y="2281"/>
                </a:lnTo>
                <a:lnTo>
                  <a:pt x="4535" y="2276"/>
                </a:lnTo>
                <a:lnTo>
                  <a:pt x="4536" y="2270"/>
                </a:lnTo>
                <a:lnTo>
                  <a:pt x="4535" y="2264"/>
                </a:lnTo>
                <a:lnTo>
                  <a:pt x="4534" y="2258"/>
                </a:lnTo>
                <a:lnTo>
                  <a:pt x="4533" y="2255"/>
                </a:lnTo>
                <a:lnTo>
                  <a:pt x="4532" y="2253"/>
                </a:lnTo>
                <a:lnTo>
                  <a:pt x="4531" y="2250"/>
                </a:lnTo>
                <a:lnTo>
                  <a:pt x="4528" y="2246"/>
                </a:lnTo>
                <a:lnTo>
                  <a:pt x="4521" y="2239"/>
                </a:lnTo>
                <a:lnTo>
                  <a:pt x="4512" y="2231"/>
                </a:lnTo>
                <a:lnTo>
                  <a:pt x="4498" y="2218"/>
                </a:lnTo>
                <a:lnTo>
                  <a:pt x="4479" y="2204"/>
                </a:lnTo>
                <a:lnTo>
                  <a:pt x="4465" y="2195"/>
                </a:lnTo>
                <a:lnTo>
                  <a:pt x="4451" y="2187"/>
                </a:lnTo>
                <a:lnTo>
                  <a:pt x="4422" y="2174"/>
                </a:lnTo>
                <a:lnTo>
                  <a:pt x="4392" y="2161"/>
                </a:lnTo>
                <a:lnTo>
                  <a:pt x="4364" y="2150"/>
                </a:lnTo>
                <a:lnTo>
                  <a:pt x="4334" y="2137"/>
                </a:lnTo>
                <a:lnTo>
                  <a:pt x="4318" y="2129"/>
                </a:lnTo>
                <a:lnTo>
                  <a:pt x="4305" y="2121"/>
                </a:lnTo>
                <a:lnTo>
                  <a:pt x="4291" y="2115"/>
                </a:lnTo>
                <a:lnTo>
                  <a:pt x="4277" y="2107"/>
                </a:lnTo>
                <a:lnTo>
                  <a:pt x="4260" y="2097"/>
                </a:lnTo>
                <a:lnTo>
                  <a:pt x="4238" y="2084"/>
                </a:lnTo>
                <a:lnTo>
                  <a:pt x="4208" y="2066"/>
                </a:lnTo>
                <a:lnTo>
                  <a:pt x="4169" y="2044"/>
                </a:lnTo>
                <a:lnTo>
                  <a:pt x="4154" y="2038"/>
                </a:lnTo>
                <a:lnTo>
                  <a:pt x="4140" y="2033"/>
                </a:lnTo>
                <a:lnTo>
                  <a:pt x="4102" y="2012"/>
                </a:lnTo>
                <a:lnTo>
                  <a:pt x="4071" y="1997"/>
                </a:lnTo>
                <a:lnTo>
                  <a:pt x="4046" y="1983"/>
                </a:lnTo>
                <a:lnTo>
                  <a:pt x="4022" y="1969"/>
                </a:lnTo>
                <a:lnTo>
                  <a:pt x="4010" y="1958"/>
                </a:lnTo>
                <a:lnTo>
                  <a:pt x="4000" y="1946"/>
                </a:lnTo>
                <a:lnTo>
                  <a:pt x="3991" y="1937"/>
                </a:lnTo>
                <a:lnTo>
                  <a:pt x="3985" y="1926"/>
                </a:lnTo>
                <a:lnTo>
                  <a:pt x="3981" y="1916"/>
                </a:lnTo>
                <a:lnTo>
                  <a:pt x="3978" y="1903"/>
                </a:lnTo>
                <a:lnTo>
                  <a:pt x="3976" y="1889"/>
                </a:lnTo>
                <a:lnTo>
                  <a:pt x="3976" y="1874"/>
                </a:lnTo>
                <a:lnTo>
                  <a:pt x="3979" y="1864"/>
                </a:lnTo>
                <a:lnTo>
                  <a:pt x="3985" y="1849"/>
                </a:lnTo>
                <a:lnTo>
                  <a:pt x="4001" y="1816"/>
                </a:lnTo>
                <a:lnTo>
                  <a:pt x="4030" y="1752"/>
                </a:lnTo>
                <a:lnTo>
                  <a:pt x="4043" y="1730"/>
                </a:lnTo>
                <a:lnTo>
                  <a:pt x="4056" y="1708"/>
                </a:lnTo>
                <a:lnTo>
                  <a:pt x="4068" y="1686"/>
                </a:lnTo>
                <a:lnTo>
                  <a:pt x="4081" y="1665"/>
                </a:lnTo>
                <a:lnTo>
                  <a:pt x="4102" y="1635"/>
                </a:lnTo>
                <a:lnTo>
                  <a:pt x="4124" y="1606"/>
                </a:lnTo>
                <a:lnTo>
                  <a:pt x="4145" y="1576"/>
                </a:lnTo>
                <a:lnTo>
                  <a:pt x="4166" y="1547"/>
                </a:lnTo>
                <a:lnTo>
                  <a:pt x="4169" y="1544"/>
                </a:lnTo>
                <a:lnTo>
                  <a:pt x="4174" y="1538"/>
                </a:lnTo>
                <a:lnTo>
                  <a:pt x="4183" y="1528"/>
                </a:lnTo>
                <a:lnTo>
                  <a:pt x="4194" y="1513"/>
                </a:lnTo>
                <a:lnTo>
                  <a:pt x="4212" y="1493"/>
                </a:lnTo>
                <a:lnTo>
                  <a:pt x="4235" y="1466"/>
                </a:lnTo>
                <a:lnTo>
                  <a:pt x="4265" y="1431"/>
                </a:lnTo>
                <a:lnTo>
                  <a:pt x="4304" y="1386"/>
                </a:lnTo>
                <a:lnTo>
                  <a:pt x="4323" y="1366"/>
                </a:lnTo>
                <a:lnTo>
                  <a:pt x="4342" y="1346"/>
                </a:lnTo>
                <a:lnTo>
                  <a:pt x="4361" y="1326"/>
                </a:lnTo>
                <a:lnTo>
                  <a:pt x="4381" y="1306"/>
                </a:lnTo>
                <a:lnTo>
                  <a:pt x="4384" y="1302"/>
                </a:lnTo>
                <a:lnTo>
                  <a:pt x="4386" y="1298"/>
                </a:lnTo>
                <a:lnTo>
                  <a:pt x="4387" y="1294"/>
                </a:lnTo>
                <a:lnTo>
                  <a:pt x="4388" y="1289"/>
                </a:lnTo>
                <a:lnTo>
                  <a:pt x="4388" y="1212"/>
                </a:lnTo>
                <a:lnTo>
                  <a:pt x="4379" y="1197"/>
                </a:lnTo>
                <a:lnTo>
                  <a:pt x="4373" y="1182"/>
                </a:lnTo>
                <a:lnTo>
                  <a:pt x="4373" y="1169"/>
                </a:lnTo>
                <a:lnTo>
                  <a:pt x="4374" y="1159"/>
                </a:lnTo>
                <a:lnTo>
                  <a:pt x="4377" y="1151"/>
                </a:lnTo>
                <a:lnTo>
                  <a:pt x="4382" y="1145"/>
                </a:lnTo>
                <a:lnTo>
                  <a:pt x="4387" y="1140"/>
                </a:lnTo>
                <a:lnTo>
                  <a:pt x="4394" y="1134"/>
                </a:lnTo>
                <a:lnTo>
                  <a:pt x="4405" y="1128"/>
                </a:lnTo>
                <a:lnTo>
                  <a:pt x="4416" y="1121"/>
                </a:lnTo>
                <a:lnTo>
                  <a:pt x="4433" y="1118"/>
                </a:lnTo>
                <a:lnTo>
                  <a:pt x="4443" y="1115"/>
                </a:lnTo>
                <a:lnTo>
                  <a:pt x="4450" y="1112"/>
                </a:lnTo>
                <a:lnTo>
                  <a:pt x="4459" y="1109"/>
                </a:lnTo>
                <a:lnTo>
                  <a:pt x="4484" y="1108"/>
                </a:lnTo>
                <a:lnTo>
                  <a:pt x="4505" y="1107"/>
                </a:lnTo>
                <a:lnTo>
                  <a:pt x="4532" y="1106"/>
                </a:lnTo>
                <a:lnTo>
                  <a:pt x="4572" y="1106"/>
                </a:lnTo>
                <a:lnTo>
                  <a:pt x="4578" y="1108"/>
                </a:lnTo>
                <a:lnTo>
                  <a:pt x="4582" y="1109"/>
                </a:lnTo>
                <a:lnTo>
                  <a:pt x="4589" y="1113"/>
                </a:lnTo>
                <a:lnTo>
                  <a:pt x="4598" y="1119"/>
                </a:lnTo>
                <a:lnTo>
                  <a:pt x="4607" y="1120"/>
                </a:lnTo>
                <a:lnTo>
                  <a:pt x="4615" y="1121"/>
                </a:lnTo>
                <a:lnTo>
                  <a:pt x="4623" y="1126"/>
                </a:lnTo>
                <a:lnTo>
                  <a:pt x="4630" y="1130"/>
                </a:lnTo>
                <a:lnTo>
                  <a:pt x="4637" y="1141"/>
                </a:lnTo>
                <a:lnTo>
                  <a:pt x="4641" y="1147"/>
                </a:lnTo>
                <a:lnTo>
                  <a:pt x="4647" y="1151"/>
                </a:lnTo>
                <a:lnTo>
                  <a:pt x="4653" y="1158"/>
                </a:lnTo>
                <a:lnTo>
                  <a:pt x="4659" y="1157"/>
                </a:lnTo>
                <a:lnTo>
                  <a:pt x="4666" y="1156"/>
                </a:lnTo>
                <a:lnTo>
                  <a:pt x="4676" y="1154"/>
                </a:lnTo>
                <a:lnTo>
                  <a:pt x="4692" y="1154"/>
                </a:lnTo>
                <a:lnTo>
                  <a:pt x="4696" y="1147"/>
                </a:lnTo>
                <a:lnTo>
                  <a:pt x="4698" y="1141"/>
                </a:lnTo>
                <a:lnTo>
                  <a:pt x="4698" y="1120"/>
                </a:lnTo>
                <a:lnTo>
                  <a:pt x="4693" y="1110"/>
                </a:lnTo>
                <a:lnTo>
                  <a:pt x="4688" y="1102"/>
                </a:lnTo>
                <a:lnTo>
                  <a:pt x="4686" y="1093"/>
                </a:lnTo>
                <a:lnTo>
                  <a:pt x="4684" y="1086"/>
                </a:lnTo>
                <a:lnTo>
                  <a:pt x="4693" y="1074"/>
                </a:lnTo>
                <a:lnTo>
                  <a:pt x="4698" y="1068"/>
                </a:lnTo>
                <a:lnTo>
                  <a:pt x="4704" y="1063"/>
                </a:lnTo>
                <a:lnTo>
                  <a:pt x="4713" y="1055"/>
                </a:lnTo>
                <a:lnTo>
                  <a:pt x="4737" y="1055"/>
                </a:lnTo>
                <a:lnTo>
                  <a:pt x="4752" y="1071"/>
                </a:lnTo>
                <a:lnTo>
                  <a:pt x="4767" y="1086"/>
                </a:lnTo>
                <a:lnTo>
                  <a:pt x="4767" y="1092"/>
                </a:lnTo>
                <a:lnTo>
                  <a:pt x="4758" y="1105"/>
                </a:lnTo>
                <a:lnTo>
                  <a:pt x="4751" y="1118"/>
                </a:lnTo>
                <a:lnTo>
                  <a:pt x="4751" y="1147"/>
                </a:lnTo>
                <a:lnTo>
                  <a:pt x="4753" y="1153"/>
                </a:lnTo>
                <a:lnTo>
                  <a:pt x="4755" y="1157"/>
                </a:lnTo>
                <a:lnTo>
                  <a:pt x="4756" y="1159"/>
                </a:lnTo>
                <a:lnTo>
                  <a:pt x="4759" y="1162"/>
                </a:lnTo>
                <a:lnTo>
                  <a:pt x="4823" y="1158"/>
                </a:lnTo>
                <a:lnTo>
                  <a:pt x="4886" y="1154"/>
                </a:lnTo>
                <a:lnTo>
                  <a:pt x="4948" y="1152"/>
                </a:lnTo>
                <a:lnTo>
                  <a:pt x="5009" y="1150"/>
                </a:lnTo>
                <a:lnTo>
                  <a:pt x="5069" y="1149"/>
                </a:lnTo>
                <a:lnTo>
                  <a:pt x="5128" y="1148"/>
                </a:lnTo>
                <a:lnTo>
                  <a:pt x="5187" y="1149"/>
                </a:lnTo>
                <a:lnTo>
                  <a:pt x="5245" y="1151"/>
                </a:lnTo>
                <a:lnTo>
                  <a:pt x="5303" y="1153"/>
                </a:lnTo>
                <a:lnTo>
                  <a:pt x="5361" y="1158"/>
                </a:lnTo>
                <a:lnTo>
                  <a:pt x="5419" y="1163"/>
                </a:lnTo>
                <a:lnTo>
                  <a:pt x="5476" y="1169"/>
                </a:lnTo>
                <a:lnTo>
                  <a:pt x="5534" y="1177"/>
                </a:lnTo>
                <a:lnTo>
                  <a:pt x="5593" y="1186"/>
                </a:lnTo>
                <a:lnTo>
                  <a:pt x="5652" y="1198"/>
                </a:lnTo>
                <a:lnTo>
                  <a:pt x="5712" y="1210"/>
                </a:lnTo>
                <a:lnTo>
                  <a:pt x="5746" y="1219"/>
                </a:lnTo>
                <a:lnTo>
                  <a:pt x="5779" y="1228"/>
                </a:lnTo>
                <a:lnTo>
                  <a:pt x="5812" y="1238"/>
                </a:lnTo>
                <a:lnTo>
                  <a:pt x="5845" y="1249"/>
                </a:lnTo>
                <a:lnTo>
                  <a:pt x="5876" y="1262"/>
                </a:lnTo>
                <a:lnTo>
                  <a:pt x="5908" y="1275"/>
                </a:lnTo>
                <a:lnTo>
                  <a:pt x="5938" y="1289"/>
                </a:lnTo>
                <a:lnTo>
                  <a:pt x="5969" y="1305"/>
                </a:lnTo>
                <a:lnTo>
                  <a:pt x="5998" y="1321"/>
                </a:lnTo>
                <a:lnTo>
                  <a:pt x="6027" y="1339"/>
                </a:lnTo>
                <a:lnTo>
                  <a:pt x="6055" y="1358"/>
                </a:lnTo>
                <a:lnTo>
                  <a:pt x="6082" y="1379"/>
                </a:lnTo>
                <a:lnTo>
                  <a:pt x="6110" y="1400"/>
                </a:lnTo>
                <a:lnTo>
                  <a:pt x="6136" y="1423"/>
                </a:lnTo>
                <a:lnTo>
                  <a:pt x="6162" y="1448"/>
                </a:lnTo>
                <a:lnTo>
                  <a:pt x="6186" y="1473"/>
                </a:lnTo>
                <a:lnTo>
                  <a:pt x="6202" y="1490"/>
                </a:lnTo>
                <a:lnTo>
                  <a:pt x="6214" y="1506"/>
                </a:lnTo>
                <a:lnTo>
                  <a:pt x="6219" y="1514"/>
                </a:lnTo>
                <a:lnTo>
                  <a:pt x="6224" y="1522"/>
                </a:lnTo>
                <a:lnTo>
                  <a:pt x="6228" y="1531"/>
                </a:lnTo>
                <a:lnTo>
                  <a:pt x="6232" y="1539"/>
                </a:lnTo>
                <a:lnTo>
                  <a:pt x="6235" y="1548"/>
                </a:lnTo>
                <a:lnTo>
                  <a:pt x="6237" y="1557"/>
                </a:lnTo>
                <a:lnTo>
                  <a:pt x="6239" y="1567"/>
                </a:lnTo>
                <a:lnTo>
                  <a:pt x="6241" y="1576"/>
                </a:lnTo>
                <a:lnTo>
                  <a:pt x="6243" y="1597"/>
                </a:lnTo>
                <a:lnTo>
                  <a:pt x="6243" y="1620"/>
                </a:lnTo>
                <a:lnTo>
                  <a:pt x="6243" y="1623"/>
                </a:lnTo>
                <a:lnTo>
                  <a:pt x="6242" y="1624"/>
                </a:lnTo>
                <a:lnTo>
                  <a:pt x="6240" y="1625"/>
                </a:lnTo>
                <a:lnTo>
                  <a:pt x="6238" y="1626"/>
                </a:lnTo>
                <a:lnTo>
                  <a:pt x="6233" y="1626"/>
                </a:lnTo>
                <a:lnTo>
                  <a:pt x="6225" y="1624"/>
                </a:lnTo>
                <a:lnTo>
                  <a:pt x="6217" y="1620"/>
                </a:lnTo>
                <a:lnTo>
                  <a:pt x="6207" y="1615"/>
                </a:lnTo>
                <a:lnTo>
                  <a:pt x="6197" y="1608"/>
                </a:lnTo>
                <a:lnTo>
                  <a:pt x="6186" y="1599"/>
                </a:lnTo>
                <a:lnTo>
                  <a:pt x="6159" y="1574"/>
                </a:lnTo>
                <a:lnTo>
                  <a:pt x="6131" y="1550"/>
                </a:lnTo>
                <a:lnTo>
                  <a:pt x="6103" y="1526"/>
                </a:lnTo>
                <a:lnTo>
                  <a:pt x="6075" y="1503"/>
                </a:lnTo>
                <a:lnTo>
                  <a:pt x="6045" y="1482"/>
                </a:lnTo>
                <a:lnTo>
                  <a:pt x="6017" y="1462"/>
                </a:lnTo>
                <a:lnTo>
                  <a:pt x="5988" y="1442"/>
                </a:lnTo>
                <a:lnTo>
                  <a:pt x="5957" y="1424"/>
                </a:lnTo>
                <a:lnTo>
                  <a:pt x="5927" y="1406"/>
                </a:lnTo>
                <a:lnTo>
                  <a:pt x="5895" y="1390"/>
                </a:lnTo>
                <a:lnTo>
                  <a:pt x="5864" y="1374"/>
                </a:lnTo>
                <a:lnTo>
                  <a:pt x="5830" y="1359"/>
                </a:lnTo>
                <a:lnTo>
                  <a:pt x="5796" y="1344"/>
                </a:lnTo>
                <a:lnTo>
                  <a:pt x="5760" y="1332"/>
                </a:lnTo>
                <a:lnTo>
                  <a:pt x="5725" y="1318"/>
                </a:lnTo>
                <a:lnTo>
                  <a:pt x="5687" y="1306"/>
                </a:lnTo>
                <a:lnTo>
                  <a:pt x="5624" y="1293"/>
                </a:lnTo>
                <a:lnTo>
                  <a:pt x="5563" y="1281"/>
                </a:lnTo>
                <a:lnTo>
                  <a:pt x="5503" y="1273"/>
                </a:lnTo>
                <a:lnTo>
                  <a:pt x="5446" y="1264"/>
                </a:lnTo>
                <a:lnTo>
                  <a:pt x="5389" y="1259"/>
                </a:lnTo>
                <a:lnTo>
                  <a:pt x="5333" y="1255"/>
                </a:lnTo>
                <a:lnTo>
                  <a:pt x="5279" y="1251"/>
                </a:lnTo>
                <a:lnTo>
                  <a:pt x="5223" y="1249"/>
                </a:lnTo>
                <a:lnTo>
                  <a:pt x="5168" y="1249"/>
                </a:lnTo>
                <a:lnTo>
                  <a:pt x="5114" y="1249"/>
                </a:lnTo>
                <a:lnTo>
                  <a:pt x="5057" y="1251"/>
                </a:lnTo>
                <a:lnTo>
                  <a:pt x="5000" y="1254"/>
                </a:lnTo>
                <a:lnTo>
                  <a:pt x="4942" y="1257"/>
                </a:lnTo>
                <a:lnTo>
                  <a:pt x="4882" y="1260"/>
                </a:lnTo>
                <a:lnTo>
                  <a:pt x="4820" y="1264"/>
                </a:lnTo>
                <a:lnTo>
                  <a:pt x="4755" y="1269"/>
                </a:lnTo>
                <a:lnTo>
                  <a:pt x="4751" y="1273"/>
                </a:lnTo>
                <a:lnTo>
                  <a:pt x="4747" y="1276"/>
                </a:lnTo>
                <a:lnTo>
                  <a:pt x="4745" y="1288"/>
                </a:lnTo>
                <a:lnTo>
                  <a:pt x="4745" y="1301"/>
                </a:lnTo>
                <a:lnTo>
                  <a:pt x="4744" y="1314"/>
                </a:lnTo>
                <a:lnTo>
                  <a:pt x="4744" y="1326"/>
                </a:lnTo>
                <a:lnTo>
                  <a:pt x="4750" y="1338"/>
                </a:lnTo>
                <a:lnTo>
                  <a:pt x="4754" y="1348"/>
                </a:lnTo>
                <a:lnTo>
                  <a:pt x="4753" y="1358"/>
                </a:lnTo>
                <a:lnTo>
                  <a:pt x="4753" y="1367"/>
                </a:lnTo>
                <a:lnTo>
                  <a:pt x="4743" y="1376"/>
                </a:lnTo>
                <a:lnTo>
                  <a:pt x="4735" y="1383"/>
                </a:lnTo>
                <a:lnTo>
                  <a:pt x="4727" y="1391"/>
                </a:lnTo>
                <a:lnTo>
                  <a:pt x="4719" y="1399"/>
                </a:lnTo>
                <a:lnTo>
                  <a:pt x="4713" y="1398"/>
                </a:lnTo>
                <a:lnTo>
                  <a:pt x="4709" y="1398"/>
                </a:lnTo>
                <a:lnTo>
                  <a:pt x="4701" y="1390"/>
                </a:lnTo>
                <a:lnTo>
                  <a:pt x="4694" y="1381"/>
                </a:lnTo>
                <a:lnTo>
                  <a:pt x="4687" y="1373"/>
                </a:lnTo>
                <a:lnTo>
                  <a:pt x="4678" y="1365"/>
                </a:lnTo>
                <a:lnTo>
                  <a:pt x="4678" y="1358"/>
                </a:lnTo>
                <a:lnTo>
                  <a:pt x="4677" y="1352"/>
                </a:lnTo>
                <a:lnTo>
                  <a:pt x="4686" y="1338"/>
                </a:lnTo>
                <a:lnTo>
                  <a:pt x="4693" y="1323"/>
                </a:lnTo>
                <a:lnTo>
                  <a:pt x="4693" y="1313"/>
                </a:lnTo>
                <a:lnTo>
                  <a:pt x="4693" y="1301"/>
                </a:lnTo>
                <a:lnTo>
                  <a:pt x="4692" y="1290"/>
                </a:lnTo>
                <a:lnTo>
                  <a:pt x="4692" y="1279"/>
                </a:lnTo>
                <a:lnTo>
                  <a:pt x="4690" y="1277"/>
                </a:lnTo>
                <a:lnTo>
                  <a:pt x="4687" y="1274"/>
                </a:lnTo>
                <a:lnTo>
                  <a:pt x="4648" y="1274"/>
                </a:lnTo>
                <a:lnTo>
                  <a:pt x="4643" y="1276"/>
                </a:lnTo>
                <a:lnTo>
                  <a:pt x="4640" y="1278"/>
                </a:lnTo>
                <a:lnTo>
                  <a:pt x="4635" y="1285"/>
                </a:lnTo>
                <a:lnTo>
                  <a:pt x="4631" y="1293"/>
                </a:lnTo>
                <a:lnTo>
                  <a:pt x="4607" y="1317"/>
                </a:lnTo>
                <a:lnTo>
                  <a:pt x="4595" y="1323"/>
                </a:lnTo>
                <a:lnTo>
                  <a:pt x="4578" y="1328"/>
                </a:lnTo>
                <a:lnTo>
                  <a:pt x="4558" y="1335"/>
                </a:lnTo>
                <a:lnTo>
                  <a:pt x="4536" y="1343"/>
                </a:lnTo>
                <a:lnTo>
                  <a:pt x="4527" y="1350"/>
                </a:lnTo>
                <a:lnTo>
                  <a:pt x="4515" y="1360"/>
                </a:lnTo>
                <a:lnTo>
                  <a:pt x="4492" y="1383"/>
                </a:lnTo>
                <a:lnTo>
                  <a:pt x="4450" y="1427"/>
                </a:lnTo>
                <a:lnTo>
                  <a:pt x="4442" y="1438"/>
                </a:lnTo>
                <a:lnTo>
                  <a:pt x="4433" y="1449"/>
                </a:lnTo>
                <a:lnTo>
                  <a:pt x="4425" y="1459"/>
                </a:lnTo>
                <a:lnTo>
                  <a:pt x="4416" y="1470"/>
                </a:lnTo>
                <a:lnTo>
                  <a:pt x="4397" y="1500"/>
                </a:lnTo>
                <a:lnTo>
                  <a:pt x="4385" y="1521"/>
                </a:lnTo>
                <a:lnTo>
                  <a:pt x="4372" y="1544"/>
                </a:lnTo>
                <a:lnTo>
                  <a:pt x="4354" y="1576"/>
                </a:lnTo>
                <a:lnTo>
                  <a:pt x="4348" y="1592"/>
                </a:lnTo>
                <a:lnTo>
                  <a:pt x="4342" y="1607"/>
                </a:lnTo>
                <a:lnTo>
                  <a:pt x="4336" y="1622"/>
                </a:lnTo>
                <a:lnTo>
                  <a:pt x="4330" y="1636"/>
                </a:lnTo>
                <a:lnTo>
                  <a:pt x="4321" y="1669"/>
                </a:lnTo>
                <a:lnTo>
                  <a:pt x="4311" y="1702"/>
                </a:lnTo>
                <a:lnTo>
                  <a:pt x="4302" y="1733"/>
                </a:lnTo>
                <a:lnTo>
                  <a:pt x="4293" y="1766"/>
                </a:lnTo>
                <a:lnTo>
                  <a:pt x="4283" y="1784"/>
                </a:lnTo>
                <a:lnTo>
                  <a:pt x="4273" y="1803"/>
                </a:lnTo>
                <a:lnTo>
                  <a:pt x="4264" y="1822"/>
                </a:lnTo>
                <a:lnTo>
                  <a:pt x="4254" y="1840"/>
                </a:lnTo>
                <a:lnTo>
                  <a:pt x="4254" y="1845"/>
                </a:lnTo>
                <a:lnTo>
                  <a:pt x="4254" y="1849"/>
                </a:lnTo>
                <a:lnTo>
                  <a:pt x="4263" y="1856"/>
                </a:lnTo>
                <a:lnTo>
                  <a:pt x="4270" y="1861"/>
                </a:lnTo>
                <a:lnTo>
                  <a:pt x="4280" y="1866"/>
                </a:lnTo>
                <a:lnTo>
                  <a:pt x="4295" y="1875"/>
                </a:lnTo>
                <a:lnTo>
                  <a:pt x="4309" y="1879"/>
                </a:lnTo>
                <a:lnTo>
                  <a:pt x="4318" y="1881"/>
                </a:lnTo>
                <a:lnTo>
                  <a:pt x="4326" y="1883"/>
                </a:lnTo>
                <a:lnTo>
                  <a:pt x="4334" y="1887"/>
                </a:lnTo>
                <a:lnTo>
                  <a:pt x="4350" y="1890"/>
                </a:lnTo>
                <a:lnTo>
                  <a:pt x="4366" y="1894"/>
                </a:lnTo>
                <a:lnTo>
                  <a:pt x="4381" y="1897"/>
                </a:lnTo>
                <a:lnTo>
                  <a:pt x="4395" y="1899"/>
                </a:lnTo>
                <a:lnTo>
                  <a:pt x="4409" y="1904"/>
                </a:lnTo>
                <a:lnTo>
                  <a:pt x="4422" y="1908"/>
                </a:lnTo>
                <a:lnTo>
                  <a:pt x="4435" y="1914"/>
                </a:lnTo>
                <a:lnTo>
                  <a:pt x="4448" y="1918"/>
                </a:lnTo>
                <a:lnTo>
                  <a:pt x="4480" y="1933"/>
                </a:lnTo>
                <a:lnTo>
                  <a:pt x="4499" y="1942"/>
                </a:lnTo>
                <a:lnTo>
                  <a:pt x="4514" y="1949"/>
                </a:lnTo>
                <a:lnTo>
                  <a:pt x="4531" y="1959"/>
                </a:lnTo>
                <a:lnTo>
                  <a:pt x="4540" y="1963"/>
                </a:lnTo>
                <a:lnTo>
                  <a:pt x="4549" y="1966"/>
                </a:lnTo>
                <a:lnTo>
                  <a:pt x="4558" y="1969"/>
                </a:lnTo>
                <a:lnTo>
                  <a:pt x="4567" y="1974"/>
                </a:lnTo>
                <a:lnTo>
                  <a:pt x="4597" y="1978"/>
                </a:lnTo>
                <a:lnTo>
                  <a:pt x="4628" y="1983"/>
                </a:lnTo>
                <a:lnTo>
                  <a:pt x="4658" y="1987"/>
                </a:lnTo>
                <a:lnTo>
                  <a:pt x="4689" y="1992"/>
                </a:lnTo>
                <a:lnTo>
                  <a:pt x="4702" y="1995"/>
                </a:lnTo>
                <a:lnTo>
                  <a:pt x="4716" y="1999"/>
                </a:lnTo>
                <a:lnTo>
                  <a:pt x="4730" y="2002"/>
                </a:lnTo>
                <a:lnTo>
                  <a:pt x="4743" y="2004"/>
                </a:lnTo>
                <a:lnTo>
                  <a:pt x="4752" y="2005"/>
                </a:lnTo>
                <a:lnTo>
                  <a:pt x="4759" y="2005"/>
                </a:lnTo>
                <a:lnTo>
                  <a:pt x="4767" y="2005"/>
                </a:lnTo>
                <a:lnTo>
                  <a:pt x="4775" y="2004"/>
                </a:lnTo>
                <a:lnTo>
                  <a:pt x="4779" y="2000"/>
                </a:lnTo>
                <a:lnTo>
                  <a:pt x="4782" y="1997"/>
                </a:lnTo>
                <a:lnTo>
                  <a:pt x="4783" y="1993"/>
                </a:lnTo>
                <a:lnTo>
                  <a:pt x="4784" y="1988"/>
                </a:lnTo>
                <a:lnTo>
                  <a:pt x="4784" y="1933"/>
                </a:lnTo>
                <a:lnTo>
                  <a:pt x="4778" y="1923"/>
                </a:lnTo>
                <a:lnTo>
                  <a:pt x="4772" y="1917"/>
                </a:lnTo>
                <a:lnTo>
                  <a:pt x="4767" y="1914"/>
                </a:lnTo>
                <a:lnTo>
                  <a:pt x="4760" y="1911"/>
                </a:lnTo>
                <a:lnTo>
                  <a:pt x="4754" y="1911"/>
                </a:lnTo>
                <a:lnTo>
                  <a:pt x="4745" y="1913"/>
                </a:lnTo>
                <a:lnTo>
                  <a:pt x="4735" y="1915"/>
                </a:lnTo>
                <a:lnTo>
                  <a:pt x="4722" y="1918"/>
                </a:lnTo>
                <a:lnTo>
                  <a:pt x="4709" y="1919"/>
                </a:lnTo>
                <a:lnTo>
                  <a:pt x="4695" y="1918"/>
                </a:lnTo>
                <a:lnTo>
                  <a:pt x="4688" y="1915"/>
                </a:lnTo>
                <a:lnTo>
                  <a:pt x="4681" y="1913"/>
                </a:lnTo>
                <a:lnTo>
                  <a:pt x="4676" y="1909"/>
                </a:lnTo>
                <a:lnTo>
                  <a:pt x="4672" y="1905"/>
                </a:lnTo>
                <a:lnTo>
                  <a:pt x="4669" y="1902"/>
                </a:lnTo>
                <a:lnTo>
                  <a:pt x="4666" y="1898"/>
                </a:lnTo>
                <a:lnTo>
                  <a:pt x="4665" y="1893"/>
                </a:lnTo>
                <a:lnTo>
                  <a:pt x="4663" y="1888"/>
                </a:lnTo>
                <a:lnTo>
                  <a:pt x="4662" y="1878"/>
                </a:lnTo>
                <a:lnTo>
                  <a:pt x="4663" y="1867"/>
                </a:lnTo>
                <a:lnTo>
                  <a:pt x="4666" y="1856"/>
                </a:lnTo>
                <a:lnTo>
                  <a:pt x="4669" y="1843"/>
                </a:lnTo>
                <a:lnTo>
                  <a:pt x="4666" y="1840"/>
                </a:lnTo>
                <a:lnTo>
                  <a:pt x="4665" y="1837"/>
                </a:lnTo>
                <a:lnTo>
                  <a:pt x="4662" y="1833"/>
                </a:lnTo>
                <a:lnTo>
                  <a:pt x="4662" y="1830"/>
                </a:lnTo>
                <a:lnTo>
                  <a:pt x="4659" y="1808"/>
                </a:lnTo>
                <a:lnTo>
                  <a:pt x="4657" y="1793"/>
                </a:lnTo>
                <a:lnTo>
                  <a:pt x="4656" y="1779"/>
                </a:lnTo>
                <a:lnTo>
                  <a:pt x="4655" y="1758"/>
                </a:lnTo>
                <a:lnTo>
                  <a:pt x="4650" y="1754"/>
                </a:lnTo>
                <a:lnTo>
                  <a:pt x="4646" y="1752"/>
                </a:lnTo>
                <a:lnTo>
                  <a:pt x="4642" y="1751"/>
                </a:lnTo>
                <a:lnTo>
                  <a:pt x="4640" y="1749"/>
                </a:lnTo>
                <a:lnTo>
                  <a:pt x="4638" y="1746"/>
                </a:lnTo>
                <a:lnTo>
                  <a:pt x="4635" y="1742"/>
                </a:lnTo>
                <a:lnTo>
                  <a:pt x="4633" y="1735"/>
                </a:lnTo>
                <a:lnTo>
                  <a:pt x="4633" y="1729"/>
                </a:lnTo>
                <a:lnTo>
                  <a:pt x="4633" y="1723"/>
                </a:lnTo>
                <a:lnTo>
                  <a:pt x="4635" y="1716"/>
                </a:lnTo>
                <a:lnTo>
                  <a:pt x="4643" y="1701"/>
                </a:lnTo>
                <a:lnTo>
                  <a:pt x="4655" y="1681"/>
                </a:lnTo>
                <a:lnTo>
                  <a:pt x="4669" y="1658"/>
                </a:lnTo>
                <a:lnTo>
                  <a:pt x="4680" y="1636"/>
                </a:lnTo>
                <a:lnTo>
                  <a:pt x="4680" y="1586"/>
                </a:lnTo>
                <a:lnTo>
                  <a:pt x="4688" y="1571"/>
                </a:lnTo>
                <a:lnTo>
                  <a:pt x="4695" y="1555"/>
                </a:lnTo>
                <a:lnTo>
                  <a:pt x="4702" y="1540"/>
                </a:lnTo>
                <a:lnTo>
                  <a:pt x="4710" y="1526"/>
                </a:lnTo>
                <a:lnTo>
                  <a:pt x="4741" y="1482"/>
                </a:lnTo>
                <a:lnTo>
                  <a:pt x="4764" y="1452"/>
                </a:lnTo>
                <a:lnTo>
                  <a:pt x="4771" y="1445"/>
                </a:lnTo>
                <a:lnTo>
                  <a:pt x="4777" y="1439"/>
                </a:lnTo>
                <a:lnTo>
                  <a:pt x="4784" y="1434"/>
                </a:lnTo>
                <a:lnTo>
                  <a:pt x="4793" y="1429"/>
                </a:lnTo>
                <a:lnTo>
                  <a:pt x="4803" y="1423"/>
                </a:lnTo>
                <a:lnTo>
                  <a:pt x="4814" y="1418"/>
                </a:lnTo>
                <a:lnTo>
                  <a:pt x="4826" y="1413"/>
                </a:lnTo>
                <a:lnTo>
                  <a:pt x="4841" y="1408"/>
                </a:lnTo>
                <a:lnTo>
                  <a:pt x="4871" y="1402"/>
                </a:lnTo>
                <a:lnTo>
                  <a:pt x="4898" y="1398"/>
                </a:lnTo>
                <a:lnTo>
                  <a:pt x="4911" y="1397"/>
                </a:lnTo>
                <a:lnTo>
                  <a:pt x="4923" y="1397"/>
                </a:lnTo>
                <a:lnTo>
                  <a:pt x="4936" y="1397"/>
                </a:lnTo>
                <a:lnTo>
                  <a:pt x="4948" y="1397"/>
                </a:lnTo>
                <a:lnTo>
                  <a:pt x="4960" y="1398"/>
                </a:lnTo>
                <a:lnTo>
                  <a:pt x="4973" y="1400"/>
                </a:lnTo>
                <a:lnTo>
                  <a:pt x="4985" y="1402"/>
                </a:lnTo>
                <a:lnTo>
                  <a:pt x="4998" y="1405"/>
                </a:lnTo>
                <a:lnTo>
                  <a:pt x="5011" y="1409"/>
                </a:lnTo>
                <a:lnTo>
                  <a:pt x="5023" y="1414"/>
                </a:lnTo>
                <a:lnTo>
                  <a:pt x="5037" y="1419"/>
                </a:lnTo>
                <a:lnTo>
                  <a:pt x="5051" y="1424"/>
                </a:lnTo>
                <a:lnTo>
                  <a:pt x="5080" y="1448"/>
                </a:lnTo>
                <a:lnTo>
                  <a:pt x="5103" y="1469"/>
                </a:lnTo>
                <a:lnTo>
                  <a:pt x="5114" y="1478"/>
                </a:lnTo>
                <a:lnTo>
                  <a:pt x="5122" y="1489"/>
                </a:lnTo>
                <a:lnTo>
                  <a:pt x="5130" y="1498"/>
                </a:lnTo>
                <a:lnTo>
                  <a:pt x="5138" y="1509"/>
                </a:lnTo>
                <a:lnTo>
                  <a:pt x="5144" y="1519"/>
                </a:lnTo>
                <a:lnTo>
                  <a:pt x="5150" y="1531"/>
                </a:lnTo>
                <a:lnTo>
                  <a:pt x="5156" y="1542"/>
                </a:lnTo>
                <a:lnTo>
                  <a:pt x="5161" y="1555"/>
                </a:lnTo>
                <a:lnTo>
                  <a:pt x="5171" y="1585"/>
                </a:lnTo>
                <a:lnTo>
                  <a:pt x="5182" y="1620"/>
                </a:lnTo>
                <a:lnTo>
                  <a:pt x="5184" y="1623"/>
                </a:lnTo>
                <a:lnTo>
                  <a:pt x="5186" y="1625"/>
                </a:lnTo>
                <a:lnTo>
                  <a:pt x="5200" y="1626"/>
                </a:lnTo>
                <a:lnTo>
                  <a:pt x="5211" y="1627"/>
                </a:lnTo>
                <a:lnTo>
                  <a:pt x="5221" y="1629"/>
                </a:lnTo>
                <a:lnTo>
                  <a:pt x="5227" y="1633"/>
                </a:lnTo>
                <a:lnTo>
                  <a:pt x="5234" y="1637"/>
                </a:lnTo>
                <a:lnTo>
                  <a:pt x="5239" y="1645"/>
                </a:lnTo>
                <a:lnTo>
                  <a:pt x="5244" y="1654"/>
                </a:lnTo>
                <a:lnTo>
                  <a:pt x="5249" y="1668"/>
                </a:lnTo>
                <a:lnTo>
                  <a:pt x="5256" y="1672"/>
                </a:lnTo>
                <a:lnTo>
                  <a:pt x="5261" y="1676"/>
                </a:lnTo>
                <a:lnTo>
                  <a:pt x="5264" y="1682"/>
                </a:lnTo>
                <a:lnTo>
                  <a:pt x="5267" y="1688"/>
                </a:lnTo>
                <a:lnTo>
                  <a:pt x="5266" y="1703"/>
                </a:lnTo>
                <a:lnTo>
                  <a:pt x="5265" y="1713"/>
                </a:lnTo>
                <a:lnTo>
                  <a:pt x="5264" y="1724"/>
                </a:lnTo>
                <a:lnTo>
                  <a:pt x="5263" y="1734"/>
                </a:lnTo>
                <a:lnTo>
                  <a:pt x="5270" y="1743"/>
                </a:lnTo>
                <a:lnTo>
                  <a:pt x="5275" y="1749"/>
                </a:lnTo>
                <a:lnTo>
                  <a:pt x="5278" y="1757"/>
                </a:lnTo>
                <a:lnTo>
                  <a:pt x="5279" y="1763"/>
                </a:lnTo>
                <a:lnTo>
                  <a:pt x="5278" y="1769"/>
                </a:lnTo>
                <a:lnTo>
                  <a:pt x="5276" y="1775"/>
                </a:lnTo>
                <a:lnTo>
                  <a:pt x="5272" y="1784"/>
                </a:lnTo>
                <a:lnTo>
                  <a:pt x="5267" y="1793"/>
                </a:lnTo>
                <a:lnTo>
                  <a:pt x="5267" y="1814"/>
                </a:lnTo>
                <a:lnTo>
                  <a:pt x="5259" y="1827"/>
                </a:lnTo>
                <a:lnTo>
                  <a:pt x="5246" y="1844"/>
                </a:lnTo>
                <a:lnTo>
                  <a:pt x="5231" y="1861"/>
                </a:lnTo>
                <a:lnTo>
                  <a:pt x="5218" y="1876"/>
                </a:lnTo>
                <a:lnTo>
                  <a:pt x="5209" y="1880"/>
                </a:lnTo>
                <a:lnTo>
                  <a:pt x="5201" y="1884"/>
                </a:lnTo>
                <a:lnTo>
                  <a:pt x="5186" y="1887"/>
                </a:lnTo>
                <a:lnTo>
                  <a:pt x="5170" y="1889"/>
                </a:lnTo>
                <a:lnTo>
                  <a:pt x="5156" y="1897"/>
                </a:lnTo>
                <a:lnTo>
                  <a:pt x="5141" y="1903"/>
                </a:lnTo>
                <a:lnTo>
                  <a:pt x="5094" y="1903"/>
                </a:lnTo>
                <a:lnTo>
                  <a:pt x="5069" y="1904"/>
                </a:lnTo>
                <a:lnTo>
                  <a:pt x="5060" y="1904"/>
                </a:lnTo>
                <a:lnTo>
                  <a:pt x="5058" y="1905"/>
                </a:lnTo>
                <a:lnTo>
                  <a:pt x="5057" y="1925"/>
                </a:lnTo>
                <a:lnTo>
                  <a:pt x="5057" y="1944"/>
                </a:lnTo>
                <a:lnTo>
                  <a:pt x="5057" y="1963"/>
                </a:lnTo>
                <a:lnTo>
                  <a:pt x="5057" y="1981"/>
                </a:lnTo>
                <a:lnTo>
                  <a:pt x="5060" y="1992"/>
                </a:lnTo>
                <a:lnTo>
                  <a:pt x="5063" y="2000"/>
                </a:lnTo>
                <a:lnTo>
                  <a:pt x="5065" y="2010"/>
                </a:lnTo>
                <a:lnTo>
                  <a:pt x="5068" y="2019"/>
                </a:lnTo>
                <a:lnTo>
                  <a:pt x="5075" y="2027"/>
                </a:lnTo>
                <a:lnTo>
                  <a:pt x="5079" y="2035"/>
                </a:lnTo>
                <a:lnTo>
                  <a:pt x="5085" y="2041"/>
                </a:lnTo>
                <a:lnTo>
                  <a:pt x="5095" y="2051"/>
                </a:lnTo>
                <a:lnTo>
                  <a:pt x="5106" y="2058"/>
                </a:lnTo>
                <a:lnTo>
                  <a:pt x="5117" y="2065"/>
                </a:lnTo>
                <a:lnTo>
                  <a:pt x="5126" y="2072"/>
                </a:lnTo>
                <a:lnTo>
                  <a:pt x="5137" y="2079"/>
                </a:lnTo>
                <a:lnTo>
                  <a:pt x="5165" y="2092"/>
                </a:lnTo>
                <a:lnTo>
                  <a:pt x="5194" y="2103"/>
                </a:lnTo>
                <a:lnTo>
                  <a:pt x="5222" y="2116"/>
                </a:lnTo>
                <a:lnTo>
                  <a:pt x="5250" y="2129"/>
                </a:lnTo>
                <a:lnTo>
                  <a:pt x="5279" y="2140"/>
                </a:lnTo>
                <a:lnTo>
                  <a:pt x="5307" y="2153"/>
                </a:lnTo>
                <a:lnTo>
                  <a:pt x="5334" y="2165"/>
                </a:lnTo>
                <a:lnTo>
                  <a:pt x="5363" y="2177"/>
                </a:lnTo>
                <a:lnTo>
                  <a:pt x="5377" y="2184"/>
                </a:lnTo>
                <a:lnTo>
                  <a:pt x="5390" y="2191"/>
                </a:lnTo>
                <a:lnTo>
                  <a:pt x="5404" y="2198"/>
                </a:lnTo>
                <a:lnTo>
                  <a:pt x="5418" y="2205"/>
                </a:lnTo>
                <a:lnTo>
                  <a:pt x="5430" y="2205"/>
                </a:lnTo>
                <a:lnTo>
                  <a:pt x="5456" y="2185"/>
                </a:lnTo>
                <a:lnTo>
                  <a:pt x="5483" y="2166"/>
                </a:lnTo>
                <a:lnTo>
                  <a:pt x="5509" y="2148"/>
                </a:lnTo>
                <a:lnTo>
                  <a:pt x="5535" y="2131"/>
                </a:lnTo>
                <a:lnTo>
                  <a:pt x="5562" y="2115"/>
                </a:lnTo>
                <a:lnTo>
                  <a:pt x="5588" y="2101"/>
                </a:lnTo>
                <a:lnTo>
                  <a:pt x="5615" y="2089"/>
                </a:lnTo>
                <a:lnTo>
                  <a:pt x="5643" y="2078"/>
                </a:lnTo>
                <a:lnTo>
                  <a:pt x="5670" y="2068"/>
                </a:lnTo>
                <a:lnTo>
                  <a:pt x="5698" y="2060"/>
                </a:lnTo>
                <a:lnTo>
                  <a:pt x="5727" y="2053"/>
                </a:lnTo>
                <a:lnTo>
                  <a:pt x="5756" y="2049"/>
                </a:lnTo>
                <a:lnTo>
                  <a:pt x="5787" y="2044"/>
                </a:lnTo>
                <a:lnTo>
                  <a:pt x="5817" y="2043"/>
                </a:lnTo>
                <a:lnTo>
                  <a:pt x="5850" y="2043"/>
                </a:lnTo>
                <a:lnTo>
                  <a:pt x="5882" y="2044"/>
                </a:lnTo>
                <a:lnTo>
                  <a:pt x="5910" y="2047"/>
                </a:lnTo>
                <a:lnTo>
                  <a:pt x="5936" y="2051"/>
                </a:lnTo>
                <a:lnTo>
                  <a:pt x="5963" y="2056"/>
                </a:lnTo>
                <a:lnTo>
                  <a:pt x="5989" y="2061"/>
                </a:lnTo>
                <a:lnTo>
                  <a:pt x="6014" y="2068"/>
                </a:lnTo>
                <a:lnTo>
                  <a:pt x="6039" y="2075"/>
                </a:lnTo>
                <a:lnTo>
                  <a:pt x="6063" y="2083"/>
                </a:lnTo>
                <a:lnTo>
                  <a:pt x="6088" y="2093"/>
                </a:lnTo>
                <a:lnTo>
                  <a:pt x="6111" y="2103"/>
                </a:lnTo>
                <a:lnTo>
                  <a:pt x="6133" y="2114"/>
                </a:lnTo>
                <a:lnTo>
                  <a:pt x="6155" y="2126"/>
                </a:lnTo>
                <a:lnTo>
                  <a:pt x="6176" y="2139"/>
                </a:lnTo>
                <a:lnTo>
                  <a:pt x="6197" y="2152"/>
                </a:lnTo>
                <a:lnTo>
                  <a:pt x="6217" y="2167"/>
                </a:lnTo>
                <a:lnTo>
                  <a:pt x="6236" y="2181"/>
                </a:lnTo>
                <a:lnTo>
                  <a:pt x="6255" y="2197"/>
                </a:lnTo>
                <a:lnTo>
                  <a:pt x="6272" y="2214"/>
                </a:lnTo>
                <a:lnTo>
                  <a:pt x="6288" y="2231"/>
                </a:lnTo>
                <a:lnTo>
                  <a:pt x="6305" y="2249"/>
                </a:lnTo>
                <a:lnTo>
                  <a:pt x="6320" y="2268"/>
                </a:lnTo>
                <a:lnTo>
                  <a:pt x="6335" y="2287"/>
                </a:lnTo>
                <a:lnTo>
                  <a:pt x="6348" y="2307"/>
                </a:lnTo>
                <a:lnTo>
                  <a:pt x="6361" y="2327"/>
                </a:lnTo>
                <a:lnTo>
                  <a:pt x="6373" y="2348"/>
                </a:lnTo>
                <a:lnTo>
                  <a:pt x="6384" y="2370"/>
                </a:lnTo>
                <a:lnTo>
                  <a:pt x="6394" y="2392"/>
                </a:lnTo>
                <a:lnTo>
                  <a:pt x="6403" y="2415"/>
                </a:lnTo>
                <a:lnTo>
                  <a:pt x="6411" y="2439"/>
                </a:lnTo>
                <a:lnTo>
                  <a:pt x="6418" y="2462"/>
                </a:lnTo>
                <a:lnTo>
                  <a:pt x="6424" y="2486"/>
                </a:lnTo>
                <a:lnTo>
                  <a:pt x="6429" y="2511"/>
                </a:lnTo>
                <a:lnTo>
                  <a:pt x="6434" y="2537"/>
                </a:lnTo>
                <a:lnTo>
                  <a:pt x="7297" y="2537"/>
                </a:lnTo>
                <a:lnTo>
                  <a:pt x="8591" y="0"/>
                </a:lnTo>
                <a:lnTo>
                  <a:pt x="4471" y="0"/>
                </a:lnTo>
                <a:close/>
                <a:moveTo>
                  <a:pt x="9861" y="0"/>
                </a:moveTo>
                <a:lnTo>
                  <a:pt x="8568" y="2537"/>
                </a:lnTo>
                <a:lnTo>
                  <a:pt x="8976" y="2537"/>
                </a:lnTo>
                <a:lnTo>
                  <a:pt x="10268" y="0"/>
                </a:lnTo>
                <a:lnTo>
                  <a:pt x="9861" y="0"/>
                </a:lnTo>
                <a:close/>
                <a:moveTo>
                  <a:pt x="5313" y="506"/>
                </a:moveTo>
                <a:lnTo>
                  <a:pt x="5307" y="508"/>
                </a:lnTo>
                <a:lnTo>
                  <a:pt x="5291" y="509"/>
                </a:lnTo>
                <a:lnTo>
                  <a:pt x="5269" y="509"/>
                </a:lnTo>
                <a:lnTo>
                  <a:pt x="5245" y="509"/>
                </a:lnTo>
                <a:lnTo>
                  <a:pt x="5199" y="507"/>
                </a:lnTo>
                <a:lnTo>
                  <a:pt x="5179" y="506"/>
                </a:lnTo>
                <a:lnTo>
                  <a:pt x="5168" y="507"/>
                </a:lnTo>
                <a:lnTo>
                  <a:pt x="5162" y="509"/>
                </a:lnTo>
                <a:lnTo>
                  <a:pt x="5161" y="510"/>
                </a:lnTo>
                <a:lnTo>
                  <a:pt x="5159" y="512"/>
                </a:lnTo>
                <a:lnTo>
                  <a:pt x="5158" y="515"/>
                </a:lnTo>
                <a:lnTo>
                  <a:pt x="5158" y="518"/>
                </a:lnTo>
                <a:lnTo>
                  <a:pt x="5159" y="529"/>
                </a:lnTo>
                <a:lnTo>
                  <a:pt x="5160" y="543"/>
                </a:lnTo>
                <a:lnTo>
                  <a:pt x="5163" y="544"/>
                </a:lnTo>
                <a:lnTo>
                  <a:pt x="5165" y="546"/>
                </a:lnTo>
                <a:lnTo>
                  <a:pt x="5167" y="550"/>
                </a:lnTo>
                <a:lnTo>
                  <a:pt x="5169" y="556"/>
                </a:lnTo>
                <a:lnTo>
                  <a:pt x="5171" y="567"/>
                </a:lnTo>
                <a:lnTo>
                  <a:pt x="5174" y="582"/>
                </a:lnTo>
                <a:lnTo>
                  <a:pt x="5173" y="589"/>
                </a:lnTo>
                <a:lnTo>
                  <a:pt x="5173" y="596"/>
                </a:lnTo>
                <a:lnTo>
                  <a:pt x="5171" y="602"/>
                </a:lnTo>
                <a:lnTo>
                  <a:pt x="5170" y="608"/>
                </a:lnTo>
                <a:lnTo>
                  <a:pt x="5167" y="614"/>
                </a:lnTo>
                <a:lnTo>
                  <a:pt x="5165" y="617"/>
                </a:lnTo>
                <a:lnTo>
                  <a:pt x="5161" y="620"/>
                </a:lnTo>
                <a:lnTo>
                  <a:pt x="5158" y="620"/>
                </a:lnTo>
                <a:lnTo>
                  <a:pt x="5156" y="632"/>
                </a:lnTo>
                <a:lnTo>
                  <a:pt x="5156" y="639"/>
                </a:lnTo>
                <a:lnTo>
                  <a:pt x="5156" y="644"/>
                </a:lnTo>
                <a:lnTo>
                  <a:pt x="5158" y="647"/>
                </a:lnTo>
                <a:lnTo>
                  <a:pt x="5160" y="649"/>
                </a:lnTo>
                <a:lnTo>
                  <a:pt x="5163" y="649"/>
                </a:lnTo>
                <a:lnTo>
                  <a:pt x="5167" y="648"/>
                </a:lnTo>
                <a:lnTo>
                  <a:pt x="5170" y="646"/>
                </a:lnTo>
                <a:lnTo>
                  <a:pt x="5175" y="644"/>
                </a:lnTo>
                <a:lnTo>
                  <a:pt x="5179" y="643"/>
                </a:lnTo>
                <a:lnTo>
                  <a:pt x="5182" y="642"/>
                </a:lnTo>
                <a:lnTo>
                  <a:pt x="5185" y="642"/>
                </a:lnTo>
                <a:lnTo>
                  <a:pt x="5188" y="644"/>
                </a:lnTo>
                <a:lnTo>
                  <a:pt x="5190" y="647"/>
                </a:lnTo>
                <a:lnTo>
                  <a:pt x="5192" y="653"/>
                </a:lnTo>
                <a:lnTo>
                  <a:pt x="5192" y="661"/>
                </a:lnTo>
                <a:lnTo>
                  <a:pt x="5198" y="662"/>
                </a:lnTo>
                <a:lnTo>
                  <a:pt x="5203" y="662"/>
                </a:lnTo>
                <a:lnTo>
                  <a:pt x="5206" y="664"/>
                </a:lnTo>
                <a:lnTo>
                  <a:pt x="5208" y="665"/>
                </a:lnTo>
                <a:lnTo>
                  <a:pt x="5210" y="667"/>
                </a:lnTo>
                <a:lnTo>
                  <a:pt x="5210" y="669"/>
                </a:lnTo>
                <a:lnTo>
                  <a:pt x="5210" y="673"/>
                </a:lnTo>
                <a:lnTo>
                  <a:pt x="5210" y="675"/>
                </a:lnTo>
                <a:lnTo>
                  <a:pt x="5208" y="680"/>
                </a:lnTo>
                <a:lnTo>
                  <a:pt x="5204" y="684"/>
                </a:lnTo>
                <a:lnTo>
                  <a:pt x="5200" y="686"/>
                </a:lnTo>
                <a:lnTo>
                  <a:pt x="5197" y="688"/>
                </a:lnTo>
                <a:lnTo>
                  <a:pt x="5196" y="696"/>
                </a:lnTo>
                <a:lnTo>
                  <a:pt x="5192" y="703"/>
                </a:lnTo>
                <a:lnTo>
                  <a:pt x="5188" y="709"/>
                </a:lnTo>
                <a:lnTo>
                  <a:pt x="5184" y="714"/>
                </a:lnTo>
                <a:lnTo>
                  <a:pt x="5180" y="716"/>
                </a:lnTo>
                <a:lnTo>
                  <a:pt x="5176" y="718"/>
                </a:lnTo>
                <a:lnTo>
                  <a:pt x="5174" y="717"/>
                </a:lnTo>
                <a:lnTo>
                  <a:pt x="5173" y="717"/>
                </a:lnTo>
                <a:lnTo>
                  <a:pt x="5173" y="715"/>
                </a:lnTo>
                <a:lnTo>
                  <a:pt x="5171" y="713"/>
                </a:lnTo>
                <a:lnTo>
                  <a:pt x="5159" y="714"/>
                </a:lnTo>
                <a:lnTo>
                  <a:pt x="5148" y="714"/>
                </a:lnTo>
                <a:lnTo>
                  <a:pt x="5140" y="716"/>
                </a:lnTo>
                <a:lnTo>
                  <a:pt x="5134" y="717"/>
                </a:lnTo>
                <a:lnTo>
                  <a:pt x="5129" y="719"/>
                </a:lnTo>
                <a:lnTo>
                  <a:pt x="5126" y="721"/>
                </a:lnTo>
                <a:lnTo>
                  <a:pt x="5125" y="724"/>
                </a:lnTo>
                <a:lnTo>
                  <a:pt x="5125" y="726"/>
                </a:lnTo>
                <a:lnTo>
                  <a:pt x="5127" y="729"/>
                </a:lnTo>
                <a:lnTo>
                  <a:pt x="5131" y="732"/>
                </a:lnTo>
                <a:lnTo>
                  <a:pt x="5137" y="734"/>
                </a:lnTo>
                <a:lnTo>
                  <a:pt x="5143" y="736"/>
                </a:lnTo>
                <a:lnTo>
                  <a:pt x="5151" y="737"/>
                </a:lnTo>
                <a:lnTo>
                  <a:pt x="5160" y="739"/>
                </a:lnTo>
                <a:lnTo>
                  <a:pt x="5170" y="739"/>
                </a:lnTo>
                <a:lnTo>
                  <a:pt x="5182" y="740"/>
                </a:lnTo>
                <a:lnTo>
                  <a:pt x="5183" y="738"/>
                </a:lnTo>
                <a:lnTo>
                  <a:pt x="5185" y="736"/>
                </a:lnTo>
                <a:lnTo>
                  <a:pt x="5187" y="734"/>
                </a:lnTo>
                <a:lnTo>
                  <a:pt x="5190" y="733"/>
                </a:lnTo>
                <a:lnTo>
                  <a:pt x="5198" y="731"/>
                </a:lnTo>
                <a:lnTo>
                  <a:pt x="5207" y="729"/>
                </a:lnTo>
                <a:lnTo>
                  <a:pt x="5218" y="729"/>
                </a:lnTo>
                <a:lnTo>
                  <a:pt x="5230" y="729"/>
                </a:lnTo>
                <a:lnTo>
                  <a:pt x="5242" y="730"/>
                </a:lnTo>
                <a:lnTo>
                  <a:pt x="5255" y="731"/>
                </a:lnTo>
                <a:lnTo>
                  <a:pt x="5280" y="734"/>
                </a:lnTo>
                <a:lnTo>
                  <a:pt x="5301" y="739"/>
                </a:lnTo>
                <a:lnTo>
                  <a:pt x="5309" y="741"/>
                </a:lnTo>
                <a:lnTo>
                  <a:pt x="5316" y="743"/>
                </a:lnTo>
                <a:lnTo>
                  <a:pt x="5320" y="745"/>
                </a:lnTo>
                <a:lnTo>
                  <a:pt x="5321" y="748"/>
                </a:lnTo>
                <a:lnTo>
                  <a:pt x="5328" y="748"/>
                </a:lnTo>
                <a:lnTo>
                  <a:pt x="5337" y="746"/>
                </a:lnTo>
                <a:lnTo>
                  <a:pt x="5341" y="745"/>
                </a:lnTo>
                <a:lnTo>
                  <a:pt x="5344" y="744"/>
                </a:lnTo>
                <a:lnTo>
                  <a:pt x="5347" y="742"/>
                </a:lnTo>
                <a:lnTo>
                  <a:pt x="5347" y="740"/>
                </a:lnTo>
                <a:lnTo>
                  <a:pt x="5351" y="739"/>
                </a:lnTo>
                <a:lnTo>
                  <a:pt x="5354" y="739"/>
                </a:lnTo>
                <a:lnTo>
                  <a:pt x="5357" y="737"/>
                </a:lnTo>
                <a:lnTo>
                  <a:pt x="5358" y="736"/>
                </a:lnTo>
                <a:lnTo>
                  <a:pt x="5358" y="732"/>
                </a:lnTo>
                <a:lnTo>
                  <a:pt x="5357" y="726"/>
                </a:lnTo>
                <a:lnTo>
                  <a:pt x="5350" y="718"/>
                </a:lnTo>
                <a:lnTo>
                  <a:pt x="5347" y="713"/>
                </a:lnTo>
                <a:lnTo>
                  <a:pt x="5336" y="713"/>
                </a:lnTo>
                <a:lnTo>
                  <a:pt x="5326" y="713"/>
                </a:lnTo>
                <a:lnTo>
                  <a:pt x="5319" y="713"/>
                </a:lnTo>
                <a:lnTo>
                  <a:pt x="5312" y="711"/>
                </a:lnTo>
                <a:lnTo>
                  <a:pt x="5310" y="709"/>
                </a:lnTo>
                <a:lnTo>
                  <a:pt x="5308" y="706"/>
                </a:lnTo>
                <a:lnTo>
                  <a:pt x="5306" y="704"/>
                </a:lnTo>
                <a:lnTo>
                  <a:pt x="5305" y="700"/>
                </a:lnTo>
                <a:lnTo>
                  <a:pt x="5303" y="692"/>
                </a:lnTo>
                <a:lnTo>
                  <a:pt x="5303" y="680"/>
                </a:lnTo>
                <a:lnTo>
                  <a:pt x="5300" y="680"/>
                </a:lnTo>
                <a:lnTo>
                  <a:pt x="5298" y="679"/>
                </a:lnTo>
                <a:lnTo>
                  <a:pt x="5297" y="678"/>
                </a:lnTo>
                <a:lnTo>
                  <a:pt x="5298" y="677"/>
                </a:lnTo>
                <a:lnTo>
                  <a:pt x="5300" y="674"/>
                </a:lnTo>
                <a:lnTo>
                  <a:pt x="5305" y="669"/>
                </a:lnTo>
                <a:lnTo>
                  <a:pt x="5316" y="662"/>
                </a:lnTo>
                <a:lnTo>
                  <a:pt x="5321" y="659"/>
                </a:lnTo>
                <a:lnTo>
                  <a:pt x="5326" y="658"/>
                </a:lnTo>
                <a:lnTo>
                  <a:pt x="5329" y="656"/>
                </a:lnTo>
                <a:lnTo>
                  <a:pt x="5331" y="653"/>
                </a:lnTo>
                <a:lnTo>
                  <a:pt x="5333" y="649"/>
                </a:lnTo>
                <a:lnTo>
                  <a:pt x="5333" y="644"/>
                </a:lnTo>
                <a:lnTo>
                  <a:pt x="5332" y="639"/>
                </a:lnTo>
                <a:lnTo>
                  <a:pt x="5331" y="634"/>
                </a:lnTo>
                <a:lnTo>
                  <a:pt x="5330" y="627"/>
                </a:lnTo>
                <a:lnTo>
                  <a:pt x="5322" y="603"/>
                </a:lnTo>
                <a:lnTo>
                  <a:pt x="5318" y="584"/>
                </a:lnTo>
                <a:lnTo>
                  <a:pt x="5320" y="584"/>
                </a:lnTo>
                <a:lnTo>
                  <a:pt x="5323" y="582"/>
                </a:lnTo>
                <a:lnTo>
                  <a:pt x="5326" y="579"/>
                </a:lnTo>
                <a:lnTo>
                  <a:pt x="5329" y="576"/>
                </a:lnTo>
                <a:lnTo>
                  <a:pt x="5337" y="566"/>
                </a:lnTo>
                <a:lnTo>
                  <a:pt x="5344" y="555"/>
                </a:lnTo>
                <a:lnTo>
                  <a:pt x="5351" y="544"/>
                </a:lnTo>
                <a:lnTo>
                  <a:pt x="5358" y="535"/>
                </a:lnTo>
                <a:lnTo>
                  <a:pt x="5361" y="530"/>
                </a:lnTo>
                <a:lnTo>
                  <a:pt x="5364" y="527"/>
                </a:lnTo>
                <a:lnTo>
                  <a:pt x="5366" y="525"/>
                </a:lnTo>
                <a:lnTo>
                  <a:pt x="5368" y="525"/>
                </a:lnTo>
                <a:lnTo>
                  <a:pt x="5371" y="516"/>
                </a:lnTo>
                <a:lnTo>
                  <a:pt x="5372" y="508"/>
                </a:lnTo>
                <a:lnTo>
                  <a:pt x="5373" y="502"/>
                </a:lnTo>
                <a:lnTo>
                  <a:pt x="5372" y="498"/>
                </a:lnTo>
                <a:lnTo>
                  <a:pt x="5371" y="494"/>
                </a:lnTo>
                <a:lnTo>
                  <a:pt x="5368" y="493"/>
                </a:lnTo>
                <a:lnTo>
                  <a:pt x="5365" y="492"/>
                </a:lnTo>
                <a:lnTo>
                  <a:pt x="5361" y="493"/>
                </a:lnTo>
                <a:lnTo>
                  <a:pt x="5340" y="500"/>
                </a:lnTo>
                <a:lnTo>
                  <a:pt x="5313" y="506"/>
                </a:lnTo>
                <a:close/>
                <a:moveTo>
                  <a:pt x="5596" y="463"/>
                </a:moveTo>
                <a:lnTo>
                  <a:pt x="5596" y="460"/>
                </a:lnTo>
                <a:lnTo>
                  <a:pt x="5595" y="457"/>
                </a:lnTo>
                <a:lnTo>
                  <a:pt x="5594" y="453"/>
                </a:lnTo>
                <a:lnTo>
                  <a:pt x="5592" y="451"/>
                </a:lnTo>
                <a:lnTo>
                  <a:pt x="5587" y="446"/>
                </a:lnTo>
                <a:lnTo>
                  <a:pt x="5581" y="442"/>
                </a:lnTo>
                <a:lnTo>
                  <a:pt x="5572" y="439"/>
                </a:lnTo>
                <a:lnTo>
                  <a:pt x="5564" y="435"/>
                </a:lnTo>
                <a:lnTo>
                  <a:pt x="5554" y="433"/>
                </a:lnTo>
                <a:lnTo>
                  <a:pt x="5545" y="431"/>
                </a:lnTo>
                <a:lnTo>
                  <a:pt x="5535" y="430"/>
                </a:lnTo>
                <a:lnTo>
                  <a:pt x="5526" y="430"/>
                </a:lnTo>
                <a:lnTo>
                  <a:pt x="5516" y="431"/>
                </a:lnTo>
                <a:lnTo>
                  <a:pt x="5509" y="432"/>
                </a:lnTo>
                <a:lnTo>
                  <a:pt x="5503" y="433"/>
                </a:lnTo>
                <a:lnTo>
                  <a:pt x="5497" y="436"/>
                </a:lnTo>
                <a:lnTo>
                  <a:pt x="5495" y="438"/>
                </a:lnTo>
                <a:lnTo>
                  <a:pt x="5494" y="440"/>
                </a:lnTo>
                <a:lnTo>
                  <a:pt x="5493" y="442"/>
                </a:lnTo>
                <a:lnTo>
                  <a:pt x="5493" y="444"/>
                </a:lnTo>
                <a:lnTo>
                  <a:pt x="5490" y="447"/>
                </a:lnTo>
                <a:lnTo>
                  <a:pt x="5488" y="452"/>
                </a:lnTo>
                <a:lnTo>
                  <a:pt x="5487" y="461"/>
                </a:lnTo>
                <a:lnTo>
                  <a:pt x="5487" y="471"/>
                </a:lnTo>
                <a:lnTo>
                  <a:pt x="5487" y="497"/>
                </a:lnTo>
                <a:lnTo>
                  <a:pt x="5489" y="526"/>
                </a:lnTo>
                <a:lnTo>
                  <a:pt x="5491" y="557"/>
                </a:lnTo>
                <a:lnTo>
                  <a:pt x="5494" y="585"/>
                </a:lnTo>
                <a:lnTo>
                  <a:pt x="5496" y="608"/>
                </a:lnTo>
                <a:lnTo>
                  <a:pt x="5496" y="624"/>
                </a:lnTo>
                <a:lnTo>
                  <a:pt x="5494" y="625"/>
                </a:lnTo>
                <a:lnTo>
                  <a:pt x="5492" y="626"/>
                </a:lnTo>
                <a:lnTo>
                  <a:pt x="5490" y="627"/>
                </a:lnTo>
                <a:lnTo>
                  <a:pt x="5488" y="630"/>
                </a:lnTo>
                <a:lnTo>
                  <a:pt x="5483" y="636"/>
                </a:lnTo>
                <a:lnTo>
                  <a:pt x="5478" y="643"/>
                </a:lnTo>
                <a:lnTo>
                  <a:pt x="5473" y="649"/>
                </a:lnTo>
                <a:lnTo>
                  <a:pt x="5469" y="656"/>
                </a:lnTo>
                <a:lnTo>
                  <a:pt x="5464" y="660"/>
                </a:lnTo>
                <a:lnTo>
                  <a:pt x="5460" y="661"/>
                </a:lnTo>
                <a:lnTo>
                  <a:pt x="5462" y="679"/>
                </a:lnTo>
                <a:lnTo>
                  <a:pt x="5465" y="705"/>
                </a:lnTo>
                <a:lnTo>
                  <a:pt x="5465" y="712"/>
                </a:lnTo>
                <a:lnTo>
                  <a:pt x="5465" y="718"/>
                </a:lnTo>
                <a:lnTo>
                  <a:pt x="5464" y="724"/>
                </a:lnTo>
                <a:lnTo>
                  <a:pt x="5463" y="730"/>
                </a:lnTo>
                <a:lnTo>
                  <a:pt x="5461" y="734"/>
                </a:lnTo>
                <a:lnTo>
                  <a:pt x="5458" y="737"/>
                </a:lnTo>
                <a:lnTo>
                  <a:pt x="5454" y="739"/>
                </a:lnTo>
                <a:lnTo>
                  <a:pt x="5450" y="740"/>
                </a:lnTo>
                <a:lnTo>
                  <a:pt x="5449" y="735"/>
                </a:lnTo>
                <a:lnTo>
                  <a:pt x="5447" y="731"/>
                </a:lnTo>
                <a:lnTo>
                  <a:pt x="5445" y="729"/>
                </a:lnTo>
                <a:lnTo>
                  <a:pt x="5442" y="727"/>
                </a:lnTo>
                <a:lnTo>
                  <a:pt x="5438" y="729"/>
                </a:lnTo>
                <a:lnTo>
                  <a:pt x="5433" y="730"/>
                </a:lnTo>
                <a:lnTo>
                  <a:pt x="5429" y="732"/>
                </a:lnTo>
                <a:lnTo>
                  <a:pt x="5426" y="735"/>
                </a:lnTo>
                <a:lnTo>
                  <a:pt x="5422" y="737"/>
                </a:lnTo>
                <a:lnTo>
                  <a:pt x="5420" y="741"/>
                </a:lnTo>
                <a:lnTo>
                  <a:pt x="5418" y="744"/>
                </a:lnTo>
                <a:lnTo>
                  <a:pt x="5417" y="748"/>
                </a:lnTo>
                <a:lnTo>
                  <a:pt x="5417" y="750"/>
                </a:lnTo>
                <a:lnTo>
                  <a:pt x="5419" y="752"/>
                </a:lnTo>
                <a:lnTo>
                  <a:pt x="5422" y="754"/>
                </a:lnTo>
                <a:lnTo>
                  <a:pt x="5427" y="754"/>
                </a:lnTo>
                <a:lnTo>
                  <a:pt x="5428" y="757"/>
                </a:lnTo>
                <a:lnTo>
                  <a:pt x="5430" y="760"/>
                </a:lnTo>
                <a:lnTo>
                  <a:pt x="5432" y="762"/>
                </a:lnTo>
                <a:lnTo>
                  <a:pt x="5436" y="763"/>
                </a:lnTo>
                <a:lnTo>
                  <a:pt x="5446" y="766"/>
                </a:lnTo>
                <a:lnTo>
                  <a:pt x="5456" y="768"/>
                </a:lnTo>
                <a:lnTo>
                  <a:pt x="5467" y="770"/>
                </a:lnTo>
                <a:lnTo>
                  <a:pt x="5476" y="772"/>
                </a:lnTo>
                <a:lnTo>
                  <a:pt x="5480" y="774"/>
                </a:lnTo>
                <a:lnTo>
                  <a:pt x="5483" y="775"/>
                </a:lnTo>
                <a:lnTo>
                  <a:pt x="5485" y="778"/>
                </a:lnTo>
                <a:lnTo>
                  <a:pt x="5485" y="781"/>
                </a:lnTo>
                <a:lnTo>
                  <a:pt x="5492" y="780"/>
                </a:lnTo>
                <a:lnTo>
                  <a:pt x="5497" y="779"/>
                </a:lnTo>
                <a:lnTo>
                  <a:pt x="5502" y="778"/>
                </a:lnTo>
                <a:lnTo>
                  <a:pt x="5505" y="775"/>
                </a:lnTo>
                <a:lnTo>
                  <a:pt x="5507" y="772"/>
                </a:lnTo>
                <a:lnTo>
                  <a:pt x="5508" y="768"/>
                </a:lnTo>
                <a:lnTo>
                  <a:pt x="5509" y="761"/>
                </a:lnTo>
                <a:lnTo>
                  <a:pt x="5509" y="754"/>
                </a:lnTo>
                <a:lnTo>
                  <a:pt x="5505" y="754"/>
                </a:lnTo>
                <a:lnTo>
                  <a:pt x="5501" y="753"/>
                </a:lnTo>
                <a:lnTo>
                  <a:pt x="5499" y="752"/>
                </a:lnTo>
                <a:lnTo>
                  <a:pt x="5496" y="751"/>
                </a:lnTo>
                <a:lnTo>
                  <a:pt x="5494" y="746"/>
                </a:lnTo>
                <a:lnTo>
                  <a:pt x="5493" y="741"/>
                </a:lnTo>
                <a:lnTo>
                  <a:pt x="5495" y="731"/>
                </a:lnTo>
                <a:lnTo>
                  <a:pt x="5496" y="721"/>
                </a:lnTo>
                <a:lnTo>
                  <a:pt x="5494" y="721"/>
                </a:lnTo>
                <a:lnTo>
                  <a:pt x="5493" y="720"/>
                </a:lnTo>
                <a:lnTo>
                  <a:pt x="5493" y="718"/>
                </a:lnTo>
                <a:lnTo>
                  <a:pt x="5494" y="717"/>
                </a:lnTo>
                <a:lnTo>
                  <a:pt x="5500" y="712"/>
                </a:lnTo>
                <a:lnTo>
                  <a:pt x="5506" y="706"/>
                </a:lnTo>
                <a:lnTo>
                  <a:pt x="5521" y="697"/>
                </a:lnTo>
                <a:lnTo>
                  <a:pt x="5529" y="692"/>
                </a:lnTo>
                <a:lnTo>
                  <a:pt x="5530" y="678"/>
                </a:lnTo>
                <a:lnTo>
                  <a:pt x="5532" y="665"/>
                </a:lnTo>
                <a:lnTo>
                  <a:pt x="5536" y="654"/>
                </a:lnTo>
                <a:lnTo>
                  <a:pt x="5541" y="643"/>
                </a:lnTo>
                <a:lnTo>
                  <a:pt x="5547" y="635"/>
                </a:lnTo>
                <a:lnTo>
                  <a:pt x="5553" y="625"/>
                </a:lnTo>
                <a:lnTo>
                  <a:pt x="5560" y="618"/>
                </a:lnTo>
                <a:lnTo>
                  <a:pt x="5566" y="610"/>
                </a:lnTo>
                <a:lnTo>
                  <a:pt x="5580" y="597"/>
                </a:lnTo>
                <a:lnTo>
                  <a:pt x="5591" y="583"/>
                </a:lnTo>
                <a:lnTo>
                  <a:pt x="5596" y="576"/>
                </a:lnTo>
                <a:lnTo>
                  <a:pt x="5600" y="568"/>
                </a:lnTo>
                <a:lnTo>
                  <a:pt x="5603" y="560"/>
                </a:lnTo>
                <a:lnTo>
                  <a:pt x="5603" y="551"/>
                </a:lnTo>
                <a:lnTo>
                  <a:pt x="5607" y="550"/>
                </a:lnTo>
                <a:lnTo>
                  <a:pt x="5610" y="547"/>
                </a:lnTo>
                <a:lnTo>
                  <a:pt x="5612" y="543"/>
                </a:lnTo>
                <a:lnTo>
                  <a:pt x="5613" y="538"/>
                </a:lnTo>
                <a:lnTo>
                  <a:pt x="5614" y="523"/>
                </a:lnTo>
                <a:lnTo>
                  <a:pt x="5613" y="507"/>
                </a:lnTo>
                <a:lnTo>
                  <a:pt x="5610" y="490"/>
                </a:lnTo>
                <a:lnTo>
                  <a:pt x="5607" y="477"/>
                </a:lnTo>
                <a:lnTo>
                  <a:pt x="5604" y="470"/>
                </a:lnTo>
                <a:lnTo>
                  <a:pt x="5602" y="466"/>
                </a:lnTo>
                <a:lnTo>
                  <a:pt x="5600" y="463"/>
                </a:lnTo>
                <a:lnTo>
                  <a:pt x="5596" y="463"/>
                </a:lnTo>
                <a:close/>
                <a:moveTo>
                  <a:pt x="6420" y="2791"/>
                </a:moveTo>
                <a:lnTo>
                  <a:pt x="6414" y="2817"/>
                </a:lnTo>
                <a:lnTo>
                  <a:pt x="6406" y="2844"/>
                </a:lnTo>
                <a:lnTo>
                  <a:pt x="6398" y="2870"/>
                </a:lnTo>
                <a:lnTo>
                  <a:pt x="6389" y="2895"/>
                </a:lnTo>
                <a:lnTo>
                  <a:pt x="6380" y="2919"/>
                </a:lnTo>
                <a:lnTo>
                  <a:pt x="6369" y="2944"/>
                </a:lnTo>
                <a:lnTo>
                  <a:pt x="6358" y="2967"/>
                </a:lnTo>
                <a:lnTo>
                  <a:pt x="6346" y="2990"/>
                </a:lnTo>
                <a:lnTo>
                  <a:pt x="6334" y="3012"/>
                </a:lnTo>
                <a:lnTo>
                  <a:pt x="6320" y="3033"/>
                </a:lnTo>
                <a:lnTo>
                  <a:pt x="6305" y="3054"/>
                </a:lnTo>
                <a:lnTo>
                  <a:pt x="6291" y="3073"/>
                </a:lnTo>
                <a:lnTo>
                  <a:pt x="6274" y="3093"/>
                </a:lnTo>
                <a:lnTo>
                  <a:pt x="6257" y="3111"/>
                </a:lnTo>
                <a:lnTo>
                  <a:pt x="6240" y="3128"/>
                </a:lnTo>
                <a:lnTo>
                  <a:pt x="6221" y="3145"/>
                </a:lnTo>
                <a:lnTo>
                  <a:pt x="6202" y="3161"/>
                </a:lnTo>
                <a:lnTo>
                  <a:pt x="6182" y="3176"/>
                </a:lnTo>
                <a:lnTo>
                  <a:pt x="6161" y="3190"/>
                </a:lnTo>
                <a:lnTo>
                  <a:pt x="6140" y="3203"/>
                </a:lnTo>
                <a:lnTo>
                  <a:pt x="6118" y="3216"/>
                </a:lnTo>
                <a:lnTo>
                  <a:pt x="6095" y="3227"/>
                </a:lnTo>
                <a:lnTo>
                  <a:pt x="6071" y="3238"/>
                </a:lnTo>
                <a:lnTo>
                  <a:pt x="6047" y="3247"/>
                </a:lnTo>
                <a:lnTo>
                  <a:pt x="6021" y="3256"/>
                </a:lnTo>
                <a:lnTo>
                  <a:pt x="5995" y="3263"/>
                </a:lnTo>
                <a:lnTo>
                  <a:pt x="5968" y="3269"/>
                </a:lnTo>
                <a:lnTo>
                  <a:pt x="5939" y="3275"/>
                </a:lnTo>
                <a:lnTo>
                  <a:pt x="5911" y="3279"/>
                </a:lnTo>
                <a:lnTo>
                  <a:pt x="5881" y="3283"/>
                </a:lnTo>
                <a:lnTo>
                  <a:pt x="5852" y="3285"/>
                </a:lnTo>
                <a:lnTo>
                  <a:pt x="5820" y="3286"/>
                </a:lnTo>
                <a:lnTo>
                  <a:pt x="5792" y="3286"/>
                </a:lnTo>
                <a:lnTo>
                  <a:pt x="5765" y="3285"/>
                </a:lnTo>
                <a:lnTo>
                  <a:pt x="5737" y="3282"/>
                </a:lnTo>
                <a:lnTo>
                  <a:pt x="5710" y="3279"/>
                </a:lnTo>
                <a:lnTo>
                  <a:pt x="5684" y="3274"/>
                </a:lnTo>
                <a:lnTo>
                  <a:pt x="5657" y="3268"/>
                </a:lnTo>
                <a:lnTo>
                  <a:pt x="5632" y="3261"/>
                </a:lnTo>
                <a:lnTo>
                  <a:pt x="5608" y="3253"/>
                </a:lnTo>
                <a:lnTo>
                  <a:pt x="5584" y="3244"/>
                </a:lnTo>
                <a:lnTo>
                  <a:pt x="5560" y="3234"/>
                </a:lnTo>
                <a:lnTo>
                  <a:pt x="5536" y="3223"/>
                </a:lnTo>
                <a:lnTo>
                  <a:pt x="5514" y="3210"/>
                </a:lnTo>
                <a:lnTo>
                  <a:pt x="5492" y="3198"/>
                </a:lnTo>
                <a:lnTo>
                  <a:pt x="5472" y="3183"/>
                </a:lnTo>
                <a:lnTo>
                  <a:pt x="5451" y="3168"/>
                </a:lnTo>
                <a:lnTo>
                  <a:pt x="5432" y="3152"/>
                </a:lnTo>
                <a:lnTo>
                  <a:pt x="5413" y="3136"/>
                </a:lnTo>
                <a:lnTo>
                  <a:pt x="5395" y="3118"/>
                </a:lnTo>
                <a:lnTo>
                  <a:pt x="5378" y="3099"/>
                </a:lnTo>
                <a:lnTo>
                  <a:pt x="5361" y="3080"/>
                </a:lnTo>
                <a:lnTo>
                  <a:pt x="5346" y="3060"/>
                </a:lnTo>
                <a:lnTo>
                  <a:pt x="5330" y="3039"/>
                </a:lnTo>
                <a:lnTo>
                  <a:pt x="5317" y="3016"/>
                </a:lnTo>
                <a:lnTo>
                  <a:pt x="5304" y="2994"/>
                </a:lnTo>
                <a:lnTo>
                  <a:pt x="5291" y="2971"/>
                </a:lnTo>
                <a:lnTo>
                  <a:pt x="5281" y="2947"/>
                </a:lnTo>
                <a:lnTo>
                  <a:pt x="5270" y="2923"/>
                </a:lnTo>
                <a:lnTo>
                  <a:pt x="5261" y="2897"/>
                </a:lnTo>
                <a:lnTo>
                  <a:pt x="5252" y="2871"/>
                </a:lnTo>
                <a:lnTo>
                  <a:pt x="5245" y="2845"/>
                </a:lnTo>
                <a:lnTo>
                  <a:pt x="5239" y="2818"/>
                </a:lnTo>
                <a:lnTo>
                  <a:pt x="5234" y="2791"/>
                </a:lnTo>
                <a:lnTo>
                  <a:pt x="5022" y="2791"/>
                </a:lnTo>
                <a:lnTo>
                  <a:pt x="5017" y="2802"/>
                </a:lnTo>
                <a:lnTo>
                  <a:pt x="5011" y="2814"/>
                </a:lnTo>
                <a:lnTo>
                  <a:pt x="5004" y="2826"/>
                </a:lnTo>
                <a:lnTo>
                  <a:pt x="4998" y="2837"/>
                </a:lnTo>
                <a:lnTo>
                  <a:pt x="4992" y="2853"/>
                </a:lnTo>
                <a:lnTo>
                  <a:pt x="4986" y="2869"/>
                </a:lnTo>
                <a:lnTo>
                  <a:pt x="4983" y="2884"/>
                </a:lnTo>
                <a:lnTo>
                  <a:pt x="4982" y="2900"/>
                </a:lnTo>
                <a:lnTo>
                  <a:pt x="4983" y="2916"/>
                </a:lnTo>
                <a:lnTo>
                  <a:pt x="4986" y="2933"/>
                </a:lnTo>
                <a:lnTo>
                  <a:pt x="4994" y="2966"/>
                </a:lnTo>
                <a:lnTo>
                  <a:pt x="4999" y="2989"/>
                </a:lnTo>
                <a:lnTo>
                  <a:pt x="5005" y="3013"/>
                </a:lnTo>
                <a:lnTo>
                  <a:pt x="5016" y="3050"/>
                </a:lnTo>
                <a:lnTo>
                  <a:pt x="5024" y="3089"/>
                </a:lnTo>
                <a:lnTo>
                  <a:pt x="5031" y="3119"/>
                </a:lnTo>
                <a:lnTo>
                  <a:pt x="5036" y="3142"/>
                </a:lnTo>
                <a:lnTo>
                  <a:pt x="5039" y="3159"/>
                </a:lnTo>
                <a:lnTo>
                  <a:pt x="5041" y="3172"/>
                </a:lnTo>
                <a:lnTo>
                  <a:pt x="5043" y="3185"/>
                </a:lnTo>
                <a:lnTo>
                  <a:pt x="5045" y="3199"/>
                </a:lnTo>
                <a:lnTo>
                  <a:pt x="5047" y="3214"/>
                </a:lnTo>
                <a:lnTo>
                  <a:pt x="5047" y="3285"/>
                </a:lnTo>
                <a:lnTo>
                  <a:pt x="5042" y="3324"/>
                </a:lnTo>
                <a:lnTo>
                  <a:pt x="5037" y="3363"/>
                </a:lnTo>
                <a:lnTo>
                  <a:pt x="5031" y="3401"/>
                </a:lnTo>
                <a:lnTo>
                  <a:pt x="5025" y="3440"/>
                </a:lnTo>
                <a:lnTo>
                  <a:pt x="5019" y="3462"/>
                </a:lnTo>
                <a:lnTo>
                  <a:pt x="5013" y="3485"/>
                </a:lnTo>
                <a:lnTo>
                  <a:pt x="5007" y="3507"/>
                </a:lnTo>
                <a:lnTo>
                  <a:pt x="5001" y="3529"/>
                </a:lnTo>
                <a:lnTo>
                  <a:pt x="4995" y="3550"/>
                </a:lnTo>
                <a:lnTo>
                  <a:pt x="4988" y="3572"/>
                </a:lnTo>
                <a:lnTo>
                  <a:pt x="4983" y="3594"/>
                </a:lnTo>
                <a:lnTo>
                  <a:pt x="4977" y="3616"/>
                </a:lnTo>
                <a:lnTo>
                  <a:pt x="4952" y="3681"/>
                </a:lnTo>
                <a:lnTo>
                  <a:pt x="4925" y="3748"/>
                </a:lnTo>
                <a:lnTo>
                  <a:pt x="4912" y="3783"/>
                </a:lnTo>
                <a:lnTo>
                  <a:pt x="4898" y="3818"/>
                </a:lnTo>
                <a:lnTo>
                  <a:pt x="4885" y="3853"/>
                </a:lnTo>
                <a:lnTo>
                  <a:pt x="4873" y="3888"/>
                </a:lnTo>
                <a:lnTo>
                  <a:pt x="4862" y="3924"/>
                </a:lnTo>
                <a:lnTo>
                  <a:pt x="4852" y="3960"/>
                </a:lnTo>
                <a:lnTo>
                  <a:pt x="4843" y="3996"/>
                </a:lnTo>
                <a:lnTo>
                  <a:pt x="4837" y="4032"/>
                </a:lnTo>
                <a:lnTo>
                  <a:pt x="4832" y="4068"/>
                </a:lnTo>
                <a:lnTo>
                  <a:pt x="4829" y="4102"/>
                </a:lnTo>
                <a:lnTo>
                  <a:pt x="4829" y="4120"/>
                </a:lnTo>
                <a:lnTo>
                  <a:pt x="4829" y="4137"/>
                </a:lnTo>
                <a:lnTo>
                  <a:pt x="4829" y="4155"/>
                </a:lnTo>
                <a:lnTo>
                  <a:pt x="4831" y="4172"/>
                </a:lnTo>
                <a:lnTo>
                  <a:pt x="4833" y="4187"/>
                </a:lnTo>
                <a:lnTo>
                  <a:pt x="4835" y="4201"/>
                </a:lnTo>
                <a:lnTo>
                  <a:pt x="4838" y="4216"/>
                </a:lnTo>
                <a:lnTo>
                  <a:pt x="4841" y="4230"/>
                </a:lnTo>
                <a:lnTo>
                  <a:pt x="4845" y="4245"/>
                </a:lnTo>
                <a:lnTo>
                  <a:pt x="4850" y="4258"/>
                </a:lnTo>
                <a:lnTo>
                  <a:pt x="4855" y="4272"/>
                </a:lnTo>
                <a:lnTo>
                  <a:pt x="4861" y="4285"/>
                </a:lnTo>
                <a:lnTo>
                  <a:pt x="4867" y="4298"/>
                </a:lnTo>
                <a:lnTo>
                  <a:pt x="4874" y="4311"/>
                </a:lnTo>
                <a:lnTo>
                  <a:pt x="4881" y="4324"/>
                </a:lnTo>
                <a:lnTo>
                  <a:pt x="4889" y="4335"/>
                </a:lnTo>
                <a:lnTo>
                  <a:pt x="4897" y="4347"/>
                </a:lnTo>
                <a:lnTo>
                  <a:pt x="4905" y="4359"/>
                </a:lnTo>
                <a:lnTo>
                  <a:pt x="4915" y="4370"/>
                </a:lnTo>
                <a:lnTo>
                  <a:pt x="4924" y="4381"/>
                </a:lnTo>
                <a:lnTo>
                  <a:pt x="4935" y="4391"/>
                </a:lnTo>
                <a:lnTo>
                  <a:pt x="4944" y="4401"/>
                </a:lnTo>
                <a:lnTo>
                  <a:pt x="4956" y="4410"/>
                </a:lnTo>
                <a:lnTo>
                  <a:pt x="4966" y="4420"/>
                </a:lnTo>
                <a:lnTo>
                  <a:pt x="4978" y="4428"/>
                </a:lnTo>
                <a:lnTo>
                  <a:pt x="4990" y="4436"/>
                </a:lnTo>
                <a:lnTo>
                  <a:pt x="5002" y="4443"/>
                </a:lnTo>
                <a:lnTo>
                  <a:pt x="5015" y="4450"/>
                </a:lnTo>
                <a:lnTo>
                  <a:pt x="5027" y="4457"/>
                </a:lnTo>
                <a:lnTo>
                  <a:pt x="5040" y="4463"/>
                </a:lnTo>
                <a:lnTo>
                  <a:pt x="5054" y="4468"/>
                </a:lnTo>
                <a:lnTo>
                  <a:pt x="5067" y="4472"/>
                </a:lnTo>
                <a:lnTo>
                  <a:pt x="5082" y="4477"/>
                </a:lnTo>
                <a:lnTo>
                  <a:pt x="5096" y="4480"/>
                </a:lnTo>
                <a:lnTo>
                  <a:pt x="5110" y="4483"/>
                </a:lnTo>
                <a:lnTo>
                  <a:pt x="5125" y="4485"/>
                </a:lnTo>
                <a:lnTo>
                  <a:pt x="5143" y="4487"/>
                </a:lnTo>
                <a:lnTo>
                  <a:pt x="5161" y="4488"/>
                </a:lnTo>
                <a:lnTo>
                  <a:pt x="5178" y="4489"/>
                </a:lnTo>
                <a:lnTo>
                  <a:pt x="5195" y="4489"/>
                </a:lnTo>
                <a:lnTo>
                  <a:pt x="5210" y="4488"/>
                </a:lnTo>
                <a:lnTo>
                  <a:pt x="5226" y="4486"/>
                </a:lnTo>
                <a:lnTo>
                  <a:pt x="5242" y="4484"/>
                </a:lnTo>
                <a:lnTo>
                  <a:pt x="5257" y="4482"/>
                </a:lnTo>
                <a:lnTo>
                  <a:pt x="5271" y="4478"/>
                </a:lnTo>
                <a:lnTo>
                  <a:pt x="5285" y="4473"/>
                </a:lnTo>
                <a:lnTo>
                  <a:pt x="5299" y="4469"/>
                </a:lnTo>
                <a:lnTo>
                  <a:pt x="5312" y="4464"/>
                </a:lnTo>
                <a:lnTo>
                  <a:pt x="5325" y="4458"/>
                </a:lnTo>
                <a:lnTo>
                  <a:pt x="5338" y="4450"/>
                </a:lnTo>
                <a:lnTo>
                  <a:pt x="5349" y="4443"/>
                </a:lnTo>
                <a:lnTo>
                  <a:pt x="5361" y="4436"/>
                </a:lnTo>
                <a:lnTo>
                  <a:pt x="5372" y="4427"/>
                </a:lnTo>
                <a:lnTo>
                  <a:pt x="5383" y="4418"/>
                </a:lnTo>
                <a:lnTo>
                  <a:pt x="5392" y="4407"/>
                </a:lnTo>
                <a:lnTo>
                  <a:pt x="5403" y="4397"/>
                </a:lnTo>
                <a:lnTo>
                  <a:pt x="5412" y="4386"/>
                </a:lnTo>
                <a:lnTo>
                  <a:pt x="5421" y="4374"/>
                </a:lnTo>
                <a:lnTo>
                  <a:pt x="5429" y="4362"/>
                </a:lnTo>
                <a:lnTo>
                  <a:pt x="5438" y="4349"/>
                </a:lnTo>
                <a:lnTo>
                  <a:pt x="5445" y="4335"/>
                </a:lnTo>
                <a:lnTo>
                  <a:pt x="5452" y="4321"/>
                </a:lnTo>
                <a:lnTo>
                  <a:pt x="5460" y="4306"/>
                </a:lnTo>
                <a:lnTo>
                  <a:pt x="5466" y="4291"/>
                </a:lnTo>
                <a:lnTo>
                  <a:pt x="5471" y="4275"/>
                </a:lnTo>
                <a:lnTo>
                  <a:pt x="5478" y="4258"/>
                </a:lnTo>
                <a:lnTo>
                  <a:pt x="5482" y="4242"/>
                </a:lnTo>
                <a:lnTo>
                  <a:pt x="5487" y="4224"/>
                </a:lnTo>
                <a:lnTo>
                  <a:pt x="5491" y="4201"/>
                </a:lnTo>
                <a:lnTo>
                  <a:pt x="5495" y="4180"/>
                </a:lnTo>
                <a:lnTo>
                  <a:pt x="5497" y="4159"/>
                </a:lnTo>
                <a:lnTo>
                  <a:pt x="5499" y="4138"/>
                </a:lnTo>
                <a:lnTo>
                  <a:pt x="5499" y="4118"/>
                </a:lnTo>
                <a:lnTo>
                  <a:pt x="5497" y="4098"/>
                </a:lnTo>
                <a:lnTo>
                  <a:pt x="5495" y="4078"/>
                </a:lnTo>
                <a:lnTo>
                  <a:pt x="5492" y="4059"/>
                </a:lnTo>
                <a:lnTo>
                  <a:pt x="5488" y="4039"/>
                </a:lnTo>
                <a:lnTo>
                  <a:pt x="5484" y="4020"/>
                </a:lnTo>
                <a:lnTo>
                  <a:pt x="5479" y="4000"/>
                </a:lnTo>
                <a:lnTo>
                  <a:pt x="5472" y="3980"/>
                </a:lnTo>
                <a:lnTo>
                  <a:pt x="5459" y="3939"/>
                </a:lnTo>
                <a:lnTo>
                  <a:pt x="5444" y="3897"/>
                </a:lnTo>
                <a:lnTo>
                  <a:pt x="5428" y="3866"/>
                </a:lnTo>
                <a:lnTo>
                  <a:pt x="5412" y="3837"/>
                </a:lnTo>
                <a:lnTo>
                  <a:pt x="5395" y="3808"/>
                </a:lnTo>
                <a:lnTo>
                  <a:pt x="5379" y="3779"/>
                </a:lnTo>
                <a:lnTo>
                  <a:pt x="5361" y="3750"/>
                </a:lnTo>
                <a:lnTo>
                  <a:pt x="5343" y="3722"/>
                </a:lnTo>
                <a:lnTo>
                  <a:pt x="5325" y="3693"/>
                </a:lnTo>
                <a:lnTo>
                  <a:pt x="5306" y="3665"/>
                </a:lnTo>
                <a:lnTo>
                  <a:pt x="5307" y="3655"/>
                </a:lnTo>
                <a:lnTo>
                  <a:pt x="5307" y="3646"/>
                </a:lnTo>
                <a:lnTo>
                  <a:pt x="5311" y="3642"/>
                </a:lnTo>
                <a:lnTo>
                  <a:pt x="5314" y="3638"/>
                </a:lnTo>
                <a:lnTo>
                  <a:pt x="5323" y="3634"/>
                </a:lnTo>
                <a:lnTo>
                  <a:pt x="5338" y="3630"/>
                </a:lnTo>
                <a:lnTo>
                  <a:pt x="5369" y="3623"/>
                </a:lnTo>
                <a:lnTo>
                  <a:pt x="5427" y="3608"/>
                </a:lnTo>
                <a:lnTo>
                  <a:pt x="5444" y="3605"/>
                </a:lnTo>
                <a:lnTo>
                  <a:pt x="5461" y="3602"/>
                </a:lnTo>
                <a:lnTo>
                  <a:pt x="5480" y="3601"/>
                </a:lnTo>
                <a:lnTo>
                  <a:pt x="5497" y="3602"/>
                </a:lnTo>
                <a:lnTo>
                  <a:pt x="5525" y="3602"/>
                </a:lnTo>
                <a:lnTo>
                  <a:pt x="5552" y="3603"/>
                </a:lnTo>
                <a:lnTo>
                  <a:pt x="5581" y="3604"/>
                </a:lnTo>
                <a:lnTo>
                  <a:pt x="5608" y="3605"/>
                </a:lnTo>
                <a:lnTo>
                  <a:pt x="5635" y="3606"/>
                </a:lnTo>
                <a:lnTo>
                  <a:pt x="5662" y="3607"/>
                </a:lnTo>
                <a:lnTo>
                  <a:pt x="5686" y="3608"/>
                </a:lnTo>
                <a:lnTo>
                  <a:pt x="5708" y="3608"/>
                </a:lnTo>
                <a:lnTo>
                  <a:pt x="5712" y="3607"/>
                </a:lnTo>
                <a:lnTo>
                  <a:pt x="5716" y="3606"/>
                </a:lnTo>
                <a:lnTo>
                  <a:pt x="5719" y="3604"/>
                </a:lnTo>
                <a:lnTo>
                  <a:pt x="5724" y="3602"/>
                </a:lnTo>
                <a:lnTo>
                  <a:pt x="5730" y="3596"/>
                </a:lnTo>
                <a:lnTo>
                  <a:pt x="5736" y="3590"/>
                </a:lnTo>
                <a:lnTo>
                  <a:pt x="5756" y="3579"/>
                </a:lnTo>
                <a:lnTo>
                  <a:pt x="5775" y="3569"/>
                </a:lnTo>
                <a:lnTo>
                  <a:pt x="5790" y="3559"/>
                </a:lnTo>
                <a:lnTo>
                  <a:pt x="5798" y="3553"/>
                </a:lnTo>
                <a:lnTo>
                  <a:pt x="5811" y="3546"/>
                </a:lnTo>
                <a:lnTo>
                  <a:pt x="5824" y="3539"/>
                </a:lnTo>
                <a:lnTo>
                  <a:pt x="5842" y="3530"/>
                </a:lnTo>
                <a:lnTo>
                  <a:pt x="5876" y="3515"/>
                </a:lnTo>
                <a:lnTo>
                  <a:pt x="5897" y="3509"/>
                </a:lnTo>
                <a:lnTo>
                  <a:pt x="5919" y="3502"/>
                </a:lnTo>
                <a:lnTo>
                  <a:pt x="5940" y="3496"/>
                </a:lnTo>
                <a:lnTo>
                  <a:pt x="5961" y="3490"/>
                </a:lnTo>
                <a:lnTo>
                  <a:pt x="5973" y="3489"/>
                </a:lnTo>
                <a:lnTo>
                  <a:pt x="5983" y="3488"/>
                </a:lnTo>
                <a:lnTo>
                  <a:pt x="5994" y="3486"/>
                </a:lnTo>
                <a:lnTo>
                  <a:pt x="6003" y="3485"/>
                </a:lnTo>
                <a:lnTo>
                  <a:pt x="6020" y="3478"/>
                </a:lnTo>
                <a:lnTo>
                  <a:pt x="6035" y="3472"/>
                </a:lnTo>
                <a:lnTo>
                  <a:pt x="6044" y="3472"/>
                </a:lnTo>
                <a:lnTo>
                  <a:pt x="6048" y="3474"/>
                </a:lnTo>
                <a:lnTo>
                  <a:pt x="6051" y="3477"/>
                </a:lnTo>
                <a:lnTo>
                  <a:pt x="6053" y="3480"/>
                </a:lnTo>
                <a:lnTo>
                  <a:pt x="6057" y="3487"/>
                </a:lnTo>
                <a:lnTo>
                  <a:pt x="6056" y="3492"/>
                </a:lnTo>
                <a:lnTo>
                  <a:pt x="6050" y="3510"/>
                </a:lnTo>
                <a:lnTo>
                  <a:pt x="6032" y="3553"/>
                </a:lnTo>
                <a:lnTo>
                  <a:pt x="5996" y="3637"/>
                </a:lnTo>
                <a:lnTo>
                  <a:pt x="5981" y="3671"/>
                </a:lnTo>
                <a:lnTo>
                  <a:pt x="5970" y="3699"/>
                </a:lnTo>
                <a:lnTo>
                  <a:pt x="5959" y="3722"/>
                </a:lnTo>
                <a:lnTo>
                  <a:pt x="5951" y="3746"/>
                </a:lnTo>
                <a:lnTo>
                  <a:pt x="5942" y="3772"/>
                </a:lnTo>
                <a:lnTo>
                  <a:pt x="5934" y="3805"/>
                </a:lnTo>
                <a:lnTo>
                  <a:pt x="5923" y="3848"/>
                </a:lnTo>
                <a:lnTo>
                  <a:pt x="5911" y="3903"/>
                </a:lnTo>
                <a:lnTo>
                  <a:pt x="5908" y="3953"/>
                </a:lnTo>
                <a:lnTo>
                  <a:pt x="5903" y="4002"/>
                </a:lnTo>
                <a:lnTo>
                  <a:pt x="5898" y="4052"/>
                </a:lnTo>
                <a:lnTo>
                  <a:pt x="5892" y="4101"/>
                </a:lnTo>
                <a:lnTo>
                  <a:pt x="5883" y="4150"/>
                </a:lnTo>
                <a:lnTo>
                  <a:pt x="5874" y="4198"/>
                </a:lnTo>
                <a:lnTo>
                  <a:pt x="5865" y="4247"/>
                </a:lnTo>
                <a:lnTo>
                  <a:pt x="5853" y="4295"/>
                </a:lnTo>
                <a:lnTo>
                  <a:pt x="5840" y="4343"/>
                </a:lnTo>
                <a:lnTo>
                  <a:pt x="5829" y="4386"/>
                </a:lnTo>
                <a:lnTo>
                  <a:pt x="5822" y="4406"/>
                </a:lnTo>
                <a:lnTo>
                  <a:pt x="5815" y="4426"/>
                </a:lnTo>
                <a:lnTo>
                  <a:pt x="5809" y="4445"/>
                </a:lnTo>
                <a:lnTo>
                  <a:pt x="5800" y="4463"/>
                </a:lnTo>
                <a:lnTo>
                  <a:pt x="5793" y="4481"/>
                </a:lnTo>
                <a:lnTo>
                  <a:pt x="5784" y="4500"/>
                </a:lnTo>
                <a:lnTo>
                  <a:pt x="5774" y="4518"/>
                </a:lnTo>
                <a:lnTo>
                  <a:pt x="5764" y="4536"/>
                </a:lnTo>
                <a:lnTo>
                  <a:pt x="5752" y="4554"/>
                </a:lnTo>
                <a:lnTo>
                  <a:pt x="5739" y="4573"/>
                </a:lnTo>
                <a:lnTo>
                  <a:pt x="5726" y="4592"/>
                </a:lnTo>
                <a:lnTo>
                  <a:pt x="5711" y="4612"/>
                </a:lnTo>
                <a:lnTo>
                  <a:pt x="5693" y="4634"/>
                </a:lnTo>
                <a:lnTo>
                  <a:pt x="5674" y="4655"/>
                </a:lnTo>
                <a:lnTo>
                  <a:pt x="5654" y="4675"/>
                </a:lnTo>
                <a:lnTo>
                  <a:pt x="5634" y="4695"/>
                </a:lnTo>
                <a:lnTo>
                  <a:pt x="5613" y="4713"/>
                </a:lnTo>
                <a:lnTo>
                  <a:pt x="5592" y="4730"/>
                </a:lnTo>
                <a:lnTo>
                  <a:pt x="5570" y="4746"/>
                </a:lnTo>
                <a:lnTo>
                  <a:pt x="5548" y="4761"/>
                </a:lnTo>
                <a:lnTo>
                  <a:pt x="5525" y="4775"/>
                </a:lnTo>
                <a:lnTo>
                  <a:pt x="5502" y="4789"/>
                </a:lnTo>
                <a:lnTo>
                  <a:pt x="5479" y="4801"/>
                </a:lnTo>
                <a:lnTo>
                  <a:pt x="5454" y="4812"/>
                </a:lnTo>
                <a:lnTo>
                  <a:pt x="5429" y="4822"/>
                </a:lnTo>
                <a:lnTo>
                  <a:pt x="5404" y="4833"/>
                </a:lnTo>
                <a:lnTo>
                  <a:pt x="5379" y="4841"/>
                </a:lnTo>
                <a:lnTo>
                  <a:pt x="5353" y="4849"/>
                </a:lnTo>
                <a:lnTo>
                  <a:pt x="5327" y="4856"/>
                </a:lnTo>
                <a:lnTo>
                  <a:pt x="5301" y="4863"/>
                </a:lnTo>
                <a:lnTo>
                  <a:pt x="5275" y="4868"/>
                </a:lnTo>
                <a:lnTo>
                  <a:pt x="5248" y="4873"/>
                </a:lnTo>
                <a:lnTo>
                  <a:pt x="5221" y="4877"/>
                </a:lnTo>
                <a:lnTo>
                  <a:pt x="5195" y="4880"/>
                </a:lnTo>
                <a:lnTo>
                  <a:pt x="5167" y="4883"/>
                </a:lnTo>
                <a:lnTo>
                  <a:pt x="5140" y="4885"/>
                </a:lnTo>
                <a:lnTo>
                  <a:pt x="5113" y="4886"/>
                </a:lnTo>
                <a:lnTo>
                  <a:pt x="5085" y="4886"/>
                </a:lnTo>
                <a:lnTo>
                  <a:pt x="5058" y="4886"/>
                </a:lnTo>
                <a:lnTo>
                  <a:pt x="5031" y="4885"/>
                </a:lnTo>
                <a:lnTo>
                  <a:pt x="5003" y="4883"/>
                </a:lnTo>
                <a:lnTo>
                  <a:pt x="4976" y="4880"/>
                </a:lnTo>
                <a:lnTo>
                  <a:pt x="4948" y="4878"/>
                </a:lnTo>
                <a:lnTo>
                  <a:pt x="4921" y="4874"/>
                </a:lnTo>
                <a:lnTo>
                  <a:pt x="4891" y="4870"/>
                </a:lnTo>
                <a:lnTo>
                  <a:pt x="4861" y="4865"/>
                </a:lnTo>
                <a:lnTo>
                  <a:pt x="4832" y="4858"/>
                </a:lnTo>
                <a:lnTo>
                  <a:pt x="4802" y="4851"/>
                </a:lnTo>
                <a:lnTo>
                  <a:pt x="4773" y="4844"/>
                </a:lnTo>
                <a:lnTo>
                  <a:pt x="4743" y="4834"/>
                </a:lnTo>
                <a:lnTo>
                  <a:pt x="4715" y="4825"/>
                </a:lnTo>
                <a:lnTo>
                  <a:pt x="4687" y="4814"/>
                </a:lnTo>
                <a:lnTo>
                  <a:pt x="4658" y="4802"/>
                </a:lnTo>
                <a:lnTo>
                  <a:pt x="4631" y="4791"/>
                </a:lnTo>
                <a:lnTo>
                  <a:pt x="4604" y="4777"/>
                </a:lnTo>
                <a:lnTo>
                  <a:pt x="4577" y="4763"/>
                </a:lnTo>
                <a:lnTo>
                  <a:pt x="4551" y="4749"/>
                </a:lnTo>
                <a:lnTo>
                  <a:pt x="4525" y="4733"/>
                </a:lnTo>
                <a:lnTo>
                  <a:pt x="4499" y="4717"/>
                </a:lnTo>
                <a:lnTo>
                  <a:pt x="4475" y="4699"/>
                </a:lnTo>
                <a:lnTo>
                  <a:pt x="4451" y="4681"/>
                </a:lnTo>
                <a:lnTo>
                  <a:pt x="4428" y="4662"/>
                </a:lnTo>
                <a:lnTo>
                  <a:pt x="4406" y="4642"/>
                </a:lnTo>
                <a:lnTo>
                  <a:pt x="4384" y="4622"/>
                </a:lnTo>
                <a:lnTo>
                  <a:pt x="4363" y="4601"/>
                </a:lnTo>
                <a:lnTo>
                  <a:pt x="4343" y="4579"/>
                </a:lnTo>
                <a:lnTo>
                  <a:pt x="4324" y="4556"/>
                </a:lnTo>
                <a:lnTo>
                  <a:pt x="4305" y="4533"/>
                </a:lnTo>
                <a:lnTo>
                  <a:pt x="4288" y="4507"/>
                </a:lnTo>
                <a:lnTo>
                  <a:pt x="4271" y="4482"/>
                </a:lnTo>
                <a:lnTo>
                  <a:pt x="4255" y="4456"/>
                </a:lnTo>
                <a:lnTo>
                  <a:pt x="4241" y="4429"/>
                </a:lnTo>
                <a:lnTo>
                  <a:pt x="4227" y="4402"/>
                </a:lnTo>
                <a:lnTo>
                  <a:pt x="4214" y="4373"/>
                </a:lnTo>
                <a:lnTo>
                  <a:pt x="4203" y="4344"/>
                </a:lnTo>
                <a:lnTo>
                  <a:pt x="4192" y="4314"/>
                </a:lnTo>
                <a:lnTo>
                  <a:pt x="4180" y="4273"/>
                </a:lnTo>
                <a:lnTo>
                  <a:pt x="4169" y="4233"/>
                </a:lnTo>
                <a:lnTo>
                  <a:pt x="4160" y="4193"/>
                </a:lnTo>
                <a:lnTo>
                  <a:pt x="4151" y="4153"/>
                </a:lnTo>
                <a:lnTo>
                  <a:pt x="4144" y="4114"/>
                </a:lnTo>
                <a:lnTo>
                  <a:pt x="4139" y="4074"/>
                </a:lnTo>
                <a:lnTo>
                  <a:pt x="4134" y="4035"/>
                </a:lnTo>
                <a:lnTo>
                  <a:pt x="4131" y="3996"/>
                </a:lnTo>
                <a:lnTo>
                  <a:pt x="4128" y="3957"/>
                </a:lnTo>
                <a:lnTo>
                  <a:pt x="4127" y="3917"/>
                </a:lnTo>
                <a:lnTo>
                  <a:pt x="4127" y="3878"/>
                </a:lnTo>
                <a:lnTo>
                  <a:pt x="4128" y="3838"/>
                </a:lnTo>
                <a:lnTo>
                  <a:pt x="4129" y="3797"/>
                </a:lnTo>
                <a:lnTo>
                  <a:pt x="4131" y="3756"/>
                </a:lnTo>
                <a:lnTo>
                  <a:pt x="4134" y="3714"/>
                </a:lnTo>
                <a:lnTo>
                  <a:pt x="4138" y="3672"/>
                </a:lnTo>
                <a:lnTo>
                  <a:pt x="4141" y="3642"/>
                </a:lnTo>
                <a:lnTo>
                  <a:pt x="4144" y="3613"/>
                </a:lnTo>
                <a:lnTo>
                  <a:pt x="4148" y="3584"/>
                </a:lnTo>
                <a:lnTo>
                  <a:pt x="4152" y="3555"/>
                </a:lnTo>
                <a:lnTo>
                  <a:pt x="4158" y="3527"/>
                </a:lnTo>
                <a:lnTo>
                  <a:pt x="4163" y="3499"/>
                </a:lnTo>
                <a:lnTo>
                  <a:pt x="4169" y="3472"/>
                </a:lnTo>
                <a:lnTo>
                  <a:pt x="4175" y="3444"/>
                </a:lnTo>
                <a:lnTo>
                  <a:pt x="4182" y="3419"/>
                </a:lnTo>
                <a:lnTo>
                  <a:pt x="4189" y="3393"/>
                </a:lnTo>
                <a:lnTo>
                  <a:pt x="4196" y="3369"/>
                </a:lnTo>
                <a:lnTo>
                  <a:pt x="4204" y="3344"/>
                </a:lnTo>
                <a:lnTo>
                  <a:pt x="4212" y="3320"/>
                </a:lnTo>
                <a:lnTo>
                  <a:pt x="4221" y="3298"/>
                </a:lnTo>
                <a:lnTo>
                  <a:pt x="4229" y="3276"/>
                </a:lnTo>
                <a:lnTo>
                  <a:pt x="4239" y="3255"/>
                </a:lnTo>
                <a:lnTo>
                  <a:pt x="4264" y="3198"/>
                </a:lnTo>
                <a:lnTo>
                  <a:pt x="4290" y="3138"/>
                </a:lnTo>
                <a:lnTo>
                  <a:pt x="4318" y="3077"/>
                </a:lnTo>
                <a:lnTo>
                  <a:pt x="4348" y="3016"/>
                </a:lnTo>
                <a:lnTo>
                  <a:pt x="4364" y="2987"/>
                </a:lnTo>
                <a:lnTo>
                  <a:pt x="4381" y="2957"/>
                </a:lnTo>
                <a:lnTo>
                  <a:pt x="4398" y="2929"/>
                </a:lnTo>
                <a:lnTo>
                  <a:pt x="4416" y="2900"/>
                </a:lnTo>
                <a:lnTo>
                  <a:pt x="4434" y="2874"/>
                </a:lnTo>
                <a:lnTo>
                  <a:pt x="4454" y="2849"/>
                </a:lnTo>
                <a:lnTo>
                  <a:pt x="4474" y="2825"/>
                </a:lnTo>
                <a:lnTo>
                  <a:pt x="4495" y="2801"/>
                </a:lnTo>
                <a:lnTo>
                  <a:pt x="4499" y="2796"/>
                </a:lnTo>
                <a:lnTo>
                  <a:pt x="4500" y="2791"/>
                </a:lnTo>
                <a:lnTo>
                  <a:pt x="4500" y="2791"/>
                </a:lnTo>
                <a:lnTo>
                  <a:pt x="4500" y="2791"/>
                </a:lnTo>
                <a:lnTo>
                  <a:pt x="2971" y="2791"/>
                </a:lnTo>
                <a:lnTo>
                  <a:pt x="1678" y="5326"/>
                </a:lnTo>
                <a:lnTo>
                  <a:pt x="5797" y="5326"/>
                </a:lnTo>
                <a:lnTo>
                  <a:pt x="5840" y="5325"/>
                </a:lnTo>
                <a:lnTo>
                  <a:pt x="5885" y="5322"/>
                </a:lnTo>
                <a:lnTo>
                  <a:pt x="5929" y="5317"/>
                </a:lnTo>
                <a:lnTo>
                  <a:pt x="5974" y="5310"/>
                </a:lnTo>
                <a:lnTo>
                  <a:pt x="6019" y="5300"/>
                </a:lnTo>
                <a:lnTo>
                  <a:pt x="6064" y="5288"/>
                </a:lnTo>
                <a:lnTo>
                  <a:pt x="6110" y="5275"/>
                </a:lnTo>
                <a:lnTo>
                  <a:pt x="6156" y="5260"/>
                </a:lnTo>
                <a:lnTo>
                  <a:pt x="6201" y="5243"/>
                </a:lnTo>
                <a:lnTo>
                  <a:pt x="6246" y="5224"/>
                </a:lnTo>
                <a:lnTo>
                  <a:pt x="6292" y="5204"/>
                </a:lnTo>
                <a:lnTo>
                  <a:pt x="6337" y="5182"/>
                </a:lnTo>
                <a:lnTo>
                  <a:pt x="6382" y="5159"/>
                </a:lnTo>
                <a:lnTo>
                  <a:pt x="6426" y="5134"/>
                </a:lnTo>
                <a:lnTo>
                  <a:pt x="6470" y="5106"/>
                </a:lnTo>
                <a:lnTo>
                  <a:pt x="6513" y="5079"/>
                </a:lnTo>
                <a:lnTo>
                  <a:pt x="6557" y="5049"/>
                </a:lnTo>
                <a:lnTo>
                  <a:pt x="6599" y="5019"/>
                </a:lnTo>
                <a:lnTo>
                  <a:pt x="6640" y="4986"/>
                </a:lnTo>
                <a:lnTo>
                  <a:pt x="6680" y="4953"/>
                </a:lnTo>
                <a:lnTo>
                  <a:pt x="6719" y="4918"/>
                </a:lnTo>
                <a:lnTo>
                  <a:pt x="6757" y="4884"/>
                </a:lnTo>
                <a:lnTo>
                  <a:pt x="6794" y="4847"/>
                </a:lnTo>
                <a:lnTo>
                  <a:pt x="6830" y="4810"/>
                </a:lnTo>
                <a:lnTo>
                  <a:pt x="6865" y="4771"/>
                </a:lnTo>
                <a:lnTo>
                  <a:pt x="6898" y="4732"/>
                </a:lnTo>
                <a:lnTo>
                  <a:pt x="6930" y="4692"/>
                </a:lnTo>
                <a:lnTo>
                  <a:pt x="6959" y="4652"/>
                </a:lnTo>
                <a:lnTo>
                  <a:pt x="6989" y="4610"/>
                </a:lnTo>
                <a:lnTo>
                  <a:pt x="7015" y="4567"/>
                </a:lnTo>
                <a:lnTo>
                  <a:pt x="7040" y="4525"/>
                </a:lnTo>
                <a:lnTo>
                  <a:pt x="7064" y="4481"/>
                </a:lnTo>
                <a:lnTo>
                  <a:pt x="7926" y="2791"/>
                </a:lnTo>
                <a:lnTo>
                  <a:pt x="6420" y="2791"/>
                </a:lnTo>
                <a:close/>
                <a:moveTo>
                  <a:pt x="5716" y="505"/>
                </a:moveTo>
                <a:lnTo>
                  <a:pt x="5711" y="506"/>
                </a:lnTo>
                <a:lnTo>
                  <a:pt x="5708" y="508"/>
                </a:lnTo>
                <a:lnTo>
                  <a:pt x="5706" y="512"/>
                </a:lnTo>
                <a:lnTo>
                  <a:pt x="5705" y="517"/>
                </a:lnTo>
                <a:lnTo>
                  <a:pt x="5705" y="529"/>
                </a:lnTo>
                <a:lnTo>
                  <a:pt x="5707" y="543"/>
                </a:lnTo>
                <a:lnTo>
                  <a:pt x="5709" y="557"/>
                </a:lnTo>
                <a:lnTo>
                  <a:pt x="5710" y="568"/>
                </a:lnTo>
                <a:lnTo>
                  <a:pt x="5709" y="574"/>
                </a:lnTo>
                <a:lnTo>
                  <a:pt x="5707" y="578"/>
                </a:lnTo>
                <a:lnTo>
                  <a:pt x="5704" y="580"/>
                </a:lnTo>
                <a:lnTo>
                  <a:pt x="5698" y="581"/>
                </a:lnTo>
                <a:lnTo>
                  <a:pt x="5696" y="602"/>
                </a:lnTo>
                <a:lnTo>
                  <a:pt x="5694" y="624"/>
                </a:lnTo>
                <a:lnTo>
                  <a:pt x="5692" y="635"/>
                </a:lnTo>
                <a:lnTo>
                  <a:pt x="5688" y="644"/>
                </a:lnTo>
                <a:lnTo>
                  <a:pt x="5686" y="648"/>
                </a:lnTo>
                <a:lnTo>
                  <a:pt x="5682" y="653"/>
                </a:lnTo>
                <a:lnTo>
                  <a:pt x="5677" y="655"/>
                </a:lnTo>
                <a:lnTo>
                  <a:pt x="5673" y="658"/>
                </a:lnTo>
                <a:lnTo>
                  <a:pt x="5672" y="661"/>
                </a:lnTo>
                <a:lnTo>
                  <a:pt x="5671" y="664"/>
                </a:lnTo>
                <a:lnTo>
                  <a:pt x="5670" y="667"/>
                </a:lnTo>
                <a:lnTo>
                  <a:pt x="5668" y="671"/>
                </a:lnTo>
                <a:lnTo>
                  <a:pt x="5663" y="677"/>
                </a:lnTo>
                <a:lnTo>
                  <a:pt x="5655" y="683"/>
                </a:lnTo>
                <a:lnTo>
                  <a:pt x="5638" y="696"/>
                </a:lnTo>
                <a:lnTo>
                  <a:pt x="5617" y="709"/>
                </a:lnTo>
                <a:lnTo>
                  <a:pt x="5596" y="722"/>
                </a:lnTo>
                <a:lnTo>
                  <a:pt x="5576" y="736"/>
                </a:lnTo>
                <a:lnTo>
                  <a:pt x="5568" y="743"/>
                </a:lnTo>
                <a:lnTo>
                  <a:pt x="5561" y="752"/>
                </a:lnTo>
                <a:lnTo>
                  <a:pt x="5554" y="759"/>
                </a:lnTo>
                <a:lnTo>
                  <a:pt x="5551" y="768"/>
                </a:lnTo>
                <a:lnTo>
                  <a:pt x="5543" y="769"/>
                </a:lnTo>
                <a:lnTo>
                  <a:pt x="5535" y="770"/>
                </a:lnTo>
                <a:lnTo>
                  <a:pt x="5529" y="772"/>
                </a:lnTo>
                <a:lnTo>
                  <a:pt x="5524" y="775"/>
                </a:lnTo>
                <a:lnTo>
                  <a:pt x="5519" y="778"/>
                </a:lnTo>
                <a:lnTo>
                  <a:pt x="5514" y="782"/>
                </a:lnTo>
                <a:lnTo>
                  <a:pt x="5510" y="787"/>
                </a:lnTo>
                <a:lnTo>
                  <a:pt x="5507" y="791"/>
                </a:lnTo>
                <a:lnTo>
                  <a:pt x="5504" y="796"/>
                </a:lnTo>
                <a:lnTo>
                  <a:pt x="5502" y="801"/>
                </a:lnTo>
                <a:lnTo>
                  <a:pt x="5501" y="808"/>
                </a:lnTo>
                <a:lnTo>
                  <a:pt x="5499" y="813"/>
                </a:lnTo>
                <a:lnTo>
                  <a:pt x="5497" y="826"/>
                </a:lnTo>
                <a:lnTo>
                  <a:pt x="5496" y="839"/>
                </a:lnTo>
                <a:lnTo>
                  <a:pt x="5493" y="840"/>
                </a:lnTo>
                <a:lnTo>
                  <a:pt x="5490" y="843"/>
                </a:lnTo>
                <a:lnTo>
                  <a:pt x="5485" y="848"/>
                </a:lnTo>
                <a:lnTo>
                  <a:pt x="5482" y="853"/>
                </a:lnTo>
                <a:lnTo>
                  <a:pt x="5479" y="858"/>
                </a:lnTo>
                <a:lnTo>
                  <a:pt x="5478" y="863"/>
                </a:lnTo>
                <a:lnTo>
                  <a:pt x="5479" y="866"/>
                </a:lnTo>
                <a:lnTo>
                  <a:pt x="5480" y="868"/>
                </a:lnTo>
                <a:lnTo>
                  <a:pt x="5482" y="870"/>
                </a:lnTo>
                <a:lnTo>
                  <a:pt x="5485" y="871"/>
                </a:lnTo>
                <a:lnTo>
                  <a:pt x="5486" y="877"/>
                </a:lnTo>
                <a:lnTo>
                  <a:pt x="5486" y="881"/>
                </a:lnTo>
                <a:lnTo>
                  <a:pt x="5485" y="885"/>
                </a:lnTo>
                <a:lnTo>
                  <a:pt x="5484" y="888"/>
                </a:lnTo>
                <a:lnTo>
                  <a:pt x="5482" y="890"/>
                </a:lnTo>
                <a:lnTo>
                  <a:pt x="5478" y="892"/>
                </a:lnTo>
                <a:lnTo>
                  <a:pt x="5474" y="893"/>
                </a:lnTo>
                <a:lnTo>
                  <a:pt x="5470" y="897"/>
                </a:lnTo>
                <a:lnTo>
                  <a:pt x="5468" y="900"/>
                </a:lnTo>
                <a:lnTo>
                  <a:pt x="5467" y="905"/>
                </a:lnTo>
                <a:lnTo>
                  <a:pt x="5466" y="910"/>
                </a:lnTo>
                <a:lnTo>
                  <a:pt x="5465" y="917"/>
                </a:lnTo>
                <a:lnTo>
                  <a:pt x="5473" y="924"/>
                </a:lnTo>
                <a:lnTo>
                  <a:pt x="5482" y="932"/>
                </a:lnTo>
                <a:lnTo>
                  <a:pt x="5478" y="942"/>
                </a:lnTo>
                <a:lnTo>
                  <a:pt x="5465" y="935"/>
                </a:lnTo>
                <a:lnTo>
                  <a:pt x="5450" y="930"/>
                </a:lnTo>
                <a:lnTo>
                  <a:pt x="5434" y="924"/>
                </a:lnTo>
                <a:lnTo>
                  <a:pt x="5417" y="918"/>
                </a:lnTo>
                <a:lnTo>
                  <a:pt x="5398" y="913"/>
                </a:lnTo>
                <a:lnTo>
                  <a:pt x="5377" y="909"/>
                </a:lnTo>
                <a:lnTo>
                  <a:pt x="5354" y="905"/>
                </a:lnTo>
                <a:lnTo>
                  <a:pt x="5331" y="900"/>
                </a:lnTo>
                <a:lnTo>
                  <a:pt x="5306" y="897"/>
                </a:lnTo>
                <a:lnTo>
                  <a:pt x="5281" y="894"/>
                </a:lnTo>
                <a:lnTo>
                  <a:pt x="5253" y="891"/>
                </a:lnTo>
                <a:lnTo>
                  <a:pt x="5226" y="889"/>
                </a:lnTo>
                <a:lnTo>
                  <a:pt x="5198" y="887"/>
                </a:lnTo>
                <a:lnTo>
                  <a:pt x="5168" y="886"/>
                </a:lnTo>
                <a:lnTo>
                  <a:pt x="5138" y="885"/>
                </a:lnTo>
                <a:lnTo>
                  <a:pt x="5107" y="885"/>
                </a:lnTo>
                <a:lnTo>
                  <a:pt x="5077" y="885"/>
                </a:lnTo>
                <a:lnTo>
                  <a:pt x="5046" y="886"/>
                </a:lnTo>
                <a:lnTo>
                  <a:pt x="5017" y="887"/>
                </a:lnTo>
                <a:lnTo>
                  <a:pt x="4988" y="889"/>
                </a:lnTo>
                <a:lnTo>
                  <a:pt x="4961" y="891"/>
                </a:lnTo>
                <a:lnTo>
                  <a:pt x="4935" y="893"/>
                </a:lnTo>
                <a:lnTo>
                  <a:pt x="4909" y="896"/>
                </a:lnTo>
                <a:lnTo>
                  <a:pt x="4884" y="900"/>
                </a:lnTo>
                <a:lnTo>
                  <a:pt x="4861" y="905"/>
                </a:lnTo>
                <a:lnTo>
                  <a:pt x="4839" y="909"/>
                </a:lnTo>
                <a:lnTo>
                  <a:pt x="4818" y="913"/>
                </a:lnTo>
                <a:lnTo>
                  <a:pt x="4799" y="918"/>
                </a:lnTo>
                <a:lnTo>
                  <a:pt x="4781" y="924"/>
                </a:lnTo>
                <a:lnTo>
                  <a:pt x="4765" y="929"/>
                </a:lnTo>
                <a:lnTo>
                  <a:pt x="4751" y="935"/>
                </a:lnTo>
                <a:lnTo>
                  <a:pt x="4738" y="942"/>
                </a:lnTo>
                <a:lnTo>
                  <a:pt x="4734" y="931"/>
                </a:lnTo>
                <a:lnTo>
                  <a:pt x="4738" y="928"/>
                </a:lnTo>
                <a:lnTo>
                  <a:pt x="4741" y="924"/>
                </a:lnTo>
                <a:lnTo>
                  <a:pt x="4744" y="920"/>
                </a:lnTo>
                <a:lnTo>
                  <a:pt x="4745" y="917"/>
                </a:lnTo>
                <a:lnTo>
                  <a:pt x="4747" y="914"/>
                </a:lnTo>
                <a:lnTo>
                  <a:pt x="4748" y="911"/>
                </a:lnTo>
                <a:lnTo>
                  <a:pt x="4745" y="905"/>
                </a:lnTo>
                <a:lnTo>
                  <a:pt x="4742" y="899"/>
                </a:lnTo>
                <a:lnTo>
                  <a:pt x="4732" y="890"/>
                </a:lnTo>
                <a:lnTo>
                  <a:pt x="4722" y="882"/>
                </a:lnTo>
                <a:lnTo>
                  <a:pt x="4721" y="879"/>
                </a:lnTo>
                <a:lnTo>
                  <a:pt x="4722" y="877"/>
                </a:lnTo>
                <a:lnTo>
                  <a:pt x="4726" y="876"/>
                </a:lnTo>
                <a:lnTo>
                  <a:pt x="4728" y="873"/>
                </a:lnTo>
                <a:lnTo>
                  <a:pt x="4730" y="868"/>
                </a:lnTo>
                <a:lnTo>
                  <a:pt x="4732" y="862"/>
                </a:lnTo>
                <a:lnTo>
                  <a:pt x="4732" y="857"/>
                </a:lnTo>
                <a:lnTo>
                  <a:pt x="4731" y="852"/>
                </a:lnTo>
                <a:lnTo>
                  <a:pt x="4730" y="850"/>
                </a:lnTo>
                <a:lnTo>
                  <a:pt x="4729" y="849"/>
                </a:lnTo>
                <a:lnTo>
                  <a:pt x="4727" y="848"/>
                </a:lnTo>
                <a:lnTo>
                  <a:pt x="4724" y="848"/>
                </a:lnTo>
                <a:lnTo>
                  <a:pt x="4720" y="836"/>
                </a:lnTo>
                <a:lnTo>
                  <a:pt x="4711" y="817"/>
                </a:lnTo>
                <a:lnTo>
                  <a:pt x="4706" y="807"/>
                </a:lnTo>
                <a:lnTo>
                  <a:pt x="4700" y="797"/>
                </a:lnTo>
                <a:lnTo>
                  <a:pt x="4697" y="789"/>
                </a:lnTo>
                <a:lnTo>
                  <a:pt x="4696" y="783"/>
                </a:lnTo>
                <a:lnTo>
                  <a:pt x="4690" y="781"/>
                </a:lnTo>
                <a:lnTo>
                  <a:pt x="4678" y="774"/>
                </a:lnTo>
                <a:lnTo>
                  <a:pt x="4663" y="763"/>
                </a:lnTo>
                <a:lnTo>
                  <a:pt x="4648" y="751"/>
                </a:lnTo>
                <a:lnTo>
                  <a:pt x="4632" y="738"/>
                </a:lnTo>
                <a:lnTo>
                  <a:pt x="4618" y="727"/>
                </a:lnTo>
                <a:lnTo>
                  <a:pt x="4609" y="718"/>
                </a:lnTo>
                <a:lnTo>
                  <a:pt x="4606" y="713"/>
                </a:lnTo>
                <a:lnTo>
                  <a:pt x="4600" y="713"/>
                </a:lnTo>
                <a:lnTo>
                  <a:pt x="4594" y="710"/>
                </a:lnTo>
                <a:lnTo>
                  <a:pt x="4588" y="706"/>
                </a:lnTo>
                <a:lnTo>
                  <a:pt x="4579" y="701"/>
                </a:lnTo>
                <a:lnTo>
                  <a:pt x="4564" y="688"/>
                </a:lnTo>
                <a:lnTo>
                  <a:pt x="4547" y="674"/>
                </a:lnTo>
                <a:lnTo>
                  <a:pt x="4539" y="665"/>
                </a:lnTo>
                <a:lnTo>
                  <a:pt x="4532" y="657"/>
                </a:lnTo>
                <a:lnTo>
                  <a:pt x="4526" y="648"/>
                </a:lnTo>
                <a:lnTo>
                  <a:pt x="4520" y="640"/>
                </a:lnTo>
                <a:lnTo>
                  <a:pt x="4516" y="633"/>
                </a:lnTo>
                <a:lnTo>
                  <a:pt x="4514" y="625"/>
                </a:lnTo>
                <a:lnTo>
                  <a:pt x="4514" y="618"/>
                </a:lnTo>
                <a:lnTo>
                  <a:pt x="4515" y="613"/>
                </a:lnTo>
                <a:lnTo>
                  <a:pt x="4512" y="597"/>
                </a:lnTo>
                <a:lnTo>
                  <a:pt x="4505" y="575"/>
                </a:lnTo>
                <a:lnTo>
                  <a:pt x="4503" y="563"/>
                </a:lnTo>
                <a:lnTo>
                  <a:pt x="4500" y="554"/>
                </a:lnTo>
                <a:lnTo>
                  <a:pt x="4499" y="550"/>
                </a:lnTo>
                <a:lnTo>
                  <a:pt x="4499" y="547"/>
                </a:lnTo>
                <a:lnTo>
                  <a:pt x="4500" y="545"/>
                </a:lnTo>
                <a:lnTo>
                  <a:pt x="4501" y="545"/>
                </a:lnTo>
                <a:lnTo>
                  <a:pt x="4500" y="530"/>
                </a:lnTo>
                <a:lnTo>
                  <a:pt x="4498" y="519"/>
                </a:lnTo>
                <a:lnTo>
                  <a:pt x="4495" y="508"/>
                </a:lnTo>
                <a:lnTo>
                  <a:pt x="4493" y="499"/>
                </a:lnTo>
                <a:lnTo>
                  <a:pt x="4493" y="494"/>
                </a:lnTo>
                <a:lnTo>
                  <a:pt x="4493" y="490"/>
                </a:lnTo>
                <a:lnTo>
                  <a:pt x="4494" y="487"/>
                </a:lnTo>
                <a:lnTo>
                  <a:pt x="4496" y="484"/>
                </a:lnTo>
                <a:lnTo>
                  <a:pt x="4499" y="481"/>
                </a:lnTo>
                <a:lnTo>
                  <a:pt x="4504" y="478"/>
                </a:lnTo>
                <a:lnTo>
                  <a:pt x="4510" y="474"/>
                </a:lnTo>
                <a:lnTo>
                  <a:pt x="4517" y="471"/>
                </a:lnTo>
                <a:lnTo>
                  <a:pt x="4519" y="468"/>
                </a:lnTo>
                <a:lnTo>
                  <a:pt x="4520" y="464"/>
                </a:lnTo>
                <a:lnTo>
                  <a:pt x="4521" y="460"/>
                </a:lnTo>
                <a:lnTo>
                  <a:pt x="4523" y="455"/>
                </a:lnTo>
                <a:lnTo>
                  <a:pt x="4524" y="447"/>
                </a:lnTo>
                <a:lnTo>
                  <a:pt x="4524" y="440"/>
                </a:lnTo>
                <a:lnTo>
                  <a:pt x="4525" y="435"/>
                </a:lnTo>
                <a:lnTo>
                  <a:pt x="4526" y="432"/>
                </a:lnTo>
                <a:lnTo>
                  <a:pt x="4528" y="429"/>
                </a:lnTo>
                <a:lnTo>
                  <a:pt x="4531" y="426"/>
                </a:lnTo>
                <a:lnTo>
                  <a:pt x="4534" y="424"/>
                </a:lnTo>
                <a:lnTo>
                  <a:pt x="4539" y="421"/>
                </a:lnTo>
                <a:lnTo>
                  <a:pt x="4546" y="419"/>
                </a:lnTo>
                <a:lnTo>
                  <a:pt x="4553" y="418"/>
                </a:lnTo>
                <a:lnTo>
                  <a:pt x="4554" y="412"/>
                </a:lnTo>
                <a:lnTo>
                  <a:pt x="4556" y="407"/>
                </a:lnTo>
                <a:lnTo>
                  <a:pt x="4560" y="403"/>
                </a:lnTo>
                <a:lnTo>
                  <a:pt x="4566" y="399"/>
                </a:lnTo>
                <a:lnTo>
                  <a:pt x="4578" y="392"/>
                </a:lnTo>
                <a:lnTo>
                  <a:pt x="4594" y="387"/>
                </a:lnTo>
                <a:lnTo>
                  <a:pt x="4609" y="383"/>
                </a:lnTo>
                <a:lnTo>
                  <a:pt x="4621" y="379"/>
                </a:lnTo>
                <a:lnTo>
                  <a:pt x="4627" y="375"/>
                </a:lnTo>
                <a:lnTo>
                  <a:pt x="4631" y="373"/>
                </a:lnTo>
                <a:lnTo>
                  <a:pt x="4633" y="370"/>
                </a:lnTo>
                <a:lnTo>
                  <a:pt x="4634" y="367"/>
                </a:lnTo>
                <a:lnTo>
                  <a:pt x="4648" y="368"/>
                </a:lnTo>
                <a:lnTo>
                  <a:pt x="4662" y="371"/>
                </a:lnTo>
                <a:lnTo>
                  <a:pt x="4679" y="374"/>
                </a:lnTo>
                <a:lnTo>
                  <a:pt x="4697" y="380"/>
                </a:lnTo>
                <a:lnTo>
                  <a:pt x="4716" y="384"/>
                </a:lnTo>
                <a:lnTo>
                  <a:pt x="4734" y="388"/>
                </a:lnTo>
                <a:lnTo>
                  <a:pt x="4752" y="391"/>
                </a:lnTo>
                <a:lnTo>
                  <a:pt x="4770" y="392"/>
                </a:lnTo>
                <a:lnTo>
                  <a:pt x="4770" y="389"/>
                </a:lnTo>
                <a:lnTo>
                  <a:pt x="4771" y="387"/>
                </a:lnTo>
                <a:lnTo>
                  <a:pt x="4773" y="385"/>
                </a:lnTo>
                <a:lnTo>
                  <a:pt x="4775" y="382"/>
                </a:lnTo>
                <a:lnTo>
                  <a:pt x="4782" y="379"/>
                </a:lnTo>
                <a:lnTo>
                  <a:pt x="4792" y="374"/>
                </a:lnTo>
                <a:lnTo>
                  <a:pt x="4802" y="371"/>
                </a:lnTo>
                <a:lnTo>
                  <a:pt x="4815" y="369"/>
                </a:lnTo>
                <a:lnTo>
                  <a:pt x="4829" y="367"/>
                </a:lnTo>
                <a:lnTo>
                  <a:pt x="4842" y="367"/>
                </a:lnTo>
                <a:lnTo>
                  <a:pt x="4856" y="366"/>
                </a:lnTo>
                <a:lnTo>
                  <a:pt x="4871" y="367"/>
                </a:lnTo>
                <a:lnTo>
                  <a:pt x="4883" y="369"/>
                </a:lnTo>
                <a:lnTo>
                  <a:pt x="4896" y="371"/>
                </a:lnTo>
                <a:lnTo>
                  <a:pt x="4906" y="374"/>
                </a:lnTo>
                <a:lnTo>
                  <a:pt x="4915" y="380"/>
                </a:lnTo>
                <a:lnTo>
                  <a:pt x="4918" y="382"/>
                </a:lnTo>
                <a:lnTo>
                  <a:pt x="4921" y="385"/>
                </a:lnTo>
                <a:lnTo>
                  <a:pt x="4923" y="388"/>
                </a:lnTo>
                <a:lnTo>
                  <a:pt x="4925" y="392"/>
                </a:lnTo>
                <a:lnTo>
                  <a:pt x="4939" y="397"/>
                </a:lnTo>
                <a:lnTo>
                  <a:pt x="4951" y="403"/>
                </a:lnTo>
                <a:lnTo>
                  <a:pt x="4962" y="409"/>
                </a:lnTo>
                <a:lnTo>
                  <a:pt x="4973" y="415"/>
                </a:lnTo>
                <a:lnTo>
                  <a:pt x="4984" y="422"/>
                </a:lnTo>
                <a:lnTo>
                  <a:pt x="4996" y="427"/>
                </a:lnTo>
                <a:lnTo>
                  <a:pt x="5009" y="432"/>
                </a:lnTo>
                <a:lnTo>
                  <a:pt x="5024" y="438"/>
                </a:lnTo>
                <a:lnTo>
                  <a:pt x="5025" y="440"/>
                </a:lnTo>
                <a:lnTo>
                  <a:pt x="5025" y="441"/>
                </a:lnTo>
                <a:lnTo>
                  <a:pt x="5026" y="441"/>
                </a:lnTo>
                <a:lnTo>
                  <a:pt x="5028" y="442"/>
                </a:lnTo>
                <a:lnTo>
                  <a:pt x="5032" y="441"/>
                </a:lnTo>
                <a:lnTo>
                  <a:pt x="5035" y="439"/>
                </a:lnTo>
                <a:lnTo>
                  <a:pt x="5043" y="433"/>
                </a:lnTo>
                <a:lnTo>
                  <a:pt x="5047" y="430"/>
                </a:lnTo>
                <a:lnTo>
                  <a:pt x="5045" y="405"/>
                </a:lnTo>
                <a:lnTo>
                  <a:pt x="5043" y="379"/>
                </a:lnTo>
                <a:lnTo>
                  <a:pt x="5043" y="372"/>
                </a:lnTo>
                <a:lnTo>
                  <a:pt x="5044" y="366"/>
                </a:lnTo>
                <a:lnTo>
                  <a:pt x="5045" y="361"/>
                </a:lnTo>
                <a:lnTo>
                  <a:pt x="5047" y="355"/>
                </a:lnTo>
                <a:lnTo>
                  <a:pt x="5051" y="350"/>
                </a:lnTo>
                <a:lnTo>
                  <a:pt x="5055" y="346"/>
                </a:lnTo>
                <a:lnTo>
                  <a:pt x="5060" y="343"/>
                </a:lnTo>
                <a:lnTo>
                  <a:pt x="5065" y="341"/>
                </a:lnTo>
                <a:lnTo>
                  <a:pt x="5073" y="324"/>
                </a:lnTo>
                <a:lnTo>
                  <a:pt x="5084" y="300"/>
                </a:lnTo>
                <a:lnTo>
                  <a:pt x="5086" y="295"/>
                </a:lnTo>
                <a:lnTo>
                  <a:pt x="5087" y="290"/>
                </a:lnTo>
                <a:lnTo>
                  <a:pt x="5087" y="285"/>
                </a:lnTo>
                <a:lnTo>
                  <a:pt x="5087" y="280"/>
                </a:lnTo>
                <a:lnTo>
                  <a:pt x="5085" y="277"/>
                </a:lnTo>
                <a:lnTo>
                  <a:pt x="5081" y="275"/>
                </a:lnTo>
                <a:lnTo>
                  <a:pt x="5076" y="273"/>
                </a:lnTo>
                <a:lnTo>
                  <a:pt x="5068" y="272"/>
                </a:lnTo>
                <a:lnTo>
                  <a:pt x="5067" y="275"/>
                </a:lnTo>
                <a:lnTo>
                  <a:pt x="5065" y="277"/>
                </a:lnTo>
                <a:lnTo>
                  <a:pt x="5063" y="278"/>
                </a:lnTo>
                <a:lnTo>
                  <a:pt x="5060" y="280"/>
                </a:lnTo>
                <a:lnTo>
                  <a:pt x="5053" y="283"/>
                </a:lnTo>
                <a:lnTo>
                  <a:pt x="5047" y="284"/>
                </a:lnTo>
                <a:lnTo>
                  <a:pt x="5045" y="275"/>
                </a:lnTo>
                <a:lnTo>
                  <a:pt x="5043" y="267"/>
                </a:lnTo>
                <a:lnTo>
                  <a:pt x="5042" y="258"/>
                </a:lnTo>
                <a:lnTo>
                  <a:pt x="5041" y="250"/>
                </a:lnTo>
                <a:lnTo>
                  <a:pt x="5043" y="242"/>
                </a:lnTo>
                <a:lnTo>
                  <a:pt x="5045" y="236"/>
                </a:lnTo>
                <a:lnTo>
                  <a:pt x="5047" y="233"/>
                </a:lnTo>
                <a:lnTo>
                  <a:pt x="5051" y="231"/>
                </a:lnTo>
                <a:lnTo>
                  <a:pt x="5054" y="230"/>
                </a:lnTo>
                <a:lnTo>
                  <a:pt x="5058" y="229"/>
                </a:lnTo>
                <a:lnTo>
                  <a:pt x="5058" y="232"/>
                </a:lnTo>
                <a:lnTo>
                  <a:pt x="5060" y="234"/>
                </a:lnTo>
                <a:lnTo>
                  <a:pt x="5062" y="237"/>
                </a:lnTo>
                <a:lnTo>
                  <a:pt x="5065" y="239"/>
                </a:lnTo>
                <a:lnTo>
                  <a:pt x="5068" y="240"/>
                </a:lnTo>
                <a:lnTo>
                  <a:pt x="5072" y="241"/>
                </a:lnTo>
                <a:lnTo>
                  <a:pt x="5076" y="242"/>
                </a:lnTo>
                <a:lnTo>
                  <a:pt x="5079" y="241"/>
                </a:lnTo>
                <a:lnTo>
                  <a:pt x="5082" y="241"/>
                </a:lnTo>
                <a:lnTo>
                  <a:pt x="5085" y="239"/>
                </a:lnTo>
                <a:lnTo>
                  <a:pt x="5087" y="237"/>
                </a:lnTo>
                <a:lnTo>
                  <a:pt x="5089" y="234"/>
                </a:lnTo>
                <a:lnTo>
                  <a:pt x="5089" y="230"/>
                </a:lnTo>
                <a:lnTo>
                  <a:pt x="5089" y="225"/>
                </a:lnTo>
                <a:lnTo>
                  <a:pt x="5087" y="218"/>
                </a:lnTo>
                <a:lnTo>
                  <a:pt x="5084" y="211"/>
                </a:lnTo>
                <a:lnTo>
                  <a:pt x="5080" y="209"/>
                </a:lnTo>
                <a:lnTo>
                  <a:pt x="5078" y="207"/>
                </a:lnTo>
                <a:lnTo>
                  <a:pt x="5077" y="206"/>
                </a:lnTo>
                <a:lnTo>
                  <a:pt x="5077" y="203"/>
                </a:lnTo>
                <a:lnTo>
                  <a:pt x="5079" y="200"/>
                </a:lnTo>
                <a:lnTo>
                  <a:pt x="5080" y="197"/>
                </a:lnTo>
                <a:lnTo>
                  <a:pt x="5126" y="197"/>
                </a:lnTo>
                <a:lnTo>
                  <a:pt x="5126" y="200"/>
                </a:lnTo>
                <a:lnTo>
                  <a:pt x="5126" y="205"/>
                </a:lnTo>
                <a:lnTo>
                  <a:pt x="5126" y="208"/>
                </a:lnTo>
                <a:lnTo>
                  <a:pt x="5125" y="212"/>
                </a:lnTo>
                <a:lnTo>
                  <a:pt x="5123" y="219"/>
                </a:lnTo>
                <a:lnTo>
                  <a:pt x="5121" y="226"/>
                </a:lnTo>
                <a:lnTo>
                  <a:pt x="5121" y="229"/>
                </a:lnTo>
                <a:lnTo>
                  <a:pt x="5121" y="231"/>
                </a:lnTo>
                <a:lnTo>
                  <a:pt x="5122" y="234"/>
                </a:lnTo>
                <a:lnTo>
                  <a:pt x="5124" y="235"/>
                </a:lnTo>
                <a:lnTo>
                  <a:pt x="5127" y="237"/>
                </a:lnTo>
                <a:lnTo>
                  <a:pt x="5131" y="238"/>
                </a:lnTo>
                <a:lnTo>
                  <a:pt x="5138" y="239"/>
                </a:lnTo>
                <a:lnTo>
                  <a:pt x="5145" y="239"/>
                </a:lnTo>
                <a:lnTo>
                  <a:pt x="5146" y="237"/>
                </a:lnTo>
                <a:lnTo>
                  <a:pt x="5147" y="235"/>
                </a:lnTo>
                <a:lnTo>
                  <a:pt x="5150" y="233"/>
                </a:lnTo>
                <a:lnTo>
                  <a:pt x="5153" y="232"/>
                </a:lnTo>
                <a:lnTo>
                  <a:pt x="5160" y="230"/>
                </a:lnTo>
                <a:lnTo>
                  <a:pt x="5166" y="230"/>
                </a:lnTo>
                <a:lnTo>
                  <a:pt x="5168" y="249"/>
                </a:lnTo>
                <a:lnTo>
                  <a:pt x="5168" y="266"/>
                </a:lnTo>
                <a:lnTo>
                  <a:pt x="5168" y="270"/>
                </a:lnTo>
                <a:lnTo>
                  <a:pt x="5167" y="273"/>
                </a:lnTo>
                <a:lnTo>
                  <a:pt x="5165" y="275"/>
                </a:lnTo>
                <a:lnTo>
                  <a:pt x="5163" y="277"/>
                </a:lnTo>
                <a:lnTo>
                  <a:pt x="5161" y="278"/>
                </a:lnTo>
                <a:lnTo>
                  <a:pt x="5157" y="279"/>
                </a:lnTo>
                <a:lnTo>
                  <a:pt x="5153" y="279"/>
                </a:lnTo>
                <a:lnTo>
                  <a:pt x="5147" y="279"/>
                </a:lnTo>
                <a:lnTo>
                  <a:pt x="5141" y="277"/>
                </a:lnTo>
                <a:lnTo>
                  <a:pt x="5135" y="277"/>
                </a:lnTo>
                <a:lnTo>
                  <a:pt x="5129" y="278"/>
                </a:lnTo>
                <a:lnTo>
                  <a:pt x="5125" y="280"/>
                </a:lnTo>
                <a:lnTo>
                  <a:pt x="5124" y="283"/>
                </a:lnTo>
                <a:lnTo>
                  <a:pt x="5123" y="285"/>
                </a:lnTo>
                <a:lnTo>
                  <a:pt x="5122" y="287"/>
                </a:lnTo>
                <a:lnTo>
                  <a:pt x="5122" y="290"/>
                </a:lnTo>
                <a:lnTo>
                  <a:pt x="5123" y="296"/>
                </a:lnTo>
                <a:lnTo>
                  <a:pt x="5126" y="304"/>
                </a:lnTo>
                <a:lnTo>
                  <a:pt x="5127" y="308"/>
                </a:lnTo>
                <a:lnTo>
                  <a:pt x="5128" y="313"/>
                </a:lnTo>
                <a:lnTo>
                  <a:pt x="5129" y="317"/>
                </a:lnTo>
                <a:lnTo>
                  <a:pt x="5131" y="321"/>
                </a:lnTo>
                <a:lnTo>
                  <a:pt x="5137" y="328"/>
                </a:lnTo>
                <a:lnTo>
                  <a:pt x="5143" y="335"/>
                </a:lnTo>
                <a:lnTo>
                  <a:pt x="5149" y="343"/>
                </a:lnTo>
                <a:lnTo>
                  <a:pt x="5157" y="349"/>
                </a:lnTo>
                <a:lnTo>
                  <a:pt x="5162" y="356"/>
                </a:lnTo>
                <a:lnTo>
                  <a:pt x="5166" y="365"/>
                </a:lnTo>
                <a:lnTo>
                  <a:pt x="5165" y="386"/>
                </a:lnTo>
                <a:lnTo>
                  <a:pt x="5164" y="404"/>
                </a:lnTo>
                <a:lnTo>
                  <a:pt x="5164" y="411"/>
                </a:lnTo>
                <a:lnTo>
                  <a:pt x="5164" y="416"/>
                </a:lnTo>
                <a:lnTo>
                  <a:pt x="5164" y="422"/>
                </a:lnTo>
                <a:lnTo>
                  <a:pt x="5165" y="426"/>
                </a:lnTo>
                <a:lnTo>
                  <a:pt x="5167" y="429"/>
                </a:lnTo>
                <a:lnTo>
                  <a:pt x="5170" y="432"/>
                </a:lnTo>
                <a:lnTo>
                  <a:pt x="5175" y="433"/>
                </a:lnTo>
                <a:lnTo>
                  <a:pt x="5180" y="434"/>
                </a:lnTo>
                <a:lnTo>
                  <a:pt x="5196" y="433"/>
                </a:lnTo>
                <a:lnTo>
                  <a:pt x="5219" y="429"/>
                </a:lnTo>
                <a:lnTo>
                  <a:pt x="5221" y="427"/>
                </a:lnTo>
                <a:lnTo>
                  <a:pt x="5225" y="423"/>
                </a:lnTo>
                <a:lnTo>
                  <a:pt x="5234" y="418"/>
                </a:lnTo>
                <a:lnTo>
                  <a:pt x="5243" y="411"/>
                </a:lnTo>
                <a:lnTo>
                  <a:pt x="5267" y="397"/>
                </a:lnTo>
                <a:lnTo>
                  <a:pt x="5297" y="383"/>
                </a:lnTo>
                <a:lnTo>
                  <a:pt x="5311" y="376"/>
                </a:lnTo>
                <a:lnTo>
                  <a:pt x="5326" y="370"/>
                </a:lnTo>
                <a:lnTo>
                  <a:pt x="5340" y="366"/>
                </a:lnTo>
                <a:lnTo>
                  <a:pt x="5352" y="363"/>
                </a:lnTo>
                <a:lnTo>
                  <a:pt x="5364" y="361"/>
                </a:lnTo>
                <a:lnTo>
                  <a:pt x="5373" y="362"/>
                </a:lnTo>
                <a:lnTo>
                  <a:pt x="5377" y="363"/>
                </a:lnTo>
                <a:lnTo>
                  <a:pt x="5380" y="364"/>
                </a:lnTo>
                <a:lnTo>
                  <a:pt x="5383" y="367"/>
                </a:lnTo>
                <a:lnTo>
                  <a:pt x="5384" y="370"/>
                </a:lnTo>
                <a:lnTo>
                  <a:pt x="5398" y="371"/>
                </a:lnTo>
                <a:lnTo>
                  <a:pt x="5409" y="373"/>
                </a:lnTo>
                <a:lnTo>
                  <a:pt x="5418" y="377"/>
                </a:lnTo>
                <a:lnTo>
                  <a:pt x="5426" y="382"/>
                </a:lnTo>
                <a:lnTo>
                  <a:pt x="5434" y="385"/>
                </a:lnTo>
                <a:lnTo>
                  <a:pt x="5444" y="388"/>
                </a:lnTo>
                <a:lnTo>
                  <a:pt x="5448" y="389"/>
                </a:lnTo>
                <a:lnTo>
                  <a:pt x="5454" y="389"/>
                </a:lnTo>
                <a:lnTo>
                  <a:pt x="5461" y="389"/>
                </a:lnTo>
                <a:lnTo>
                  <a:pt x="5468" y="388"/>
                </a:lnTo>
                <a:lnTo>
                  <a:pt x="5469" y="385"/>
                </a:lnTo>
                <a:lnTo>
                  <a:pt x="5472" y="383"/>
                </a:lnTo>
                <a:lnTo>
                  <a:pt x="5478" y="381"/>
                </a:lnTo>
                <a:lnTo>
                  <a:pt x="5484" y="379"/>
                </a:lnTo>
                <a:lnTo>
                  <a:pt x="5500" y="375"/>
                </a:lnTo>
                <a:lnTo>
                  <a:pt x="5519" y="373"/>
                </a:lnTo>
                <a:lnTo>
                  <a:pt x="5539" y="371"/>
                </a:lnTo>
                <a:lnTo>
                  <a:pt x="5557" y="370"/>
                </a:lnTo>
                <a:lnTo>
                  <a:pt x="5573" y="370"/>
                </a:lnTo>
                <a:lnTo>
                  <a:pt x="5584" y="371"/>
                </a:lnTo>
                <a:lnTo>
                  <a:pt x="5584" y="373"/>
                </a:lnTo>
                <a:lnTo>
                  <a:pt x="5586" y="376"/>
                </a:lnTo>
                <a:lnTo>
                  <a:pt x="5588" y="379"/>
                </a:lnTo>
                <a:lnTo>
                  <a:pt x="5591" y="381"/>
                </a:lnTo>
                <a:lnTo>
                  <a:pt x="5598" y="384"/>
                </a:lnTo>
                <a:lnTo>
                  <a:pt x="5608" y="386"/>
                </a:lnTo>
                <a:lnTo>
                  <a:pt x="5627" y="388"/>
                </a:lnTo>
                <a:lnTo>
                  <a:pt x="5639" y="388"/>
                </a:lnTo>
                <a:lnTo>
                  <a:pt x="5644" y="396"/>
                </a:lnTo>
                <a:lnTo>
                  <a:pt x="5648" y="404"/>
                </a:lnTo>
                <a:lnTo>
                  <a:pt x="5651" y="409"/>
                </a:lnTo>
                <a:lnTo>
                  <a:pt x="5655" y="413"/>
                </a:lnTo>
                <a:lnTo>
                  <a:pt x="5663" y="419"/>
                </a:lnTo>
                <a:lnTo>
                  <a:pt x="5670" y="423"/>
                </a:lnTo>
                <a:lnTo>
                  <a:pt x="5673" y="425"/>
                </a:lnTo>
                <a:lnTo>
                  <a:pt x="5676" y="428"/>
                </a:lnTo>
                <a:lnTo>
                  <a:pt x="5679" y="431"/>
                </a:lnTo>
                <a:lnTo>
                  <a:pt x="5682" y="435"/>
                </a:lnTo>
                <a:lnTo>
                  <a:pt x="5684" y="442"/>
                </a:lnTo>
                <a:lnTo>
                  <a:pt x="5685" y="449"/>
                </a:lnTo>
                <a:lnTo>
                  <a:pt x="5686" y="459"/>
                </a:lnTo>
                <a:lnTo>
                  <a:pt x="5687" y="470"/>
                </a:lnTo>
                <a:lnTo>
                  <a:pt x="5698" y="476"/>
                </a:lnTo>
                <a:lnTo>
                  <a:pt x="5709" y="481"/>
                </a:lnTo>
                <a:lnTo>
                  <a:pt x="5712" y="484"/>
                </a:lnTo>
                <a:lnTo>
                  <a:pt x="5715" y="489"/>
                </a:lnTo>
                <a:lnTo>
                  <a:pt x="5716" y="496"/>
                </a:lnTo>
                <a:lnTo>
                  <a:pt x="5716" y="505"/>
                </a:lnTo>
                <a:close/>
              </a:path>
            </a:pathLst>
          </a:custGeom>
          <a:solidFill>
            <a:srgbClr val="E41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pl-PL" sz="135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7" name="Symbol zastępczy zawartości 3">
            <a:extLst>
              <a:ext uri="{FF2B5EF4-FFF2-40B4-BE49-F238E27FC236}">
                <a16:creationId xmlns:a16="http://schemas.microsoft.com/office/drawing/2014/main" id="{0E8B58D7-ACEC-3F30-4B75-DB3ABC0851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0754" y="1140490"/>
          <a:ext cx="8559295" cy="3035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3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7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7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7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7226"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(Trakcja z klimatyzacją)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(Trakcja</a:t>
                      </a:r>
                      <a:r>
                        <a:rPr lang="pl-PL" sz="1200" b="1" u="none" strike="noStrike" baseline="0">
                          <a:effectLst/>
                          <a:latin typeface="Aptos" panose="020B0004020202020204" pitchFamily="34" charset="0"/>
                        </a:rPr>
                        <a:t> bez klimatyzacji)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22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Typ pojazdu</a:t>
                      </a: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Przebieg 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Zużycie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Zużycie na 100km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Przebieg 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Zużycie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Zużycie na 100km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22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CNG 12m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350491 km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153753 kg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500" b="1" u="none" strike="noStrike">
                          <a:effectLst/>
                          <a:latin typeface="Aptos" panose="020B0004020202020204" pitchFamily="34" charset="0"/>
                        </a:rPr>
                        <a:t>43,9 kg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612808 km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245214 kg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u="none" strike="noStrike">
                          <a:effectLst/>
                          <a:latin typeface="Aptos" panose="020B0004020202020204" pitchFamily="34" charset="0"/>
                        </a:rPr>
                        <a:t>40 kg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22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CNG 18m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371416 km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213054 kg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500" b="1" u="none" strike="noStrike">
                          <a:effectLst/>
                          <a:latin typeface="Aptos" panose="020B0004020202020204" pitchFamily="34" charset="0"/>
                        </a:rPr>
                        <a:t>57,4 kg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527351 km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289164 kg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u="none" strike="noStrike">
                          <a:effectLst/>
                          <a:latin typeface="Aptos" panose="020B0004020202020204" pitchFamily="34" charset="0"/>
                        </a:rPr>
                        <a:t>54,8 kg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22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LNG 18m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180456 km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93357 kg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500" b="1" u="none" strike="noStrike">
                          <a:effectLst/>
                          <a:latin typeface="Aptos" panose="020B0004020202020204" pitchFamily="34" charset="0"/>
                        </a:rPr>
                        <a:t>51,7 kg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185243 km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91299 kg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u="none" strike="noStrike">
                          <a:effectLst/>
                          <a:latin typeface="Aptos" panose="020B0004020202020204" pitchFamily="34" charset="0"/>
                        </a:rPr>
                        <a:t>49,3 kg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22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ON 12m</a:t>
                      </a:r>
                      <a:r>
                        <a:rPr lang="pl-PL" sz="1200" b="1" u="none" strike="noStrike" baseline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Euro VI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381974 km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140409 l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500" b="1" u="none" strike="noStrike">
                          <a:effectLst/>
                          <a:latin typeface="Aptos" panose="020B0004020202020204" pitchFamily="34" charset="0"/>
                        </a:rPr>
                        <a:t>36,8</a:t>
                      </a:r>
                      <a:r>
                        <a:rPr lang="pl-PL" sz="1500" b="1" u="none" strike="noStrike" baseline="0">
                          <a:effectLst/>
                          <a:latin typeface="Aptos" panose="020B0004020202020204" pitchFamily="34" charset="0"/>
                        </a:rPr>
                        <a:t> l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369187 km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127225 l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u="none" strike="noStrike">
                          <a:effectLst/>
                          <a:latin typeface="Aptos" panose="020B0004020202020204" pitchFamily="34" charset="0"/>
                        </a:rPr>
                        <a:t>34,5 l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22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ON 18m</a:t>
                      </a:r>
                      <a:r>
                        <a:rPr lang="pl-PL" sz="1200" b="1" u="none" strike="noStrike" baseline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Euro VI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1108165 km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596290 l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500" b="1" u="none" strike="noStrike">
                          <a:effectLst/>
                          <a:latin typeface="Aptos" panose="020B0004020202020204" pitchFamily="34" charset="0"/>
                        </a:rPr>
                        <a:t>53,8 l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1114372 km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552068 l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u="none" strike="noStrike">
                          <a:effectLst/>
                          <a:latin typeface="Aptos" panose="020B0004020202020204" pitchFamily="34" charset="0"/>
                        </a:rPr>
                        <a:t>49,5 l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22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Elektryczne 12m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126576 km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162501 kWh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500" b="1" u="none" strike="noStrike">
                          <a:effectLst/>
                          <a:latin typeface="Aptos" panose="020B0004020202020204" pitchFamily="34" charset="0"/>
                        </a:rPr>
                        <a:t>128,4 kWh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110468 km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113561 kWh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500" b="1" u="none" strike="noStrike">
                          <a:effectLst/>
                          <a:latin typeface="Aptos" panose="020B0004020202020204" pitchFamily="34" charset="0"/>
                        </a:rPr>
                        <a:t>102,8 kWh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22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Elektryczne 18m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591943 km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984873 kWh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500" b="1" u="none" strike="noStrike">
                          <a:effectLst/>
                          <a:latin typeface="Aptos" panose="020B0004020202020204" pitchFamily="34" charset="0"/>
                        </a:rPr>
                        <a:t>166,4 kWh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647781 km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  <a:latin typeface="Aptos" panose="020B0004020202020204" pitchFamily="34" charset="0"/>
                        </a:rPr>
                        <a:t>929761 kWh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500" b="1" u="none" strike="noStrike">
                          <a:effectLst/>
                          <a:latin typeface="Aptos" panose="020B0004020202020204" pitchFamily="34" charset="0"/>
                        </a:rPr>
                        <a:t>143,5 kWh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44" marR="7144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9F2160A1-0BC2-9C2B-38DE-61E048E611CE}"/>
              </a:ext>
            </a:extLst>
          </p:cNvPr>
          <p:cNvSpPr txBox="1"/>
          <p:nvPr/>
        </p:nvSpPr>
        <p:spPr>
          <a:xfrm>
            <a:off x="1343935" y="4363002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pl-PL" sz="1200" b="1">
                <a:solidFill>
                  <a:prstClr val="black"/>
                </a:solidFill>
                <a:latin typeface="Aptos" panose="020B0004020202020204" pitchFamily="34" charset="0"/>
              </a:rPr>
              <a:t>Zużycie energii elektrycznej mierzone przed ładowarką (uwzględniono sprawność ładowarek) </a:t>
            </a:r>
          </a:p>
        </p:txBody>
      </p:sp>
    </p:spTree>
    <p:extLst>
      <p:ext uri="{BB962C8B-B14F-4D97-AF65-F5344CB8AC3E}">
        <p14:creationId xmlns:p14="http://schemas.microsoft.com/office/powerpoint/2010/main" val="2224461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D685D-7EFB-6F78-6735-377F81250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ole tekstowe 39">
            <a:extLst>
              <a:ext uri="{FF2B5EF4-FFF2-40B4-BE49-F238E27FC236}">
                <a16:creationId xmlns:a16="http://schemas.microsoft.com/office/drawing/2014/main" id="{A7EA9C24-5160-AAAB-4133-C5EF84A371EB}"/>
              </a:ext>
            </a:extLst>
          </p:cNvPr>
          <p:cNvSpPr txBox="1"/>
          <p:nvPr/>
        </p:nvSpPr>
        <p:spPr>
          <a:xfrm>
            <a:off x="244317" y="71929"/>
            <a:ext cx="665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l-PL" dirty="0">
                <a:solidFill>
                  <a:srgbClr val="E41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Tygodniowe porównanie wskaźnika gotowości technicznej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ED55C683-1256-E672-1BBD-D1B3495C194D}"/>
              </a:ext>
            </a:extLst>
          </p:cNvPr>
          <p:cNvSpPr/>
          <p:nvPr/>
        </p:nvSpPr>
        <p:spPr>
          <a:xfrm flipH="1">
            <a:off x="320755" y="682151"/>
            <a:ext cx="8502491" cy="27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41D2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l-P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22091F6-8F2A-DF92-48AB-FD5AD0D71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8155" y="4767263"/>
            <a:ext cx="4789561" cy="273844"/>
          </a:xfrm>
        </p:spPr>
        <p:txBody>
          <a:bodyPr/>
          <a:lstStyle/>
          <a:p>
            <a:pPr defTabSz="685800"/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Warszawa </a:t>
            </a:r>
            <a:fld id="{93072C01-6B1B-468B-87A0-E1D35F6D9B86}" type="datetime4">
              <a:rPr lang="pl-PL">
                <a:solidFill>
                  <a:prstClr val="black">
                    <a:tint val="75000"/>
                  </a:prstClr>
                </a:solidFill>
              </a:rPr>
              <a:pPr defTabSz="685800"/>
              <a:t>19 maja 2025</a:t>
            </a:fld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r.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2C31F38-E420-2E9F-AC6D-185FD7A70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5846" y="4767263"/>
            <a:ext cx="2057400" cy="273844"/>
          </a:xfrm>
        </p:spPr>
        <p:txBody>
          <a:bodyPr/>
          <a:lstStyle/>
          <a:p>
            <a:pPr defTabSz="685800"/>
            <a:fld id="{546B9E42-3626-4164-8DC5-77E14E065AE1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18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D0ECD15B-4E20-7DF4-FBFE-C9930F61A3DA}"/>
              </a:ext>
            </a:extLst>
          </p:cNvPr>
          <p:cNvSpPr>
            <a:spLocks noEditPoints="1"/>
          </p:cNvSpPr>
          <p:nvPr/>
        </p:nvSpPr>
        <p:spPr bwMode="auto">
          <a:xfrm>
            <a:off x="8203883" y="145549"/>
            <a:ext cx="622935" cy="199008"/>
          </a:xfrm>
          <a:custGeom>
            <a:avLst/>
            <a:gdLst>
              <a:gd name="T0" fmla="*/ 4675 w 16828"/>
              <a:gd name="T1" fmla="*/ 429 h 5376"/>
              <a:gd name="T2" fmla="*/ 4704 w 16828"/>
              <a:gd name="T3" fmla="*/ 757 h 5376"/>
              <a:gd name="T4" fmla="*/ 9978 w 16828"/>
              <a:gd name="T5" fmla="*/ 2788 h 5376"/>
              <a:gd name="T6" fmla="*/ 11099 w 16828"/>
              <a:gd name="T7" fmla="*/ 2769 h 5376"/>
              <a:gd name="T8" fmla="*/ 11629 w 16828"/>
              <a:gd name="T9" fmla="*/ 3644 h 5376"/>
              <a:gd name="T10" fmla="*/ 10590 w 16828"/>
              <a:gd name="T11" fmla="*/ 3382 h 5376"/>
              <a:gd name="T12" fmla="*/ 9709 w 16828"/>
              <a:gd name="T13" fmla="*/ 3327 h 5376"/>
              <a:gd name="T14" fmla="*/ 8520 w 16828"/>
              <a:gd name="T15" fmla="*/ 3468 h 5376"/>
              <a:gd name="T16" fmla="*/ 14168 w 16828"/>
              <a:gd name="T17" fmla="*/ 2939 h 5376"/>
              <a:gd name="T18" fmla="*/ 11407 w 16828"/>
              <a:gd name="T19" fmla="*/ 5261 h 5376"/>
              <a:gd name="T20" fmla="*/ 16222 w 16828"/>
              <a:gd name="T21" fmla="*/ 3713 h 5376"/>
              <a:gd name="T22" fmla="*/ 15509 w 16828"/>
              <a:gd name="T23" fmla="*/ 3332 h 5376"/>
              <a:gd name="T24" fmla="*/ 14496 w 16828"/>
              <a:gd name="T25" fmla="*/ 4549 h 5376"/>
              <a:gd name="T26" fmla="*/ 15249 w 16828"/>
              <a:gd name="T27" fmla="*/ 4776 h 5376"/>
              <a:gd name="T28" fmla="*/ 14224 w 16828"/>
              <a:gd name="T29" fmla="*/ 5275 h 5376"/>
              <a:gd name="T30" fmla="*/ 14127 w 16828"/>
              <a:gd name="T31" fmla="*/ 3962 h 5376"/>
              <a:gd name="T32" fmla="*/ 16039 w 16828"/>
              <a:gd name="T33" fmla="*/ 2776 h 5376"/>
              <a:gd name="T34" fmla="*/ 15969 w 16828"/>
              <a:gd name="T35" fmla="*/ 5325 h 5376"/>
              <a:gd name="T36" fmla="*/ 5049 w 16828"/>
              <a:gd name="T37" fmla="*/ 627 h 5376"/>
              <a:gd name="T38" fmla="*/ 4889 w 16828"/>
              <a:gd name="T39" fmla="*/ 587 h 5376"/>
              <a:gd name="T40" fmla="*/ 4912 w 16828"/>
              <a:gd name="T41" fmla="*/ 734 h 5376"/>
              <a:gd name="T42" fmla="*/ 4848 w 16828"/>
              <a:gd name="T43" fmla="*/ 443 h 5376"/>
              <a:gd name="T44" fmla="*/ 5297 w 16828"/>
              <a:gd name="T45" fmla="*/ 488 h 5376"/>
              <a:gd name="T46" fmla="*/ 4294 w 16828"/>
              <a:gd name="T47" fmla="*/ 17 h 5376"/>
              <a:gd name="T48" fmla="*/ 4469 w 16828"/>
              <a:gd name="T49" fmla="*/ 2395 h 5376"/>
              <a:gd name="T50" fmla="*/ 3991 w 16828"/>
              <a:gd name="T51" fmla="*/ 1937 h 5376"/>
              <a:gd name="T52" fmla="*/ 4416 w 16828"/>
              <a:gd name="T53" fmla="*/ 1121 h 5376"/>
              <a:gd name="T54" fmla="*/ 4755 w 16828"/>
              <a:gd name="T55" fmla="*/ 1157 h 5376"/>
              <a:gd name="T56" fmla="*/ 6241 w 16828"/>
              <a:gd name="T57" fmla="*/ 1576 h 5376"/>
              <a:gd name="T58" fmla="*/ 4755 w 16828"/>
              <a:gd name="T59" fmla="*/ 1269 h 5376"/>
              <a:gd name="T60" fmla="*/ 4450 w 16828"/>
              <a:gd name="T61" fmla="*/ 1427 h 5376"/>
              <a:gd name="T62" fmla="*/ 4549 w 16828"/>
              <a:gd name="T63" fmla="*/ 1966 h 5376"/>
              <a:gd name="T64" fmla="*/ 4662 w 16828"/>
              <a:gd name="T65" fmla="*/ 1833 h 5376"/>
              <a:gd name="T66" fmla="*/ 4998 w 16828"/>
              <a:gd name="T67" fmla="*/ 1405 h 5376"/>
              <a:gd name="T68" fmla="*/ 5259 w 16828"/>
              <a:gd name="T69" fmla="*/ 1827 h 5376"/>
              <a:gd name="T70" fmla="*/ 5483 w 16828"/>
              <a:gd name="T71" fmla="*/ 2166 h 5376"/>
              <a:gd name="T72" fmla="*/ 6424 w 16828"/>
              <a:gd name="T73" fmla="*/ 2486 h 5376"/>
              <a:gd name="T74" fmla="*/ 5160 w 16828"/>
              <a:gd name="T75" fmla="*/ 649 h 5376"/>
              <a:gd name="T76" fmla="*/ 5137 w 16828"/>
              <a:gd name="T77" fmla="*/ 734 h 5376"/>
              <a:gd name="T78" fmla="*/ 5303 w 16828"/>
              <a:gd name="T79" fmla="*/ 692 h 5376"/>
              <a:gd name="T80" fmla="*/ 5595 w 16828"/>
              <a:gd name="T81" fmla="*/ 457 h 5376"/>
              <a:gd name="T82" fmla="*/ 5463 w 16828"/>
              <a:gd name="T83" fmla="*/ 730 h 5376"/>
              <a:gd name="T84" fmla="*/ 5496 w 16828"/>
              <a:gd name="T85" fmla="*/ 751 h 5376"/>
              <a:gd name="T86" fmla="*/ 6380 w 16828"/>
              <a:gd name="T87" fmla="*/ 2919 h 5376"/>
              <a:gd name="T88" fmla="*/ 5413 w 16828"/>
              <a:gd name="T89" fmla="*/ 3136 h 5376"/>
              <a:gd name="T90" fmla="*/ 5019 w 16828"/>
              <a:gd name="T91" fmla="*/ 3462 h 5376"/>
              <a:gd name="T92" fmla="*/ 4978 w 16828"/>
              <a:gd name="T93" fmla="*/ 4428 h 5376"/>
              <a:gd name="T94" fmla="*/ 5491 w 16828"/>
              <a:gd name="T95" fmla="*/ 4201 h 5376"/>
              <a:gd name="T96" fmla="*/ 5719 w 16828"/>
              <a:gd name="T97" fmla="*/ 3604 h 5376"/>
              <a:gd name="T98" fmla="*/ 5874 w 16828"/>
              <a:gd name="T99" fmla="*/ 4198 h 5376"/>
              <a:gd name="T100" fmla="*/ 5031 w 16828"/>
              <a:gd name="T101" fmla="*/ 4885 h 5376"/>
              <a:gd name="T102" fmla="*/ 4131 w 16828"/>
              <a:gd name="T103" fmla="*/ 3996 h 5376"/>
              <a:gd name="T104" fmla="*/ 5840 w 16828"/>
              <a:gd name="T105" fmla="*/ 5325 h 5376"/>
              <a:gd name="T106" fmla="*/ 5707 w 16828"/>
              <a:gd name="T107" fmla="*/ 578 h 5376"/>
              <a:gd name="T108" fmla="*/ 5478 w 16828"/>
              <a:gd name="T109" fmla="*/ 863 h 5376"/>
              <a:gd name="T110" fmla="*/ 4861 w 16828"/>
              <a:gd name="T111" fmla="*/ 905 h 5376"/>
              <a:gd name="T112" fmla="*/ 4606 w 16828"/>
              <a:gd name="T113" fmla="*/ 713 h 5376"/>
              <a:gd name="T114" fmla="*/ 4531 w 16828"/>
              <a:gd name="T115" fmla="*/ 426 h 5376"/>
              <a:gd name="T116" fmla="*/ 4925 w 16828"/>
              <a:gd name="T117" fmla="*/ 392 h 5376"/>
              <a:gd name="T118" fmla="*/ 5043 w 16828"/>
              <a:gd name="T119" fmla="*/ 267 h 5376"/>
              <a:gd name="T120" fmla="*/ 5138 w 16828"/>
              <a:gd name="T121" fmla="*/ 239 h 5376"/>
              <a:gd name="T122" fmla="*/ 5167 w 16828"/>
              <a:gd name="T123" fmla="*/ 429 h 5376"/>
              <a:gd name="T124" fmla="*/ 5588 w 16828"/>
              <a:gd name="T125" fmla="*/ 379 h 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28" h="5376">
                <a:moveTo>
                  <a:pt x="4770" y="732"/>
                </a:moveTo>
                <a:lnTo>
                  <a:pt x="4767" y="737"/>
                </a:lnTo>
                <a:lnTo>
                  <a:pt x="4762" y="740"/>
                </a:lnTo>
                <a:lnTo>
                  <a:pt x="4759" y="741"/>
                </a:lnTo>
                <a:lnTo>
                  <a:pt x="4755" y="740"/>
                </a:lnTo>
                <a:lnTo>
                  <a:pt x="4752" y="738"/>
                </a:lnTo>
                <a:lnTo>
                  <a:pt x="4749" y="734"/>
                </a:lnTo>
                <a:lnTo>
                  <a:pt x="4744" y="730"/>
                </a:lnTo>
                <a:lnTo>
                  <a:pt x="4742" y="723"/>
                </a:lnTo>
                <a:lnTo>
                  <a:pt x="4739" y="718"/>
                </a:lnTo>
                <a:lnTo>
                  <a:pt x="4737" y="712"/>
                </a:lnTo>
                <a:lnTo>
                  <a:pt x="4736" y="705"/>
                </a:lnTo>
                <a:lnTo>
                  <a:pt x="4736" y="700"/>
                </a:lnTo>
                <a:lnTo>
                  <a:pt x="4736" y="695"/>
                </a:lnTo>
                <a:lnTo>
                  <a:pt x="4737" y="692"/>
                </a:lnTo>
                <a:lnTo>
                  <a:pt x="4739" y="688"/>
                </a:lnTo>
                <a:lnTo>
                  <a:pt x="4743" y="688"/>
                </a:lnTo>
                <a:lnTo>
                  <a:pt x="4744" y="679"/>
                </a:lnTo>
                <a:lnTo>
                  <a:pt x="4744" y="668"/>
                </a:lnTo>
                <a:lnTo>
                  <a:pt x="4743" y="659"/>
                </a:lnTo>
                <a:lnTo>
                  <a:pt x="4740" y="651"/>
                </a:lnTo>
                <a:lnTo>
                  <a:pt x="4736" y="642"/>
                </a:lnTo>
                <a:lnTo>
                  <a:pt x="4730" y="635"/>
                </a:lnTo>
                <a:lnTo>
                  <a:pt x="4723" y="628"/>
                </a:lnTo>
                <a:lnTo>
                  <a:pt x="4715" y="623"/>
                </a:lnTo>
                <a:lnTo>
                  <a:pt x="4716" y="588"/>
                </a:lnTo>
                <a:lnTo>
                  <a:pt x="4717" y="555"/>
                </a:lnTo>
                <a:lnTo>
                  <a:pt x="4718" y="521"/>
                </a:lnTo>
                <a:lnTo>
                  <a:pt x="4719" y="486"/>
                </a:lnTo>
                <a:lnTo>
                  <a:pt x="4721" y="479"/>
                </a:lnTo>
                <a:lnTo>
                  <a:pt x="4723" y="472"/>
                </a:lnTo>
                <a:lnTo>
                  <a:pt x="4724" y="466"/>
                </a:lnTo>
                <a:lnTo>
                  <a:pt x="4724" y="460"/>
                </a:lnTo>
                <a:lnTo>
                  <a:pt x="4724" y="454"/>
                </a:lnTo>
                <a:lnTo>
                  <a:pt x="4723" y="450"/>
                </a:lnTo>
                <a:lnTo>
                  <a:pt x="4721" y="446"/>
                </a:lnTo>
                <a:lnTo>
                  <a:pt x="4719" y="443"/>
                </a:lnTo>
                <a:lnTo>
                  <a:pt x="4716" y="440"/>
                </a:lnTo>
                <a:lnTo>
                  <a:pt x="4713" y="436"/>
                </a:lnTo>
                <a:lnTo>
                  <a:pt x="4709" y="434"/>
                </a:lnTo>
                <a:lnTo>
                  <a:pt x="4706" y="432"/>
                </a:lnTo>
                <a:lnTo>
                  <a:pt x="4696" y="430"/>
                </a:lnTo>
                <a:lnTo>
                  <a:pt x="4686" y="429"/>
                </a:lnTo>
                <a:lnTo>
                  <a:pt x="4675" y="429"/>
                </a:lnTo>
                <a:lnTo>
                  <a:pt x="4665" y="430"/>
                </a:lnTo>
                <a:lnTo>
                  <a:pt x="4655" y="431"/>
                </a:lnTo>
                <a:lnTo>
                  <a:pt x="4646" y="434"/>
                </a:lnTo>
                <a:lnTo>
                  <a:pt x="4638" y="436"/>
                </a:lnTo>
                <a:lnTo>
                  <a:pt x="4632" y="440"/>
                </a:lnTo>
                <a:lnTo>
                  <a:pt x="4628" y="443"/>
                </a:lnTo>
                <a:lnTo>
                  <a:pt x="4627" y="446"/>
                </a:lnTo>
                <a:lnTo>
                  <a:pt x="4612" y="462"/>
                </a:lnTo>
                <a:lnTo>
                  <a:pt x="4600" y="477"/>
                </a:lnTo>
                <a:lnTo>
                  <a:pt x="4597" y="485"/>
                </a:lnTo>
                <a:lnTo>
                  <a:pt x="4595" y="492"/>
                </a:lnTo>
                <a:lnTo>
                  <a:pt x="4593" y="500"/>
                </a:lnTo>
                <a:lnTo>
                  <a:pt x="4592" y="507"/>
                </a:lnTo>
                <a:lnTo>
                  <a:pt x="4592" y="513"/>
                </a:lnTo>
                <a:lnTo>
                  <a:pt x="4592" y="520"/>
                </a:lnTo>
                <a:lnTo>
                  <a:pt x="4593" y="526"/>
                </a:lnTo>
                <a:lnTo>
                  <a:pt x="4594" y="532"/>
                </a:lnTo>
                <a:lnTo>
                  <a:pt x="4597" y="544"/>
                </a:lnTo>
                <a:lnTo>
                  <a:pt x="4602" y="556"/>
                </a:lnTo>
                <a:lnTo>
                  <a:pt x="4610" y="566"/>
                </a:lnTo>
                <a:lnTo>
                  <a:pt x="4617" y="577"/>
                </a:lnTo>
                <a:lnTo>
                  <a:pt x="4633" y="597"/>
                </a:lnTo>
                <a:lnTo>
                  <a:pt x="4651" y="617"/>
                </a:lnTo>
                <a:lnTo>
                  <a:pt x="4658" y="627"/>
                </a:lnTo>
                <a:lnTo>
                  <a:pt x="4666" y="639"/>
                </a:lnTo>
                <a:lnTo>
                  <a:pt x="4672" y="651"/>
                </a:lnTo>
                <a:lnTo>
                  <a:pt x="4677" y="662"/>
                </a:lnTo>
                <a:lnTo>
                  <a:pt x="4678" y="669"/>
                </a:lnTo>
                <a:lnTo>
                  <a:pt x="4680" y="676"/>
                </a:lnTo>
                <a:lnTo>
                  <a:pt x="4683" y="681"/>
                </a:lnTo>
                <a:lnTo>
                  <a:pt x="4687" y="686"/>
                </a:lnTo>
                <a:lnTo>
                  <a:pt x="4694" y="696"/>
                </a:lnTo>
                <a:lnTo>
                  <a:pt x="4701" y="704"/>
                </a:lnTo>
                <a:lnTo>
                  <a:pt x="4709" y="713"/>
                </a:lnTo>
                <a:lnTo>
                  <a:pt x="4715" y="721"/>
                </a:lnTo>
                <a:lnTo>
                  <a:pt x="4717" y="726"/>
                </a:lnTo>
                <a:lnTo>
                  <a:pt x="4719" y="732"/>
                </a:lnTo>
                <a:lnTo>
                  <a:pt x="4720" y="737"/>
                </a:lnTo>
                <a:lnTo>
                  <a:pt x="4721" y="743"/>
                </a:lnTo>
                <a:lnTo>
                  <a:pt x="4713" y="748"/>
                </a:lnTo>
                <a:lnTo>
                  <a:pt x="4708" y="751"/>
                </a:lnTo>
                <a:lnTo>
                  <a:pt x="4706" y="753"/>
                </a:lnTo>
                <a:lnTo>
                  <a:pt x="4704" y="755"/>
                </a:lnTo>
                <a:lnTo>
                  <a:pt x="4704" y="757"/>
                </a:lnTo>
                <a:lnTo>
                  <a:pt x="4704" y="759"/>
                </a:lnTo>
                <a:lnTo>
                  <a:pt x="4708" y="770"/>
                </a:lnTo>
                <a:lnTo>
                  <a:pt x="4714" y="781"/>
                </a:lnTo>
                <a:lnTo>
                  <a:pt x="4720" y="780"/>
                </a:lnTo>
                <a:lnTo>
                  <a:pt x="4729" y="779"/>
                </a:lnTo>
                <a:lnTo>
                  <a:pt x="4736" y="776"/>
                </a:lnTo>
                <a:lnTo>
                  <a:pt x="4744" y="773"/>
                </a:lnTo>
                <a:lnTo>
                  <a:pt x="4762" y="765"/>
                </a:lnTo>
                <a:lnTo>
                  <a:pt x="4777" y="756"/>
                </a:lnTo>
                <a:lnTo>
                  <a:pt x="4782" y="752"/>
                </a:lnTo>
                <a:lnTo>
                  <a:pt x="4788" y="748"/>
                </a:lnTo>
                <a:lnTo>
                  <a:pt x="4791" y="743"/>
                </a:lnTo>
                <a:lnTo>
                  <a:pt x="4791" y="739"/>
                </a:lnTo>
                <a:lnTo>
                  <a:pt x="4791" y="738"/>
                </a:lnTo>
                <a:lnTo>
                  <a:pt x="4790" y="736"/>
                </a:lnTo>
                <a:lnTo>
                  <a:pt x="4789" y="735"/>
                </a:lnTo>
                <a:lnTo>
                  <a:pt x="4785" y="734"/>
                </a:lnTo>
                <a:lnTo>
                  <a:pt x="4779" y="733"/>
                </a:lnTo>
                <a:lnTo>
                  <a:pt x="4770" y="732"/>
                </a:lnTo>
                <a:close/>
                <a:moveTo>
                  <a:pt x="9116" y="2943"/>
                </a:moveTo>
                <a:lnTo>
                  <a:pt x="9161" y="2918"/>
                </a:lnTo>
                <a:lnTo>
                  <a:pt x="9207" y="2896"/>
                </a:lnTo>
                <a:lnTo>
                  <a:pt x="9254" y="2875"/>
                </a:lnTo>
                <a:lnTo>
                  <a:pt x="9303" y="2856"/>
                </a:lnTo>
                <a:lnTo>
                  <a:pt x="9351" y="2838"/>
                </a:lnTo>
                <a:lnTo>
                  <a:pt x="9401" y="2822"/>
                </a:lnTo>
                <a:lnTo>
                  <a:pt x="9451" y="2808"/>
                </a:lnTo>
                <a:lnTo>
                  <a:pt x="9502" y="2795"/>
                </a:lnTo>
                <a:lnTo>
                  <a:pt x="9552" y="2786"/>
                </a:lnTo>
                <a:lnTo>
                  <a:pt x="9602" y="2777"/>
                </a:lnTo>
                <a:lnTo>
                  <a:pt x="9629" y="2773"/>
                </a:lnTo>
                <a:lnTo>
                  <a:pt x="9654" y="2771"/>
                </a:lnTo>
                <a:lnTo>
                  <a:pt x="9679" y="2769"/>
                </a:lnTo>
                <a:lnTo>
                  <a:pt x="9706" y="2767"/>
                </a:lnTo>
                <a:lnTo>
                  <a:pt x="9731" y="2765"/>
                </a:lnTo>
                <a:lnTo>
                  <a:pt x="9757" y="2764"/>
                </a:lnTo>
                <a:lnTo>
                  <a:pt x="9782" y="2765"/>
                </a:lnTo>
                <a:lnTo>
                  <a:pt x="9809" y="2765"/>
                </a:lnTo>
                <a:lnTo>
                  <a:pt x="9834" y="2767"/>
                </a:lnTo>
                <a:lnTo>
                  <a:pt x="9860" y="2769"/>
                </a:lnTo>
                <a:lnTo>
                  <a:pt x="9885" y="2772"/>
                </a:lnTo>
                <a:lnTo>
                  <a:pt x="9912" y="2775"/>
                </a:lnTo>
                <a:lnTo>
                  <a:pt x="9945" y="2780"/>
                </a:lnTo>
                <a:lnTo>
                  <a:pt x="9978" y="2788"/>
                </a:lnTo>
                <a:lnTo>
                  <a:pt x="10010" y="2797"/>
                </a:lnTo>
                <a:lnTo>
                  <a:pt x="10040" y="2808"/>
                </a:lnTo>
                <a:lnTo>
                  <a:pt x="10054" y="2814"/>
                </a:lnTo>
                <a:lnTo>
                  <a:pt x="10068" y="2820"/>
                </a:lnTo>
                <a:lnTo>
                  <a:pt x="10082" y="2828"/>
                </a:lnTo>
                <a:lnTo>
                  <a:pt x="10096" y="2834"/>
                </a:lnTo>
                <a:lnTo>
                  <a:pt x="10109" y="2842"/>
                </a:lnTo>
                <a:lnTo>
                  <a:pt x="10122" y="2851"/>
                </a:lnTo>
                <a:lnTo>
                  <a:pt x="10135" y="2859"/>
                </a:lnTo>
                <a:lnTo>
                  <a:pt x="10147" y="2868"/>
                </a:lnTo>
                <a:lnTo>
                  <a:pt x="10159" y="2877"/>
                </a:lnTo>
                <a:lnTo>
                  <a:pt x="10170" y="2888"/>
                </a:lnTo>
                <a:lnTo>
                  <a:pt x="10182" y="2898"/>
                </a:lnTo>
                <a:lnTo>
                  <a:pt x="10193" y="2909"/>
                </a:lnTo>
                <a:lnTo>
                  <a:pt x="10203" y="2920"/>
                </a:lnTo>
                <a:lnTo>
                  <a:pt x="10214" y="2932"/>
                </a:lnTo>
                <a:lnTo>
                  <a:pt x="10223" y="2944"/>
                </a:lnTo>
                <a:lnTo>
                  <a:pt x="10232" y="2956"/>
                </a:lnTo>
                <a:lnTo>
                  <a:pt x="10242" y="2970"/>
                </a:lnTo>
                <a:lnTo>
                  <a:pt x="10250" y="2983"/>
                </a:lnTo>
                <a:lnTo>
                  <a:pt x="10259" y="2997"/>
                </a:lnTo>
                <a:lnTo>
                  <a:pt x="10267" y="3011"/>
                </a:lnTo>
                <a:lnTo>
                  <a:pt x="10283" y="3042"/>
                </a:lnTo>
                <a:lnTo>
                  <a:pt x="10297" y="3073"/>
                </a:lnTo>
                <a:lnTo>
                  <a:pt x="10334" y="3046"/>
                </a:lnTo>
                <a:lnTo>
                  <a:pt x="10373" y="3019"/>
                </a:lnTo>
                <a:lnTo>
                  <a:pt x="10413" y="2993"/>
                </a:lnTo>
                <a:lnTo>
                  <a:pt x="10453" y="2969"/>
                </a:lnTo>
                <a:lnTo>
                  <a:pt x="10495" y="2946"/>
                </a:lnTo>
                <a:lnTo>
                  <a:pt x="10536" y="2924"/>
                </a:lnTo>
                <a:lnTo>
                  <a:pt x="10580" y="2903"/>
                </a:lnTo>
                <a:lnTo>
                  <a:pt x="10623" y="2884"/>
                </a:lnTo>
                <a:lnTo>
                  <a:pt x="10666" y="2866"/>
                </a:lnTo>
                <a:lnTo>
                  <a:pt x="10710" y="2849"/>
                </a:lnTo>
                <a:lnTo>
                  <a:pt x="10755" y="2834"/>
                </a:lnTo>
                <a:lnTo>
                  <a:pt x="10800" y="2820"/>
                </a:lnTo>
                <a:lnTo>
                  <a:pt x="10846" y="2808"/>
                </a:lnTo>
                <a:lnTo>
                  <a:pt x="10892" y="2797"/>
                </a:lnTo>
                <a:lnTo>
                  <a:pt x="10938" y="2788"/>
                </a:lnTo>
                <a:lnTo>
                  <a:pt x="10984" y="2780"/>
                </a:lnTo>
                <a:lnTo>
                  <a:pt x="11013" y="2776"/>
                </a:lnTo>
                <a:lnTo>
                  <a:pt x="11041" y="2773"/>
                </a:lnTo>
                <a:lnTo>
                  <a:pt x="11071" y="2771"/>
                </a:lnTo>
                <a:lnTo>
                  <a:pt x="11099" y="2769"/>
                </a:lnTo>
                <a:lnTo>
                  <a:pt x="11128" y="2768"/>
                </a:lnTo>
                <a:lnTo>
                  <a:pt x="11157" y="2767"/>
                </a:lnTo>
                <a:lnTo>
                  <a:pt x="11185" y="2767"/>
                </a:lnTo>
                <a:lnTo>
                  <a:pt x="11215" y="2769"/>
                </a:lnTo>
                <a:lnTo>
                  <a:pt x="11243" y="2771"/>
                </a:lnTo>
                <a:lnTo>
                  <a:pt x="11272" y="2774"/>
                </a:lnTo>
                <a:lnTo>
                  <a:pt x="11300" y="2777"/>
                </a:lnTo>
                <a:lnTo>
                  <a:pt x="11328" y="2782"/>
                </a:lnTo>
                <a:lnTo>
                  <a:pt x="11357" y="2789"/>
                </a:lnTo>
                <a:lnTo>
                  <a:pt x="11384" y="2797"/>
                </a:lnTo>
                <a:lnTo>
                  <a:pt x="11411" y="2806"/>
                </a:lnTo>
                <a:lnTo>
                  <a:pt x="11439" y="2816"/>
                </a:lnTo>
                <a:lnTo>
                  <a:pt x="11470" y="2831"/>
                </a:lnTo>
                <a:lnTo>
                  <a:pt x="11500" y="2847"/>
                </a:lnTo>
                <a:lnTo>
                  <a:pt x="11527" y="2865"/>
                </a:lnTo>
                <a:lnTo>
                  <a:pt x="11552" y="2884"/>
                </a:lnTo>
                <a:lnTo>
                  <a:pt x="11577" y="2903"/>
                </a:lnTo>
                <a:lnTo>
                  <a:pt x="11598" y="2924"/>
                </a:lnTo>
                <a:lnTo>
                  <a:pt x="11618" y="2946"/>
                </a:lnTo>
                <a:lnTo>
                  <a:pt x="11636" y="2968"/>
                </a:lnTo>
                <a:lnTo>
                  <a:pt x="11652" y="2991"/>
                </a:lnTo>
                <a:lnTo>
                  <a:pt x="11667" y="3016"/>
                </a:lnTo>
                <a:lnTo>
                  <a:pt x="11680" y="3041"/>
                </a:lnTo>
                <a:lnTo>
                  <a:pt x="11690" y="3067"/>
                </a:lnTo>
                <a:lnTo>
                  <a:pt x="11701" y="3093"/>
                </a:lnTo>
                <a:lnTo>
                  <a:pt x="11708" y="3121"/>
                </a:lnTo>
                <a:lnTo>
                  <a:pt x="11714" y="3148"/>
                </a:lnTo>
                <a:lnTo>
                  <a:pt x="11720" y="3176"/>
                </a:lnTo>
                <a:lnTo>
                  <a:pt x="11723" y="3204"/>
                </a:lnTo>
                <a:lnTo>
                  <a:pt x="11726" y="3234"/>
                </a:lnTo>
                <a:lnTo>
                  <a:pt x="11726" y="3262"/>
                </a:lnTo>
                <a:lnTo>
                  <a:pt x="11726" y="3292"/>
                </a:lnTo>
                <a:lnTo>
                  <a:pt x="11724" y="3321"/>
                </a:lnTo>
                <a:lnTo>
                  <a:pt x="11721" y="3351"/>
                </a:lnTo>
                <a:lnTo>
                  <a:pt x="11716" y="3381"/>
                </a:lnTo>
                <a:lnTo>
                  <a:pt x="11711" y="3411"/>
                </a:lnTo>
                <a:lnTo>
                  <a:pt x="11704" y="3440"/>
                </a:lnTo>
                <a:lnTo>
                  <a:pt x="11697" y="3471"/>
                </a:lnTo>
                <a:lnTo>
                  <a:pt x="11687" y="3500"/>
                </a:lnTo>
                <a:lnTo>
                  <a:pt x="11678" y="3529"/>
                </a:lnTo>
                <a:lnTo>
                  <a:pt x="11667" y="3558"/>
                </a:lnTo>
                <a:lnTo>
                  <a:pt x="11655" y="3587"/>
                </a:lnTo>
                <a:lnTo>
                  <a:pt x="11643" y="3615"/>
                </a:lnTo>
                <a:lnTo>
                  <a:pt x="11629" y="3644"/>
                </a:lnTo>
                <a:lnTo>
                  <a:pt x="10762" y="5326"/>
                </a:lnTo>
                <a:lnTo>
                  <a:pt x="10212" y="5326"/>
                </a:lnTo>
                <a:lnTo>
                  <a:pt x="11033" y="3732"/>
                </a:lnTo>
                <a:lnTo>
                  <a:pt x="11049" y="3701"/>
                </a:lnTo>
                <a:lnTo>
                  <a:pt x="11063" y="3668"/>
                </a:lnTo>
                <a:lnTo>
                  <a:pt x="11078" y="3633"/>
                </a:lnTo>
                <a:lnTo>
                  <a:pt x="11091" y="3598"/>
                </a:lnTo>
                <a:lnTo>
                  <a:pt x="11096" y="3580"/>
                </a:lnTo>
                <a:lnTo>
                  <a:pt x="11101" y="3563"/>
                </a:lnTo>
                <a:lnTo>
                  <a:pt x="11105" y="3545"/>
                </a:lnTo>
                <a:lnTo>
                  <a:pt x="11110" y="3528"/>
                </a:lnTo>
                <a:lnTo>
                  <a:pt x="11113" y="3510"/>
                </a:lnTo>
                <a:lnTo>
                  <a:pt x="11115" y="3493"/>
                </a:lnTo>
                <a:lnTo>
                  <a:pt x="11117" y="3476"/>
                </a:lnTo>
                <a:lnTo>
                  <a:pt x="11117" y="3459"/>
                </a:lnTo>
                <a:lnTo>
                  <a:pt x="11117" y="3443"/>
                </a:lnTo>
                <a:lnTo>
                  <a:pt x="11115" y="3428"/>
                </a:lnTo>
                <a:lnTo>
                  <a:pt x="11113" y="3412"/>
                </a:lnTo>
                <a:lnTo>
                  <a:pt x="11109" y="3397"/>
                </a:lnTo>
                <a:lnTo>
                  <a:pt x="11103" y="3383"/>
                </a:lnTo>
                <a:lnTo>
                  <a:pt x="11097" y="3371"/>
                </a:lnTo>
                <a:lnTo>
                  <a:pt x="11090" y="3358"/>
                </a:lnTo>
                <a:lnTo>
                  <a:pt x="11080" y="3346"/>
                </a:lnTo>
                <a:lnTo>
                  <a:pt x="11069" y="3336"/>
                </a:lnTo>
                <a:lnTo>
                  <a:pt x="11056" y="3325"/>
                </a:lnTo>
                <a:lnTo>
                  <a:pt x="11042" y="3317"/>
                </a:lnTo>
                <a:lnTo>
                  <a:pt x="11025" y="3310"/>
                </a:lnTo>
                <a:lnTo>
                  <a:pt x="11009" y="3303"/>
                </a:lnTo>
                <a:lnTo>
                  <a:pt x="10989" y="3298"/>
                </a:lnTo>
                <a:lnTo>
                  <a:pt x="10967" y="3294"/>
                </a:lnTo>
                <a:lnTo>
                  <a:pt x="10943" y="3291"/>
                </a:lnTo>
                <a:lnTo>
                  <a:pt x="10913" y="3291"/>
                </a:lnTo>
                <a:lnTo>
                  <a:pt x="10884" y="3292"/>
                </a:lnTo>
                <a:lnTo>
                  <a:pt x="10854" y="3295"/>
                </a:lnTo>
                <a:lnTo>
                  <a:pt x="10826" y="3298"/>
                </a:lnTo>
                <a:lnTo>
                  <a:pt x="10797" y="3303"/>
                </a:lnTo>
                <a:lnTo>
                  <a:pt x="10770" y="3310"/>
                </a:lnTo>
                <a:lnTo>
                  <a:pt x="10743" y="3317"/>
                </a:lnTo>
                <a:lnTo>
                  <a:pt x="10715" y="3324"/>
                </a:lnTo>
                <a:lnTo>
                  <a:pt x="10689" y="3334"/>
                </a:lnTo>
                <a:lnTo>
                  <a:pt x="10664" y="3344"/>
                </a:lnTo>
                <a:lnTo>
                  <a:pt x="10638" y="3356"/>
                </a:lnTo>
                <a:lnTo>
                  <a:pt x="10614" y="3369"/>
                </a:lnTo>
                <a:lnTo>
                  <a:pt x="10590" y="3382"/>
                </a:lnTo>
                <a:lnTo>
                  <a:pt x="10566" y="3397"/>
                </a:lnTo>
                <a:lnTo>
                  <a:pt x="10543" y="3412"/>
                </a:lnTo>
                <a:lnTo>
                  <a:pt x="10521" y="3428"/>
                </a:lnTo>
                <a:lnTo>
                  <a:pt x="10499" y="3446"/>
                </a:lnTo>
                <a:lnTo>
                  <a:pt x="10476" y="3462"/>
                </a:lnTo>
                <a:lnTo>
                  <a:pt x="10455" y="3481"/>
                </a:lnTo>
                <a:lnTo>
                  <a:pt x="10435" y="3500"/>
                </a:lnTo>
                <a:lnTo>
                  <a:pt x="10415" y="3520"/>
                </a:lnTo>
                <a:lnTo>
                  <a:pt x="10395" y="3541"/>
                </a:lnTo>
                <a:lnTo>
                  <a:pt x="10377" y="3563"/>
                </a:lnTo>
                <a:lnTo>
                  <a:pt x="10359" y="3585"/>
                </a:lnTo>
                <a:lnTo>
                  <a:pt x="10341" y="3608"/>
                </a:lnTo>
                <a:lnTo>
                  <a:pt x="10323" y="3631"/>
                </a:lnTo>
                <a:lnTo>
                  <a:pt x="10306" y="3654"/>
                </a:lnTo>
                <a:lnTo>
                  <a:pt x="10290" y="3679"/>
                </a:lnTo>
                <a:lnTo>
                  <a:pt x="10275" y="3703"/>
                </a:lnTo>
                <a:lnTo>
                  <a:pt x="10260" y="3728"/>
                </a:lnTo>
                <a:lnTo>
                  <a:pt x="10245" y="3753"/>
                </a:lnTo>
                <a:lnTo>
                  <a:pt x="10230" y="3780"/>
                </a:lnTo>
                <a:lnTo>
                  <a:pt x="9434" y="5326"/>
                </a:lnTo>
                <a:lnTo>
                  <a:pt x="8874" y="5326"/>
                </a:lnTo>
                <a:lnTo>
                  <a:pt x="9680" y="3763"/>
                </a:lnTo>
                <a:lnTo>
                  <a:pt x="9696" y="3729"/>
                </a:lnTo>
                <a:lnTo>
                  <a:pt x="9712" y="3694"/>
                </a:lnTo>
                <a:lnTo>
                  <a:pt x="9728" y="3657"/>
                </a:lnTo>
                <a:lnTo>
                  <a:pt x="9741" y="3619"/>
                </a:lnTo>
                <a:lnTo>
                  <a:pt x="9748" y="3601"/>
                </a:lnTo>
                <a:lnTo>
                  <a:pt x="9753" y="3582"/>
                </a:lnTo>
                <a:lnTo>
                  <a:pt x="9758" y="3563"/>
                </a:lnTo>
                <a:lnTo>
                  <a:pt x="9762" y="3544"/>
                </a:lnTo>
                <a:lnTo>
                  <a:pt x="9767" y="3525"/>
                </a:lnTo>
                <a:lnTo>
                  <a:pt x="9769" y="3506"/>
                </a:lnTo>
                <a:lnTo>
                  <a:pt x="9771" y="3488"/>
                </a:lnTo>
                <a:lnTo>
                  <a:pt x="9772" y="3470"/>
                </a:lnTo>
                <a:lnTo>
                  <a:pt x="9772" y="3453"/>
                </a:lnTo>
                <a:lnTo>
                  <a:pt x="9770" y="3436"/>
                </a:lnTo>
                <a:lnTo>
                  <a:pt x="9768" y="3419"/>
                </a:lnTo>
                <a:lnTo>
                  <a:pt x="9763" y="3403"/>
                </a:lnTo>
                <a:lnTo>
                  <a:pt x="9758" y="3389"/>
                </a:lnTo>
                <a:lnTo>
                  <a:pt x="9752" y="3375"/>
                </a:lnTo>
                <a:lnTo>
                  <a:pt x="9743" y="3361"/>
                </a:lnTo>
                <a:lnTo>
                  <a:pt x="9734" y="3349"/>
                </a:lnTo>
                <a:lnTo>
                  <a:pt x="9722" y="3338"/>
                </a:lnTo>
                <a:lnTo>
                  <a:pt x="9709" y="3327"/>
                </a:lnTo>
                <a:lnTo>
                  <a:pt x="9694" y="3318"/>
                </a:lnTo>
                <a:lnTo>
                  <a:pt x="9677" y="3310"/>
                </a:lnTo>
                <a:lnTo>
                  <a:pt x="9658" y="3303"/>
                </a:lnTo>
                <a:lnTo>
                  <a:pt x="9637" y="3298"/>
                </a:lnTo>
                <a:lnTo>
                  <a:pt x="9614" y="3294"/>
                </a:lnTo>
                <a:lnTo>
                  <a:pt x="9589" y="3291"/>
                </a:lnTo>
                <a:lnTo>
                  <a:pt x="9556" y="3291"/>
                </a:lnTo>
                <a:lnTo>
                  <a:pt x="9525" y="3293"/>
                </a:lnTo>
                <a:lnTo>
                  <a:pt x="9493" y="3296"/>
                </a:lnTo>
                <a:lnTo>
                  <a:pt x="9463" y="3300"/>
                </a:lnTo>
                <a:lnTo>
                  <a:pt x="9433" y="3306"/>
                </a:lnTo>
                <a:lnTo>
                  <a:pt x="9404" y="3313"/>
                </a:lnTo>
                <a:lnTo>
                  <a:pt x="9375" y="3322"/>
                </a:lnTo>
                <a:lnTo>
                  <a:pt x="9348" y="3332"/>
                </a:lnTo>
                <a:lnTo>
                  <a:pt x="9322" y="3343"/>
                </a:lnTo>
                <a:lnTo>
                  <a:pt x="9295" y="3355"/>
                </a:lnTo>
                <a:lnTo>
                  <a:pt x="9270" y="3369"/>
                </a:lnTo>
                <a:lnTo>
                  <a:pt x="9246" y="3383"/>
                </a:lnTo>
                <a:lnTo>
                  <a:pt x="9222" y="3399"/>
                </a:lnTo>
                <a:lnTo>
                  <a:pt x="9198" y="3415"/>
                </a:lnTo>
                <a:lnTo>
                  <a:pt x="9175" y="3433"/>
                </a:lnTo>
                <a:lnTo>
                  <a:pt x="9153" y="3452"/>
                </a:lnTo>
                <a:lnTo>
                  <a:pt x="9131" y="3471"/>
                </a:lnTo>
                <a:lnTo>
                  <a:pt x="9110" y="3491"/>
                </a:lnTo>
                <a:lnTo>
                  <a:pt x="9090" y="3512"/>
                </a:lnTo>
                <a:lnTo>
                  <a:pt x="9070" y="3534"/>
                </a:lnTo>
                <a:lnTo>
                  <a:pt x="9050" y="3556"/>
                </a:lnTo>
                <a:lnTo>
                  <a:pt x="9031" y="3579"/>
                </a:lnTo>
                <a:lnTo>
                  <a:pt x="9013" y="3604"/>
                </a:lnTo>
                <a:lnTo>
                  <a:pt x="8996" y="3628"/>
                </a:lnTo>
                <a:lnTo>
                  <a:pt x="8978" y="3653"/>
                </a:lnTo>
                <a:lnTo>
                  <a:pt x="8961" y="3679"/>
                </a:lnTo>
                <a:lnTo>
                  <a:pt x="8944" y="3705"/>
                </a:lnTo>
                <a:lnTo>
                  <a:pt x="8928" y="3731"/>
                </a:lnTo>
                <a:lnTo>
                  <a:pt x="8897" y="3785"/>
                </a:lnTo>
                <a:lnTo>
                  <a:pt x="8867" y="3840"/>
                </a:lnTo>
                <a:lnTo>
                  <a:pt x="8101" y="5326"/>
                </a:lnTo>
                <a:lnTo>
                  <a:pt x="7552" y="5326"/>
                </a:lnTo>
                <a:lnTo>
                  <a:pt x="8442" y="3596"/>
                </a:lnTo>
                <a:lnTo>
                  <a:pt x="8457" y="3570"/>
                </a:lnTo>
                <a:lnTo>
                  <a:pt x="8472" y="3544"/>
                </a:lnTo>
                <a:lnTo>
                  <a:pt x="8488" y="3518"/>
                </a:lnTo>
                <a:lnTo>
                  <a:pt x="8503" y="3493"/>
                </a:lnTo>
                <a:lnTo>
                  <a:pt x="8520" y="3468"/>
                </a:lnTo>
                <a:lnTo>
                  <a:pt x="8537" y="3443"/>
                </a:lnTo>
                <a:lnTo>
                  <a:pt x="8554" y="3419"/>
                </a:lnTo>
                <a:lnTo>
                  <a:pt x="8572" y="3395"/>
                </a:lnTo>
                <a:lnTo>
                  <a:pt x="8591" y="3372"/>
                </a:lnTo>
                <a:lnTo>
                  <a:pt x="8609" y="3349"/>
                </a:lnTo>
                <a:lnTo>
                  <a:pt x="8629" y="3326"/>
                </a:lnTo>
                <a:lnTo>
                  <a:pt x="8647" y="3304"/>
                </a:lnTo>
                <a:lnTo>
                  <a:pt x="8667" y="3282"/>
                </a:lnTo>
                <a:lnTo>
                  <a:pt x="8689" y="3261"/>
                </a:lnTo>
                <a:lnTo>
                  <a:pt x="8710" y="3240"/>
                </a:lnTo>
                <a:lnTo>
                  <a:pt x="8731" y="3219"/>
                </a:lnTo>
                <a:lnTo>
                  <a:pt x="8752" y="3199"/>
                </a:lnTo>
                <a:lnTo>
                  <a:pt x="8774" y="3179"/>
                </a:lnTo>
                <a:lnTo>
                  <a:pt x="8797" y="3160"/>
                </a:lnTo>
                <a:lnTo>
                  <a:pt x="8819" y="3141"/>
                </a:lnTo>
                <a:lnTo>
                  <a:pt x="8865" y="3104"/>
                </a:lnTo>
                <a:lnTo>
                  <a:pt x="8914" y="3068"/>
                </a:lnTo>
                <a:lnTo>
                  <a:pt x="8962" y="3034"/>
                </a:lnTo>
                <a:lnTo>
                  <a:pt x="9012" y="3003"/>
                </a:lnTo>
                <a:lnTo>
                  <a:pt x="9063" y="2971"/>
                </a:lnTo>
                <a:lnTo>
                  <a:pt x="9116" y="2943"/>
                </a:lnTo>
                <a:close/>
                <a:moveTo>
                  <a:pt x="12444" y="2791"/>
                </a:moveTo>
                <a:lnTo>
                  <a:pt x="13824" y="2791"/>
                </a:lnTo>
                <a:lnTo>
                  <a:pt x="13857" y="2791"/>
                </a:lnTo>
                <a:lnTo>
                  <a:pt x="13890" y="2794"/>
                </a:lnTo>
                <a:lnTo>
                  <a:pt x="13924" y="2797"/>
                </a:lnTo>
                <a:lnTo>
                  <a:pt x="13958" y="2802"/>
                </a:lnTo>
                <a:lnTo>
                  <a:pt x="13974" y="2806"/>
                </a:lnTo>
                <a:lnTo>
                  <a:pt x="13989" y="2810"/>
                </a:lnTo>
                <a:lnTo>
                  <a:pt x="14005" y="2814"/>
                </a:lnTo>
                <a:lnTo>
                  <a:pt x="14021" y="2818"/>
                </a:lnTo>
                <a:lnTo>
                  <a:pt x="14036" y="2823"/>
                </a:lnTo>
                <a:lnTo>
                  <a:pt x="14050" y="2830"/>
                </a:lnTo>
                <a:lnTo>
                  <a:pt x="14064" y="2836"/>
                </a:lnTo>
                <a:lnTo>
                  <a:pt x="14078" y="2844"/>
                </a:lnTo>
                <a:lnTo>
                  <a:pt x="14091" y="2851"/>
                </a:lnTo>
                <a:lnTo>
                  <a:pt x="14103" y="2859"/>
                </a:lnTo>
                <a:lnTo>
                  <a:pt x="14116" y="2869"/>
                </a:lnTo>
                <a:lnTo>
                  <a:pt x="14126" y="2878"/>
                </a:lnTo>
                <a:lnTo>
                  <a:pt x="14137" y="2890"/>
                </a:lnTo>
                <a:lnTo>
                  <a:pt x="14146" y="2900"/>
                </a:lnTo>
                <a:lnTo>
                  <a:pt x="14154" y="2913"/>
                </a:lnTo>
                <a:lnTo>
                  <a:pt x="14162" y="2926"/>
                </a:lnTo>
                <a:lnTo>
                  <a:pt x="14168" y="2939"/>
                </a:lnTo>
                <a:lnTo>
                  <a:pt x="14174" y="2954"/>
                </a:lnTo>
                <a:lnTo>
                  <a:pt x="14179" y="2970"/>
                </a:lnTo>
                <a:lnTo>
                  <a:pt x="14182" y="2987"/>
                </a:lnTo>
                <a:lnTo>
                  <a:pt x="14184" y="3004"/>
                </a:lnTo>
                <a:lnTo>
                  <a:pt x="14186" y="3022"/>
                </a:lnTo>
                <a:lnTo>
                  <a:pt x="14185" y="3042"/>
                </a:lnTo>
                <a:lnTo>
                  <a:pt x="14184" y="3062"/>
                </a:lnTo>
                <a:lnTo>
                  <a:pt x="14181" y="3079"/>
                </a:lnTo>
                <a:lnTo>
                  <a:pt x="14177" y="3095"/>
                </a:lnTo>
                <a:lnTo>
                  <a:pt x="14172" y="3112"/>
                </a:lnTo>
                <a:lnTo>
                  <a:pt x="14167" y="3129"/>
                </a:lnTo>
                <a:lnTo>
                  <a:pt x="14162" y="3145"/>
                </a:lnTo>
                <a:lnTo>
                  <a:pt x="14156" y="3162"/>
                </a:lnTo>
                <a:lnTo>
                  <a:pt x="14149" y="3178"/>
                </a:lnTo>
                <a:lnTo>
                  <a:pt x="14142" y="3194"/>
                </a:lnTo>
                <a:lnTo>
                  <a:pt x="14126" y="3224"/>
                </a:lnTo>
                <a:lnTo>
                  <a:pt x="14108" y="3254"/>
                </a:lnTo>
                <a:lnTo>
                  <a:pt x="14088" y="3283"/>
                </a:lnTo>
                <a:lnTo>
                  <a:pt x="14067" y="3312"/>
                </a:lnTo>
                <a:lnTo>
                  <a:pt x="14045" y="3339"/>
                </a:lnTo>
                <a:lnTo>
                  <a:pt x="14022" y="3365"/>
                </a:lnTo>
                <a:lnTo>
                  <a:pt x="13998" y="3391"/>
                </a:lnTo>
                <a:lnTo>
                  <a:pt x="13972" y="3416"/>
                </a:lnTo>
                <a:lnTo>
                  <a:pt x="13947" y="3440"/>
                </a:lnTo>
                <a:lnTo>
                  <a:pt x="13921" y="3463"/>
                </a:lnTo>
                <a:lnTo>
                  <a:pt x="13895" y="3485"/>
                </a:lnTo>
                <a:lnTo>
                  <a:pt x="13869" y="3507"/>
                </a:lnTo>
                <a:lnTo>
                  <a:pt x="12161" y="4798"/>
                </a:lnTo>
                <a:lnTo>
                  <a:pt x="13471" y="4798"/>
                </a:lnTo>
                <a:lnTo>
                  <a:pt x="13198" y="5326"/>
                </a:lnTo>
                <a:lnTo>
                  <a:pt x="11599" y="5326"/>
                </a:lnTo>
                <a:lnTo>
                  <a:pt x="11582" y="5326"/>
                </a:lnTo>
                <a:lnTo>
                  <a:pt x="11565" y="5325"/>
                </a:lnTo>
                <a:lnTo>
                  <a:pt x="11549" y="5323"/>
                </a:lnTo>
                <a:lnTo>
                  <a:pt x="11533" y="5320"/>
                </a:lnTo>
                <a:lnTo>
                  <a:pt x="11518" y="5317"/>
                </a:lnTo>
                <a:lnTo>
                  <a:pt x="11502" y="5314"/>
                </a:lnTo>
                <a:lnTo>
                  <a:pt x="11487" y="5309"/>
                </a:lnTo>
                <a:lnTo>
                  <a:pt x="11472" y="5303"/>
                </a:lnTo>
                <a:lnTo>
                  <a:pt x="11459" y="5297"/>
                </a:lnTo>
                <a:lnTo>
                  <a:pt x="11445" y="5290"/>
                </a:lnTo>
                <a:lnTo>
                  <a:pt x="11433" y="5281"/>
                </a:lnTo>
                <a:lnTo>
                  <a:pt x="11420" y="5272"/>
                </a:lnTo>
                <a:lnTo>
                  <a:pt x="11407" y="5261"/>
                </a:lnTo>
                <a:lnTo>
                  <a:pt x="11396" y="5249"/>
                </a:lnTo>
                <a:lnTo>
                  <a:pt x="11385" y="5237"/>
                </a:lnTo>
                <a:lnTo>
                  <a:pt x="11375" y="5223"/>
                </a:lnTo>
                <a:lnTo>
                  <a:pt x="11367" y="5209"/>
                </a:lnTo>
                <a:lnTo>
                  <a:pt x="11361" y="5197"/>
                </a:lnTo>
                <a:lnTo>
                  <a:pt x="11356" y="5183"/>
                </a:lnTo>
                <a:lnTo>
                  <a:pt x="11352" y="5170"/>
                </a:lnTo>
                <a:lnTo>
                  <a:pt x="11348" y="5157"/>
                </a:lnTo>
                <a:lnTo>
                  <a:pt x="11345" y="5143"/>
                </a:lnTo>
                <a:lnTo>
                  <a:pt x="11344" y="5130"/>
                </a:lnTo>
                <a:lnTo>
                  <a:pt x="11344" y="5117"/>
                </a:lnTo>
                <a:lnTo>
                  <a:pt x="11344" y="5103"/>
                </a:lnTo>
                <a:lnTo>
                  <a:pt x="11345" y="5090"/>
                </a:lnTo>
                <a:lnTo>
                  <a:pt x="11346" y="5077"/>
                </a:lnTo>
                <a:lnTo>
                  <a:pt x="11348" y="5063"/>
                </a:lnTo>
                <a:lnTo>
                  <a:pt x="11356" y="5035"/>
                </a:lnTo>
                <a:lnTo>
                  <a:pt x="11364" y="5007"/>
                </a:lnTo>
                <a:lnTo>
                  <a:pt x="11379" y="4974"/>
                </a:lnTo>
                <a:lnTo>
                  <a:pt x="11395" y="4942"/>
                </a:lnTo>
                <a:lnTo>
                  <a:pt x="11414" y="4909"/>
                </a:lnTo>
                <a:lnTo>
                  <a:pt x="11434" y="4877"/>
                </a:lnTo>
                <a:lnTo>
                  <a:pt x="11456" y="4846"/>
                </a:lnTo>
                <a:lnTo>
                  <a:pt x="11479" y="4815"/>
                </a:lnTo>
                <a:lnTo>
                  <a:pt x="11503" y="4786"/>
                </a:lnTo>
                <a:lnTo>
                  <a:pt x="11529" y="4756"/>
                </a:lnTo>
                <a:lnTo>
                  <a:pt x="11556" y="4728"/>
                </a:lnTo>
                <a:lnTo>
                  <a:pt x="11583" y="4700"/>
                </a:lnTo>
                <a:lnTo>
                  <a:pt x="11610" y="4674"/>
                </a:lnTo>
                <a:lnTo>
                  <a:pt x="11639" y="4649"/>
                </a:lnTo>
                <a:lnTo>
                  <a:pt x="11668" y="4624"/>
                </a:lnTo>
                <a:lnTo>
                  <a:pt x="11697" y="4600"/>
                </a:lnTo>
                <a:lnTo>
                  <a:pt x="11725" y="4578"/>
                </a:lnTo>
                <a:lnTo>
                  <a:pt x="11753" y="4557"/>
                </a:lnTo>
                <a:lnTo>
                  <a:pt x="13396" y="3319"/>
                </a:lnTo>
                <a:lnTo>
                  <a:pt x="12172" y="3319"/>
                </a:lnTo>
                <a:lnTo>
                  <a:pt x="12444" y="2791"/>
                </a:lnTo>
                <a:close/>
                <a:moveTo>
                  <a:pt x="15417" y="5325"/>
                </a:moveTo>
                <a:lnTo>
                  <a:pt x="16162" y="3867"/>
                </a:lnTo>
                <a:lnTo>
                  <a:pt x="16175" y="3843"/>
                </a:lnTo>
                <a:lnTo>
                  <a:pt x="16186" y="3818"/>
                </a:lnTo>
                <a:lnTo>
                  <a:pt x="16197" y="3791"/>
                </a:lnTo>
                <a:lnTo>
                  <a:pt x="16206" y="3766"/>
                </a:lnTo>
                <a:lnTo>
                  <a:pt x="16215" y="3740"/>
                </a:lnTo>
                <a:lnTo>
                  <a:pt x="16222" y="3713"/>
                </a:lnTo>
                <a:lnTo>
                  <a:pt x="16229" y="3686"/>
                </a:lnTo>
                <a:lnTo>
                  <a:pt x="16234" y="3659"/>
                </a:lnTo>
                <a:lnTo>
                  <a:pt x="16235" y="3637"/>
                </a:lnTo>
                <a:lnTo>
                  <a:pt x="16236" y="3618"/>
                </a:lnTo>
                <a:lnTo>
                  <a:pt x="16235" y="3599"/>
                </a:lnTo>
                <a:lnTo>
                  <a:pt x="16234" y="3580"/>
                </a:lnTo>
                <a:lnTo>
                  <a:pt x="16232" y="3563"/>
                </a:lnTo>
                <a:lnTo>
                  <a:pt x="16227" y="3546"/>
                </a:lnTo>
                <a:lnTo>
                  <a:pt x="16223" y="3529"/>
                </a:lnTo>
                <a:lnTo>
                  <a:pt x="16218" y="3513"/>
                </a:lnTo>
                <a:lnTo>
                  <a:pt x="16213" y="3498"/>
                </a:lnTo>
                <a:lnTo>
                  <a:pt x="16205" y="3483"/>
                </a:lnTo>
                <a:lnTo>
                  <a:pt x="16198" y="3470"/>
                </a:lnTo>
                <a:lnTo>
                  <a:pt x="16189" y="3456"/>
                </a:lnTo>
                <a:lnTo>
                  <a:pt x="16180" y="3443"/>
                </a:lnTo>
                <a:lnTo>
                  <a:pt x="16170" y="3432"/>
                </a:lnTo>
                <a:lnTo>
                  <a:pt x="16159" y="3420"/>
                </a:lnTo>
                <a:lnTo>
                  <a:pt x="16148" y="3410"/>
                </a:lnTo>
                <a:lnTo>
                  <a:pt x="16136" y="3399"/>
                </a:lnTo>
                <a:lnTo>
                  <a:pt x="16123" y="3389"/>
                </a:lnTo>
                <a:lnTo>
                  <a:pt x="16110" y="3380"/>
                </a:lnTo>
                <a:lnTo>
                  <a:pt x="16096" y="3371"/>
                </a:lnTo>
                <a:lnTo>
                  <a:pt x="16081" y="3362"/>
                </a:lnTo>
                <a:lnTo>
                  <a:pt x="16067" y="3355"/>
                </a:lnTo>
                <a:lnTo>
                  <a:pt x="16052" y="3347"/>
                </a:lnTo>
                <a:lnTo>
                  <a:pt x="16036" y="3341"/>
                </a:lnTo>
                <a:lnTo>
                  <a:pt x="16019" y="3335"/>
                </a:lnTo>
                <a:lnTo>
                  <a:pt x="16002" y="3330"/>
                </a:lnTo>
                <a:lnTo>
                  <a:pt x="15986" y="3324"/>
                </a:lnTo>
                <a:lnTo>
                  <a:pt x="15969" y="3320"/>
                </a:lnTo>
                <a:lnTo>
                  <a:pt x="15933" y="3312"/>
                </a:lnTo>
                <a:lnTo>
                  <a:pt x="15897" y="3305"/>
                </a:lnTo>
                <a:lnTo>
                  <a:pt x="15864" y="3302"/>
                </a:lnTo>
                <a:lnTo>
                  <a:pt x="15831" y="3300"/>
                </a:lnTo>
                <a:lnTo>
                  <a:pt x="15798" y="3298"/>
                </a:lnTo>
                <a:lnTo>
                  <a:pt x="15766" y="3298"/>
                </a:lnTo>
                <a:lnTo>
                  <a:pt x="15733" y="3299"/>
                </a:lnTo>
                <a:lnTo>
                  <a:pt x="15701" y="3300"/>
                </a:lnTo>
                <a:lnTo>
                  <a:pt x="15668" y="3303"/>
                </a:lnTo>
                <a:lnTo>
                  <a:pt x="15636" y="3306"/>
                </a:lnTo>
                <a:lnTo>
                  <a:pt x="15605" y="3312"/>
                </a:lnTo>
                <a:lnTo>
                  <a:pt x="15572" y="3317"/>
                </a:lnTo>
                <a:lnTo>
                  <a:pt x="15541" y="3324"/>
                </a:lnTo>
                <a:lnTo>
                  <a:pt x="15509" y="3332"/>
                </a:lnTo>
                <a:lnTo>
                  <a:pt x="15478" y="3340"/>
                </a:lnTo>
                <a:lnTo>
                  <a:pt x="15446" y="3350"/>
                </a:lnTo>
                <a:lnTo>
                  <a:pt x="15414" y="3360"/>
                </a:lnTo>
                <a:lnTo>
                  <a:pt x="15383" y="3372"/>
                </a:lnTo>
                <a:lnTo>
                  <a:pt x="15336" y="3392"/>
                </a:lnTo>
                <a:lnTo>
                  <a:pt x="15289" y="3413"/>
                </a:lnTo>
                <a:lnTo>
                  <a:pt x="15243" y="3436"/>
                </a:lnTo>
                <a:lnTo>
                  <a:pt x="15199" y="3460"/>
                </a:lnTo>
                <a:lnTo>
                  <a:pt x="15155" y="3486"/>
                </a:lnTo>
                <a:lnTo>
                  <a:pt x="15113" y="3513"/>
                </a:lnTo>
                <a:lnTo>
                  <a:pt x="15072" y="3541"/>
                </a:lnTo>
                <a:lnTo>
                  <a:pt x="15031" y="3571"/>
                </a:lnTo>
                <a:lnTo>
                  <a:pt x="14992" y="3603"/>
                </a:lnTo>
                <a:lnTo>
                  <a:pt x="14953" y="3635"/>
                </a:lnTo>
                <a:lnTo>
                  <a:pt x="14916" y="3669"/>
                </a:lnTo>
                <a:lnTo>
                  <a:pt x="14879" y="3705"/>
                </a:lnTo>
                <a:lnTo>
                  <a:pt x="14844" y="3742"/>
                </a:lnTo>
                <a:lnTo>
                  <a:pt x="14811" y="3781"/>
                </a:lnTo>
                <a:lnTo>
                  <a:pt x="14778" y="3820"/>
                </a:lnTo>
                <a:lnTo>
                  <a:pt x="14747" y="3861"/>
                </a:lnTo>
                <a:lnTo>
                  <a:pt x="14721" y="3897"/>
                </a:lnTo>
                <a:lnTo>
                  <a:pt x="14696" y="3935"/>
                </a:lnTo>
                <a:lnTo>
                  <a:pt x="14671" y="3974"/>
                </a:lnTo>
                <a:lnTo>
                  <a:pt x="14647" y="4014"/>
                </a:lnTo>
                <a:lnTo>
                  <a:pt x="14622" y="4055"/>
                </a:lnTo>
                <a:lnTo>
                  <a:pt x="14600" y="4097"/>
                </a:lnTo>
                <a:lnTo>
                  <a:pt x="14579" y="4141"/>
                </a:lnTo>
                <a:lnTo>
                  <a:pt x="14559" y="4185"/>
                </a:lnTo>
                <a:lnTo>
                  <a:pt x="14551" y="4207"/>
                </a:lnTo>
                <a:lnTo>
                  <a:pt x="14543" y="4230"/>
                </a:lnTo>
                <a:lnTo>
                  <a:pt x="14534" y="4252"/>
                </a:lnTo>
                <a:lnTo>
                  <a:pt x="14527" y="4274"/>
                </a:lnTo>
                <a:lnTo>
                  <a:pt x="14520" y="4297"/>
                </a:lnTo>
                <a:lnTo>
                  <a:pt x="14514" y="4321"/>
                </a:lnTo>
                <a:lnTo>
                  <a:pt x="14509" y="4343"/>
                </a:lnTo>
                <a:lnTo>
                  <a:pt x="14504" y="4366"/>
                </a:lnTo>
                <a:lnTo>
                  <a:pt x="14499" y="4389"/>
                </a:lnTo>
                <a:lnTo>
                  <a:pt x="14496" y="4412"/>
                </a:lnTo>
                <a:lnTo>
                  <a:pt x="14494" y="4434"/>
                </a:lnTo>
                <a:lnTo>
                  <a:pt x="14493" y="4458"/>
                </a:lnTo>
                <a:lnTo>
                  <a:pt x="14492" y="4481"/>
                </a:lnTo>
                <a:lnTo>
                  <a:pt x="14492" y="4503"/>
                </a:lnTo>
                <a:lnTo>
                  <a:pt x="14493" y="4526"/>
                </a:lnTo>
                <a:lnTo>
                  <a:pt x="14496" y="4549"/>
                </a:lnTo>
                <a:lnTo>
                  <a:pt x="14499" y="4568"/>
                </a:lnTo>
                <a:lnTo>
                  <a:pt x="14504" y="4587"/>
                </a:lnTo>
                <a:lnTo>
                  <a:pt x="14508" y="4605"/>
                </a:lnTo>
                <a:lnTo>
                  <a:pt x="14514" y="4622"/>
                </a:lnTo>
                <a:lnTo>
                  <a:pt x="14520" y="4639"/>
                </a:lnTo>
                <a:lnTo>
                  <a:pt x="14527" y="4655"/>
                </a:lnTo>
                <a:lnTo>
                  <a:pt x="14534" y="4670"/>
                </a:lnTo>
                <a:lnTo>
                  <a:pt x="14543" y="4684"/>
                </a:lnTo>
                <a:lnTo>
                  <a:pt x="14551" y="4698"/>
                </a:lnTo>
                <a:lnTo>
                  <a:pt x="14560" y="4712"/>
                </a:lnTo>
                <a:lnTo>
                  <a:pt x="14571" y="4724"/>
                </a:lnTo>
                <a:lnTo>
                  <a:pt x="14581" y="4736"/>
                </a:lnTo>
                <a:lnTo>
                  <a:pt x="14592" y="4748"/>
                </a:lnTo>
                <a:lnTo>
                  <a:pt x="14604" y="4758"/>
                </a:lnTo>
                <a:lnTo>
                  <a:pt x="14616" y="4769"/>
                </a:lnTo>
                <a:lnTo>
                  <a:pt x="14629" y="4778"/>
                </a:lnTo>
                <a:lnTo>
                  <a:pt x="14641" y="4787"/>
                </a:lnTo>
                <a:lnTo>
                  <a:pt x="14655" y="4795"/>
                </a:lnTo>
                <a:lnTo>
                  <a:pt x="14670" y="4804"/>
                </a:lnTo>
                <a:lnTo>
                  <a:pt x="14683" y="4810"/>
                </a:lnTo>
                <a:lnTo>
                  <a:pt x="14698" y="4817"/>
                </a:lnTo>
                <a:lnTo>
                  <a:pt x="14714" y="4822"/>
                </a:lnTo>
                <a:lnTo>
                  <a:pt x="14730" y="4828"/>
                </a:lnTo>
                <a:lnTo>
                  <a:pt x="14746" y="4833"/>
                </a:lnTo>
                <a:lnTo>
                  <a:pt x="14762" y="4837"/>
                </a:lnTo>
                <a:lnTo>
                  <a:pt x="14779" y="4841"/>
                </a:lnTo>
                <a:lnTo>
                  <a:pt x="14796" y="4845"/>
                </a:lnTo>
                <a:lnTo>
                  <a:pt x="14814" y="4848"/>
                </a:lnTo>
                <a:lnTo>
                  <a:pt x="14850" y="4852"/>
                </a:lnTo>
                <a:lnTo>
                  <a:pt x="14886" y="4854"/>
                </a:lnTo>
                <a:lnTo>
                  <a:pt x="14914" y="4854"/>
                </a:lnTo>
                <a:lnTo>
                  <a:pt x="14941" y="4853"/>
                </a:lnTo>
                <a:lnTo>
                  <a:pt x="14967" y="4851"/>
                </a:lnTo>
                <a:lnTo>
                  <a:pt x="14995" y="4848"/>
                </a:lnTo>
                <a:lnTo>
                  <a:pt x="15021" y="4845"/>
                </a:lnTo>
                <a:lnTo>
                  <a:pt x="15046" y="4839"/>
                </a:lnTo>
                <a:lnTo>
                  <a:pt x="15073" y="4834"/>
                </a:lnTo>
                <a:lnTo>
                  <a:pt x="15099" y="4828"/>
                </a:lnTo>
                <a:lnTo>
                  <a:pt x="15124" y="4821"/>
                </a:lnTo>
                <a:lnTo>
                  <a:pt x="15149" y="4813"/>
                </a:lnTo>
                <a:lnTo>
                  <a:pt x="15175" y="4805"/>
                </a:lnTo>
                <a:lnTo>
                  <a:pt x="15200" y="4796"/>
                </a:lnTo>
                <a:lnTo>
                  <a:pt x="15224" y="4787"/>
                </a:lnTo>
                <a:lnTo>
                  <a:pt x="15249" y="4776"/>
                </a:lnTo>
                <a:lnTo>
                  <a:pt x="15274" y="4766"/>
                </a:lnTo>
                <a:lnTo>
                  <a:pt x="15298" y="4754"/>
                </a:lnTo>
                <a:lnTo>
                  <a:pt x="15346" y="4730"/>
                </a:lnTo>
                <a:lnTo>
                  <a:pt x="15393" y="4704"/>
                </a:lnTo>
                <a:lnTo>
                  <a:pt x="15440" y="4676"/>
                </a:lnTo>
                <a:lnTo>
                  <a:pt x="15486" y="4647"/>
                </a:lnTo>
                <a:lnTo>
                  <a:pt x="15531" y="4618"/>
                </a:lnTo>
                <a:lnTo>
                  <a:pt x="15575" y="4586"/>
                </a:lnTo>
                <a:lnTo>
                  <a:pt x="15620" y="4555"/>
                </a:lnTo>
                <a:lnTo>
                  <a:pt x="15664" y="4523"/>
                </a:lnTo>
                <a:lnTo>
                  <a:pt x="15318" y="5202"/>
                </a:lnTo>
                <a:lnTo>
                  <a:pt x="15265" y="5226"/>
                </a:lnTo>
                <a:lnTo>
                  <a:pt x="15214" y="5251"/>
                </a:lnTo>
                <a:lnTo>
                  <a:pt x="15162" y="5273"/>
                </a:lnTo>
                <a:lnTo>
                  <a:pt x="15109" y="5293"/>
                </a:lnTo>
                <a:lnTo>
                  <a:pt x="15083" y="5302"/>
                </a:lnTo>
                <a:lnTo>
                  <a:pt x="15056" y="5312"/>
                </a:lnTo>
                <a:lnTo>
                  <a:pt x="15030" y="5320"/>
                </a:lnTo>
                <a:lnTo>
                  <a:pt x="15002" y="5329"/>
                </a:lnTo>
                <a:lnTo>
                  <a:pt x="14975" y="5336"/>
                </a:lnTo>
                <a:lnTo>
                  <a:pt x="14946" y="5343"/>
                </a:lnTo>
                <a:lnTo>
                  <a:pt x="14918" y="5350"/>
                </a:lnTo>
                <a:lnTo>
                  <a:pt x="14890" y="5355"/>
                </a:lnTo>
                <a:lnTo>
                  <a:pt x="14857" y="5360"/>
                </a:lnTo>
                <a:lnTo>
                  <a:pt x="14823" y="5365"/>
                </a:lnTo>
                <a:lnTo>
                  <a:pt x="14790" y="5369"/>
                </a:lnTo>
                <a:lnTo>
                  <a:pt x="14756" y="5372"/>
                </a:lnTo>
                <a:lnTo>
                  <a:pt x="14721" y="5374"/>
                </a:lnTo>
                <a:lnTo>
                  <a:pt x="14688" y="5376"/>
                </a:lnTo>
                <a:lnTo>
                  <a:pt x="14654" y="5376"/>
                </a:lnTo>
                <a:lnTo>
                  <a:pt x="14620" y="5376"/>
                </a:lnTo>
                <a:lnTo>
                  <a:pt x="14586" y="5374"/>
                </a:lnTo>
                <a:lnTo>
                  <a:pt x="14552" y="5372"/>
                </a:lnTo>
                <a:lnTo>
                  <a:pt x="14518" y="5368"/>
                </a:lnTo>
                <a:lnTo>
                  <a:pt x="14485" y="5363"/>
                </a:lnTo>
                <a:lnTo>
                  <a:pt x="14451" y="5358"/>
                </a:lnTo>
                <a:lnTo>
                  <a:pt x="14418" y="5351"/>
                </a:lnTo>
                <a:lnTo>
                  <a:pt x="14386" y="5343"/>
                </a:lnTo>
                <a:lnTo>
                  <a:pt x="14353" y="5334"/>
                </a:lnTo>
                <a:lnTo>
                  <a:pt x="14326" y="5323"/>
                </a:lnTo>
                <a:lnTo>
                  <a:pt x="14299" y="5313"/>
                </a:lnTo>
                <a:lnTo>
                  <a:pt x="14273" y="5301"/>
                </a:lnTo>
                <a:lnTo>
                  <a:pt x="14248" y="5288"/>
                </a:lnTo>
                <a:lnTo>
                  <a:pt x="14224" y="5275"/>
                </a:lnTo>
                <a:lnTo>
                  <a:pt x="14201" y="5261"/>
                </a:lnTo>
                <a:lnTo>
                  <a:pt x="14179" y="5245"/>
                </a:lnTo>
                <a:lnTo>
                  <a:pt x="14157" y="5229"/>
                </a:lnTo>
                <a:lnTo>
                  <a:pt x="14136" y="5213"/>
                </a:lnTo>
                <a:lnTo>
                  <a:pt x="14116" y="5196"/>
                </a:lnTo>
                <a:lnTo>
                  <a:pt x="14097" y="5177"/>
                </a:lnTo>
                <a:lnTo>
                  <a:pt x="14079" y="5158"/>
                </a:lnTo>
                <a:lnTo>
                  <a:pt x="14062" y="5139"/>
                </a:lnTo>
                <a:lnTo>
                  <a:pt x="14045" y="5118"/>
                </a:lnTo>
                <a:lnTo>
                  <a:pt x="14029" y="5097"/>
                </a:lnTo>
                <a:lnTo>
                  <a:pt x="14016" y="5076"/>
                </a:lnTo>
                <a:lnTo>
                  <a:pt x="14001" y="5053"/>
                </a:lnTo>
                <a:lnTo>
                  <a:pt x="13988" y="5030"/>
                </a:lnTo>
                <a:lnTo>
                  <a:pt x="13977" y="5007"/>
                </a:lnTo>
                <a:lnTo>
                  <a:pt x="13965" y="4983"/>
                </a:lnTo>
                <a:lnTo>
                  <a:pt x="13956" y="4958"/>
                </a:lnTo>
                <a:lnTo>
                  <a:pt x="13946" y="4933"/>
                </a:lnTo>
                <a:lnTo>
                  <a:pt x="13938" y="4908"/>
                </a:lnTo>
                <a:lnTo>
                  <a:pt x="13930" y="4882"/>
                </a:lnTo>
                <a:lnTo>
                  <a:pt x="13923" y="4855"/>
                </a:lnTo>
                <a:lnTo>
                  <a:pt x="13918" y="4828"/>
                </a:lnTo>
                <a:lnTo>
                  <a:pt x="13913" y="4801"/>
                </a:lnTo>
                <a:lnTo>
                  <a:pt x="13909" y="4773"/>
                </a:lnTo>
                <a:lnTo>
                  <a:pt x="13906" y="4746"/>
                </a:lnTo>
                <a:lnTo>
                  <a:pt x="13904" y="4717"/>
                </a:lnTo>
                <a:lnTo>
                  <a:pt x="13903" y="4688"/>
                </a:lnTo>
                <a:lnTo>
                  <a:pt x="13902" y="4659"/>
                </a:lnTo>
                <a:lnTo>
                  <a:pt x="13905" y="4615"/>
                </a:lnTo>
                <a:lnTo>
                  <a:pt x="13909" y="4570"/>
                </a:lnTo>
                <a:lnTo>
                  <a:pt x="13916" y="4527"/>
                </a:lnTo>
                <a:lnTo>
                  <a:pt x="13923" y="4485"/>
                </a:lnTo>
                <a:lnTo>
                  <a:pt x="13933" y="4443"/>
                </a:lnTo>
                <a:lnTo>
                  <a:pt x="13943" y="4401"/>
                </a:lnTo>
                <a:lnTo>
                  <a:pt x="13955" y="4359"/>
                </a:lnTo>
                <a:lnTo>
                  <a:pt x="13967" y="4317"/>
                </a:lnTo>
                <a:lnTo>
                  <a:pt x="13982" y="4276"/>
                </a:lnTo>
                <a:lnTo>
                  <a:pt x="13997" y="4236"/>
                </a:lnTo>
                <a:lnTo>
                  <a:pt x="14014" y="4196"/>
                </a:lnTo>
                <a:lnTo>
                  <a:pt x="14030" y="4156"/>
                </a:lnTo>
                <a:lnTo>
                  <a:pt x="14048" y="4116"/>
                </a:lnTo>
                <a:lnTo>
                  <a:pt x="14067" y="4077"/>
                </a:lnTo>
                <a:lnTo>
                  <a:pt x="14086" y="4038"/>
                </a:lnTo>
                <a:lnTo>
                  <a:pt x="14106" y="3999"/>
                </a:lnTo>
                <a:lnTo>
                  <a:pt x="14127" y="3962"/>
                </a:lnTo>
                <a:lnTo>
                  <a:pt x="14148" y="3925"/>
                </a:lnTo>
                <a:lnTo>
                  <a:pt x="14169" y="3889"/>
                </a:lnTo>
                <a:lnTo>
                  <a:pt x="14191" y="3855"/>
                </a:lnTo>
                <a:lnTo>
                  <a:pt x="14213" y="3819"/>
                </a:lnTo>
                <a:lnTo>
                  <a:pt x="14236" y="3785"/>
                </a:lnTo>
                <a:lnTo>
                  <a:pt x="14260" y="3750"/>
                </a:lnTo>
                <a:lnTo>
                  <a:pt x="14284" y="3716"/>
                </a:lnTo>
                <a:lnTo>
                  <a:pt x="14308" y="3683"/>
                </a:lnTo>
                <a:lnTo>
                  <a:pt x="14333" y="3650"/>
                </a:lnTo>
                <a:lnTo>
                  <a:pt x="14360" y="3617"/>
                </a:lnTo>
                <a:lnTo>
                  <a:pt x="14386" y="3585"/>
                </a:lnTo>
                <a:lnTo>
                  <a:pt x="14412" y="3553"/>
                </a:lnTo>
                <a:lnTo>
                  <a:pt x="14439" y="3521"/>
                </a:lnTo>
                <a:lnTo>
                  <a:pt x="14467" y="3491"/>
                </a:lnTo>
                <a:lnTo>
                  <a:pt x="14495" y="3460"/>
                </a:lnTo>
                <a:lnTo>
                  <a:pt x="14539" y="3416"/>
                </a:lnTo>
                <a:lnTo>
                  <a:pt x="14585" y="3373"/>
                </a:lnTo>
                <a:lnTo>
                  <a:pt x="14631" y="3332"/>
                </a:lnTo>
                <a:lnTo>
                  <a:pt x="14677" y="3291"/>
                </a:lnTo>
                <a:lnTo>
                  <a:pt x="14726" y="3252"/>
                </a:lnTo>
                <a:lnTo>
                  <a:pt x="14774" y="3214"/>
                </a:lnTo>
                <a:lnTo>
                  <a:pt x="14823" y="3177"/>
                </a:lnTo>
                <a:lnTo>
                  <a:pt x="14874" y="3141"/>
                </a:lnTo>
                <a:lnTo>
                  <a:pt x="14925" y="3107"/>
                </a:lnTo>
                <a:lnTo>
                  <a:pt x="14978" y="3074"/>
                </a:lnTo>
                <a:lnTo>
                  <a:pt x="15031" y="3043"/>
                </a:lnTo>
                <a:lnTo>
                  <a:pt x="15085" y="3013"/>
                </a:lnTo>
                <a:lnTo>
                  <a:pt x="15140" y="2985"/>
                </a:lnTo>
                <a:lnTo>
                  <a:pt x="15196" y="2957"/>
                </a:lnTo>
                <a:lnTo>
                  <a:pt x="15251" y="2932"/>
                </a:lnTo>
                <a:lnTo>
                  <a:pt x="15309" y="2908"/>
                </a:lnTo>
                <a:lnTo>
                  <a:pt x="15363" y="2888"/>
                </a:lnTo>
                <a:lnTo>
                  <a:pt x="15418" y="2870"/>
                </a:lnTo>
                <a:lnTo>
                  <a:pt x="15473" y="2853"/>
                </a:lnTo>
                <a:lnTo>
                  <a:pt x="15529" y="2838"/>
                </a:lnTo>
                <a:lnTo>
                  <a:pt x="15585" y="2825"/>
                </a:lnTo>
                <a:lnTo>
                  <a:pt x="15641" y="2812"/>
                </a:lnTo>
                <a:lnTo>
                  <a:pt x="15696" y="2802"/>
                </a:lnTo>
                <a:lnTo>
                  <a:pt x="15753" y="2793"/>
                </a:lnTo>
                <a:lnTo>
                  <a:pt x="15810" y="2787"/>
                </a:lnTo>
                <a:lnTo>
                  <a:pt x="15868" y="2781"/>
                </a:lnTo>
                <a:lnTo>
                  <a:pt x="15925" y="2778"/>
                </a:lnTo>
                <a:lnTo>
                  <a:pt x="15981" y="2776"/>
                </a:lnTo>
                <a:lnTo>
                  <a:pt x="16039" y="2776"/>
                </a:lnTo>
                <a:lnTo>
                  <a:pt x="16097" y="2778"/>
                </a:lnTo>
                <a:lnTo>
                  <a:pt x="16154" y="2782"/>
                </a:lnTo>
                <a:lnTo>
                  <a:pt x="16212" y="2788"/>
                </a:lnTo>
                <a:lnTo>
                  <a:pt x="16254" y="2795"/>
                </a:lnTo>
                <a:lnTo>
                  <a:pt x="16296" y="2803"/>
                </a:lnTo>
                <a:lnTo>
                  <a:pt x="16335" y="2813"/>
                </a:lnTo>
                <a:lnTo>
                  <a:pt x="16374" y="2825"/>
                </a:lnTo>
                <a:lnTo>
                  <a:pt x="16410" y="2837"/>
                </a:lnTo>
                <a:lnTo>
                  <a:pt x="16446" y="2851"/>
                </a:lnTo>
                <a:lnTo>
                  <a:pt x="16481" y="2867"/>
                </a:lnTo>
                <a:lnTo>
                  <a:pt x="16514" y="2884"/>
                </a:lnTo>
                <a:lnTo>
                  <a:pt x="16545" y="2902"/>
                </a:lnTo>
                <a:lnTo>
                  <a:pt x="16575" y="2922"/>
                </a:lnTo>
                <a:lnTo>
                  <a:pt x="16603" y="2943"/>
                </a:lnTo>
                <a:lnTo>
                  <a:pt x="16630" y="2965"/>
                </a:lnTo>
                <a:lnTo>
                  <a:pt x="16656" y="2988"/>
                </a:lnTo>
                <a:lnTo>
                  <a:pt x="16679" y="3012"/>
                </a:lnTo>
                <a:lnTo>
                  <a:pt x="16701" y="3039"/>
                </a:lnTo>
                <a:lnTo>
                  <a:pt x="16721" y="3065"/>
                </a:lnTo>
                <a:lnTo>
                  <a:pt x="16740" y="3093"/>
                </a:lnTo>
                <a:lnTo>
                  <a:pt x="16756" y="3123"/>
                </a:lnTo>
                <a:lnTo>
                  <a:pt x="16772" y="3153"/>
                </a:lnTo>
                <a:lnTo>
                  <a:pt x="16786" y="3185"/>
                </a:lnTo>
                <a:lnTo>
                  <a:pt x="16797" y="3218"/>
                </a:lnTo>
                <a:lnTo>
                  <a:pt x="16807" y="3250"/>
                </a:lnTo>
                <a:lnTo>
                  <a:pt x="16815" y="3285"/>
                </a:lnTo>
                <a:lnTo>
                  <a:pt x="16821" y="3321"/>
                </a:lnTo>
                <a:lnTo>
                  <a:pt x="16825" y="3358"/>
                </a:lnTo>
                <a:lnTo>
                  <a:pt x="16828" y="3396"/>
                </a:lnTo>
                <a:lnTo>
                  <a:pt x="16828" y="3434"/>
                </a:lnTo>
                <a:lnTo>
                  <a:pt x="16826" y="3474"/>
                </a:lnTo>
                <a:lnTo>
                  <a:pt x="16823" y="3514"/>
                </a:lnTo>
                <a:lnTo>
                  <a:pt x="16817" y="3556"/>
                </a:lnTo>
                <a:lnTo>
                  <a:pt x="16809" y="3598"/>
                </a:lnTo>
                <a:lnTo>
                  <a:pt x="16800" y="3641"/>
                </a:lnTo>
                <a:lnTo>
                  <a:pt x="16788" y="3682"/>
                </a:lnTo>
                <a:lnTo>
                  <a:pt x="16775" y="3721"/>
                </a:lnTo>
                <a:lnTo>
                  <a:pt x="16762" y="3760"/>
                </a:lnTo>
                <a:lnTo>
                  <a:pt x="16747" y="3799"/>
                </a:lnTo>
                <a:lnTo>
                  <a:pt x="16731" y="3837"/>
                </a:lnTo>
                <a:lnTo>
                  <a:pt x="16714" y="3875"/>
                </a:lnTo>
                <a:lnTo>
                  <a:pt x="16697" y="3912"/>
                </a:lnTo>
                <a:lnTo>
                  <a:pt x="16678" y="3949"/>
                </a:lnTo>
                <a:lnTo>
                  <a:pt x="15969" y="5325"/>
                </a:lnTo>
                <a:lnTo>
                  <a:pt x="15417" y="5325"/>
                </a:lnTo>
                <a:close/>
                <a:moveTo>
                  <a:pt x="1294" y="2791"/>
                </a:moveTo>
                <a:lnTo>
                  <a:pt x="0" y="5326"/>
                </a:lnTo>
                <a:lnTo>
                  <a:pt x="408" y="5326"/>
                </a:lnTo>
                <a:lnTo>
                  <a:pt x="1701" y="2791"/>
                </a:lnTo>
                <a:lnTo>
                  <a:pt x="1294" y="2791"/>
                </a:lnTo>
                <a:close/>
                <a:moveTo>
                  <a:pt x="1911" y="2791"/>
                </a:moveTo>
                <a:lnTo>
                  <a:pt x="617" y="5326"/>
                </a:lnTo>
                <a:lnTo>
                  <a:pt x="1466" y="5326"/>
                </a:lnTo>
                <a:lnTo>
                  <a:pt x="2759" y="2791"/>
                </a:lnTo>
                <a:lnTo>
                  <a:pt x="1911" y="2791"/>
                </a:lnTo>
                <a:close/>
                <a:moveTo>
                  <a:pt x="5017" y="713"/>
                </a:moveTo>
                <a:lnTo>
                  <a:pt x="5015" y="704"/>
                </a:lnTo>
                <a:lnTo>
                  <a:pt x="5011" y="695"/>
                </a:lnTo>
                <a:lnTo>
                  <a:pt x="5006" y="686"/>
                </a:lnTo>
                <a:lnTo>
                  <a:pt x="5002" y="677"/>
                </a:lnTo>
                <a:lnTo>
                  <a:pt x="5001" y="674"/>
                </a:lnTo>
                <a:lnTo>
                  <a:pt x="5000" y="669"/>
                </a:lnTo>
                <a:lnTo>
                  <a:pt x="5000" y="666"/>
                </a:lnTo>
                <a:lnTo>
                  <a:pt x="5001" y="664"/>
                </a:lnTo>
                <a:lnTo>
                  <a:pt x="5003" y="662"/>
                </a:lnTo>
                <a:lnTo>
                  <a:pt x="5006" y="660"/>
                </a:lnTo>
                <a:lnTo>
                  <a:pt x="5011" y="659"/>
                </a:lnTo>
                <a:lnTo>
                  <a:pt x="5017" y="659"/>
                </a:lnTo>
                <a:lnTo>
                  <a:pt x="5019" y="652"/>
                </a:lnTo>
                <a:lnTo>
                  <a:pt x="5021" y="646"/>
                </a:lnTo>
                <a:lnTo>
                  <a:pt x="5024" y="644"/>
                </a:lnTo>
                <a:lnTo>
                  <a:pt x="5028" y="642"/>
                </a:lnTo>
                <a:lnTo>
                  <a:pt x="5032" y="642"/>
                </a:lnTo>
                <a:lnTo>
                  <a:pt x="5036" y="643"/>
                </a:lnTo>
                <a:lnTo>
                  <a:pt x="5040" y="644"/>
                </a:lnTo>
                <a:lnTo>
                  <a:pt x="5044" y="646"/>
                </a:lnTo>
                <a:lnTo>
                  <a:pt x="5048" y="647"/>
                </a:lnTo>
                <a:lnTo>
                  <a:pt x="5053" y="649"/>
                </a:lnTo>
                <a:lnTo>
                  <a:pt x="5056" y="649"/>
                </a:lnTo>
                <a:lnTo>
                  <a:pt x="5059" y="649"/>
                </a:lnTo>
                <a:lnTo>
                  <a:pt x="5062" y="647"/>
                </a:lnTo>
                <a:lnTo>
                  <a:pt x="5064" y="644"/>
                </a:lnTo>
                <a:lnTo>
                  <a:pt x="5065" y="640"/>
                </a:lnTo>
                <a:lnTo>
                  <a:pt x="5065" y="633"/>
                </a:lnTo>
                <a:lnTo>
                  <a:pt x="5061" y="632"/>
                </a:lnTo>
                <a:lnTo>
                  <a:pt x="5057" y="632"/>
                </a:lnTo>
                <a:lnTo>
                  <a:pt x="5053" y="629"/>
                </a:lnTo>
                <a:lnTo>
                  <a:pt x="5049" y="627"/>
                </a:lnTo>
                <a:lnTo>
                  <a:pt x="5047" y="625"/>
                </a:lnTo>
                <a:lnTo>
                  <a:pt x="5045" y="622"/>
                </a:lnTo>
                <a:lnTo>
                  <a:pt x="5043" y="618"/>
                </a:lnTo>
                <a:lnTo>
                  <a:pt x="5041" y="615"/>
                </a:lnTo>
                <a:lnTo>
                  <a:pt x="5040" y="606"/>
                </a:lnTo>
                <a:lnTo>
                  <a:pt x="5039" y="596"/>
                </a:lnTo>
                <a:lnTo>
                  <a:pt x="5039" y="585"/>
                </a:lnTo>
                <a:lnTo>
                  <a:pt x="5040" y="575"/>
                </a:lnTo>
                <a:lnTo>
                  <a:pt x="5043" y="552"/>
                </a:lnTo>
                <a:lnTo>
                  <a:pt x="5046" y="533"/>
                </a:lnTo>
                <a:lnTo>
                  <a:pt x="5047" y="525"/>
                </a:lnTo>
                <a:lnTo>
                  <a:pt x="5047" y="519"/>
                </a:lnTo>
                <a:lnTo>
                  <a:pt x="5046" y="513"/>
                </a:lnTo>
                <a:lnTo>
                  <a:pt x="5043" y="511"/>
                </a:lnTo>
                <a:lnTo>
                  <a:pt x="5036" y="511"/>
                </a:lnTo>
                <a:lnTo>
                  <a:pt x="5018" y="512"/>
                </a:lnTo>
                <a:lnTo>
                  <a:pt x="4993" y="512"/>
                </a:lnTo>
                <a:lnTo>
                  <a:pt x="4964" y="512"/>
                </a:lnTo>
                <a:lnTo>
                  <a:pt x="4936" y="512"/>
                </a:lnTo>
                <a:lnTo>
                  <a:pt x="4911" y="510"/>
                </a:lnTo>
                <a:lnTo>
                  <a:pt x="4900" y="509"/>
                </a:lnTo>
                <a:lnTo>
                  <a:pt x="4892" y="507"/>
                </a:lnTo>
                <a:lnTo>
                  <a:pt x="4886" y="505"/>
                </a:lnTo>
                <a:lnTo>
                  <a:pt x="4883" y="502"/>
                </a:lnTo>
                <a:lnTo>
                  <a:pt x="4866" y="499"/>
                </a:lnTo>
                <a:lnTo>
                  <a:pt x="4853" y="497"/>
                </a:lnTo>
                <a:lnTo>
                  <a:pt x="4843" y="497"/>
                </a:lnTo>
                <a:lnTo>
                  <a:pt x="4837" y="499"/>
                </a:lnTo>
                <a:lnTo>
                  <a:pt x="4835" y="500"/>
                </a:lnTo>
                <a:lnTo>
                  <a:pt x="4834" y="502"/>
                </a:lnTo>
                <a:lnTo>
                  <a:pt x="4834" y="503"/>
                </a:lnTo>
                <a:lnTo>
                  <a:pt x="4833" y="506"/>
                </a:lnTo>
                <a:lnTo>
                  <a:pt x="4835" y="511"/>
                </a:lnTo>
                <a:lnTo>
                  <a:pt x="4837" y="517"/>
                </a:lnTo>
                <a:lnTo>
                  <a:pt x="4846" y="530"/>
                </a:lnTo>
                <a:lnTo>
                  <a:pt x="4858" y="545"/>
                </a:lnTo>
                <a:lnTo>
                  <a:pt x="4869" y="559"/>
                </a:lnTo>
                <a:lnTo>
                  <a:pt x="4875" y="569"/>
                </a:lnTo>
                <a:lnTo>
                  <a:pt x="4879" y="570"/>
                </a:lnTo>
                <a:lnTo>
                  <a:pt x="4882" y="572"/>
                </a:lnTo>
                <a:lnTo>
                  <a:pt x="4884" y="575"/>
                </a:lnTo>
                <a:lnTo>
                  <a:pt x="4886" y="579"/>
                </a:lnTo>
                <a:lnTo>
                  <a:pt x="4887" y="582"/>
                </a:lnTo>
                <a:lnTo>
                  <a:pt x="4889" y="587"/>
                </a:lnTo>
                <a:lnTo>
                  <a:pt x="4889" y="593"/>
                </a:lnTo>
                <a:lnTo>
                  <a:pt x="4889" y="597"/>
                </a:lnTo>
                <a:lnTo>
                  <a:pt x="4886" y="607"/>
                </a:lnTo>
                <a:lnTo>
                  <a:pt x="4883" y="616"/>
                </a:lnTo>
                <a:lnTo>
                  <a:pt x="4882" y="619"/>
                </a:lnTo>
                <a:lnTo>
                  <a:pt x="4880" y="622"/>
                </a:lnTo>
                <a:lnTo>
                  <a:pt x="4878" y="624"/>
                </a:lnTo>
                <a:lnTo>
                  <a:pt x="4875" y="624"/>
                </a:lnTo>
                <a:lnTo>
                  <a:pt x="4876" y="634"/>
                </a:lnTo>
                <a:lnTo>
                  <a:pt x="4877" y="642"/>
                </a:lnTo>
                <a:lnTo>
                  <a:pt x="4879" y="649"/>
                </a:lnTo>
                <a:lnTo>
                  <a:pt x="4883" y="657"/>
                </a:lnTo>
                <a:lnTo>
                  <a:pt x="4887" y="662"/>
                </a:lnTo>
                <a:lnTo>
                  <a:pt x="4894" y="666"/>
                </a:lnTo>
                <a:lnTo>
                  <a:pt x="4901" y="668"/>
                </a:lnTo>
                <a:lnTo>
                  <a:pt x="4911" y="669"/>
                </a:lnTo>
                <a:lnTo>
                  <a:pt x="4911" y="676"/>
                </a:lnTo>
                <a:lnTo>
                  <a:pt x="4909" y="681"/>
                </a:lnTo>
                <a:lnTo>
                  <a:pt x="4906" y="684"/>
                </a:lnTo>
                <a:lnTo>
                  <a:pt x="4903" y="687"/>
                </a:lnTo>
                <a:lnTo>
                  <a:pt x="4901" y="691"/>
                </a:lnTo>
                <a:lnTo>
                  <a:pt x="4899" y="694"/>
                </a:lnTo>
                <a:lnTo>
                  <a:pt x="4897" y="699"/>
                </a:lnTo>
                <a:lnTo>
                  <a:pt x="4897" y="706"/>
                </a:lnTo>
                <a:lnTo>
                  <a:pt x="4899" y="706"/>
                </a:lnTo>
                <a:lnTo>
                  <a:pt x="4900" y="707"/>
                </a:lnTo>
                <a:lnTo>
                  <a:pt x="4899" y="707"/>
                </a:lnTo>
                <a:lnTo>
                  <a:pt x="4898" y="709"/>
                </a:lnTo>
                <a:lnTo>
                  <a:pt x="4892" y="711"/>
                </a:lnTo>
                <a:lnTo>
                  <a:pt x="4882" y="714"/>
                </a:lnTo>
                <a:lnTo>
                  <a:pt x="4863" y="719"/>
                </a:lnTo>
                <a:lnTo>
                  <a:pt x="4853" y="721"/>
                </a:lnTo>
                <a:lnTo>
                  <a:pt x="4854" y="730"/>
                </a:lnTo>
                <a:lnTo>
                  <a:pt x="4856" y="735"/>
                </a:lnTo>
                <a:lnTo>
                  <a:pt x="4859" y="739"/>
                </a:lnTo>
                <a:lnTo>
                  <a:pt x="4863" y="741"/>
                </a:lnTo>
                <a:lnTo>
                  <a:pt x="4870" y="744"/>
                </a:lnTo>
                <a:lnTo>
                  <a:pt x="4873" y="748"/>
                </a:lnTo>
                <a:lnTo>
                  <a:pt x="4887" y="746"/>
                </a:lnTo>
                <a:lnTo>
                  <a:pt x="4903" y="743"/>
                </a:lnTo>
                <a:lnTo>
                  <a:pt x="4904" y="740"/>
                </a:lnTo>
                <a:lnTo>
                  <a:pt x="4906" y="738"/>
                </a:lnTo>
                <a:lnTo>
                  <a:pt x="4909" y="736"/>
                </a:lnTo>
                <a:lnTo>
                  <a:pt x="4912" y="734"/>
                </a:lnTo>
                <a:lnTo>
                  <a:pt x="4920" y="731"/>
                </a:lnTo>
                <a:lnTo>
                  <a:pt x="4930" y="729"/>
                </a:lnTo>
                <a:lnTo>
                  <a:pt x="4941" y="727"/>
                </a:lnTo>
                <a:lnTo>
                  <a:pt x="4954" y="726"/>
                </a:lnTo>
                <a:lnTo>
                  <a:pt x="4966" y="727"/>
                </a:lnTo>
                <a:lnTo>
                  <a:pt x="4980" y="729"/>
                </a:lnTo>
                <a:lnTo>
                  <a:pt x="5008" y="732"/>
                </a:lnTo>
                <a:lnTo>
                  <a:pt x="5034" y="735"/>
                </a:lnTo>
                <a:lnTo>
                  <a:pt x="5056" y="738"/>
                </a:lnTo>
                <a:lnTo>
                  <a:pt x="5070" y="739"/>
                </a:lnTo>
                <a:lnTo>
                  <a:pt x="5076" y="734"/>
                </a:lnTo>
                <a:lnTo>
                  <a:pt x="5079" y="729"/>
                </a:lnTo>
                <a:lnTo>
                  <a:pt x="5080" y="724"/>
                </a:lnTo>
                <a:lnTo>
                  <a:pt x="5080" y="721"/>
                </a:lnTo>
                <a:lnTo>
                  <a:pt x="5078" y="719"/>
                </a:lnTo>
                <a:lnTo>
                  <a:pt x="5075" y="717"/>
                </a:lnTo>
                <a:lnTo>
                  <a:pt x="5070" y="715"/>
                </a:lnTo>
                <a:lnTo>
                  <a:pt x="5065" y="714"/>
                </a:lnTo>
                <a:lnTo>
                  <a:pt x="5040" y="713"/>
                </a:lnTo>
                <a:lnTo>
                  <a:pt x="5017" y="713"/>
                </a:lnTo>
                <a:close/>
                <a:moveTo>
                  <a:pt x="4911" y="491"/>
                </a:moveTo>
                <a:lnTo>
                  <a:pt x="4915" y="491"/>
                </a:lnTo>
                <a:lnTo>
                  <a:pt x="4919" y="490"/>
                </a:lnTo>
                <a:lnTo>
                  <a:pt x="4922" y="489"/>
                </a:lnTo>
                <a:lnTo>
                  <a:pt x="4924" y="488"/>
                </a:lnTo>
                <a:lnTo>
                  <a:pt x="4925" y="486"/>
                </a:lnTo>
                <a:lnTo>
                  <a:pt x="4926" y="485"/>
                </a:lnTo>
                <a:lnTo>
                  <a:pt x="4926" y="482"/>
                </a:lnTo>
                <a:lnTo>
                  <a:pt x="4926" y="480"/>
                </a:lnTo>
                <a:lnTo>
                  <a:pt x="4924" y="474"/>
                </a:lnTo>
                <a:lnTo>
                  <a:pt x="4920" y="468"/>
                </a:lnTo>
                <a:lnTo>
                  <a:pt x="4914" y="462"/>
                </a:lnTo>
                <a:lnTo>
                  <a:pt x="4907" y="455"/>
                </a:lnTo>
                <a:lnTo>
                  <a:pt x="4899" y="448"/>
                </a:lnTo>
                <a:lnTo>
                  <a:pt x="4891" y="442"/>
                </a:lnTo>
                <a:lnTo>
                  <a:pt x="4882" y="436"/>
                </a:lnTo>
                <a:lnTo>
                  <a:pt x="4873" y="432"/>
                </a:lnTo>
                <a:lnTo>
                  <a:pt x="4864" y="428"/>
                </a:lnTo>
                <a:lnTo>
                  <a:pt x="4856" y="426"/>
                </a:lnTo>
                <a:lnTo>
                  <a:pt x="4848" y="425"/>
                </a:lnTo>
                <a:lnTo>
                  <a:pt x="4841" y="425"/>
                </a:lnTo>
                <a:lnTo>
                  <a:pt x="4842" y="431"/>
                </a:lnTo>
                <a:lnTo>
                  <a:pt x="4844" y="438"/>
                </a:lnTo>
                <a:lnTo>
                  <a:pt x="4848" y="443"/>
                </a:lnTo>
                <a:lnTo>
                  <a:pt x="4853" y="449"/>
                </a:lnTo>
                <a:lnTo>
                  <a:pt x="4863" y="460"/>
                </a:lnTo>
                <a:lnTo>
                  <a:pt x="4876" y="468"/>
                </a:lnTo>
                <a:lnTo>
                  <a:pt x="4900" y="483"/>
                </a:lnTo>
                <a:lnTo>
                  <a:pt x="4911" y="491"/>
                </a:lnTo>
                <a:close/>
                <a:moveTo>
                  <a:pt x="5285" y="2367"/>
                </a:moveTo>
                <a:lnTo>
                  <a:pt x="5281" y="2366"/>
                </a:lnTo>
                <a:lnTo>
                  <a:pt x="5277" y="2364"/>
                </a:lnTo>
                <a:lnTo>
                  <a:pt x="5272" y="2364"/>
                </a:lnTo>
                <a:lnTo>
                  <a:pt x="5267" y="2364"/>
                </a:lnTo>
                <a:lnTo>
                  <a:pt x="5263" y="2365"/>
                </a:lnTo>
                <a:lnTo>
                  <a:pt x="5260" y="2366"/>
                </a:lnTo>
                <a:lnTo>
                  <a:pt x="5256" y="2369"/>
                </a:lnTo>
                <a:lnTo>
                  <a:pt x="5252" y="2371"/>
                </a:lnTo>
                <a:lnTo>
                  <a:pt x="5244" y="2382"/>
                </a:lnTo>
                <a:lnTo>
                  <a:pt x="5238" y="2391"/>
                </a:lnTo>
                <a:lnTo>
                  <a:pt x="5234" y="2400"/>
                </a:lnTo>
                <a:lnTo>
                  <a:pt x="5229" y="2408"/>
                </a:lnTo>
                <a:lnTo>
                  <a:pt x="5223" y="2424"/>
                </a:lnTo>
                <a:lnTo>
                  <a:pt x="5218" y="2439"/>
                </a:lnTo>
                <a:lnTo>
                  <a:pt x="5211" y="2454"/>
                </a:lnTo>
                <a:lnTo>
                  <a:pt x="5205" y="2471"/>
                </a:lnTo>
                <a:lnTo>
                  <a:pt x="5200" y="2487"/>
                </a:lnTo>
                <a:lnTo>
                  <a:pt x="5194" y="2503"/>
                </a:lnTo>
                <a:lnTo>
                  <a:pt x="5189" y="2511"/>
                </a:lnTo>
                <a:lnTo>
                  <a:pt x="5185" y="2520"/>
                </a:lnTo>
                <a:lnTo>
                  <a:pt x="5180" y="2528"/>
                </a:lnTo>
                <a:lnTo>
                  <a:pt x="5176" y="2537"/>
                </a:lnTo>
                <a:lnTo>
                  <a:pt x="5241" y="2537"/>
                </a:lnTo>
                <a:lnTo>
                  <a:pt x="5251" y="2500"/>
                </a:lnTo>
                <a:lnTo>
                  <a:pt x="5263" y="2464"/>
                </a:lnTo>
                <a:lnTo>
                  <a:pt x="5278" y="2427"/>
                </a:lnTo>
                <a:lnTo>
                  <a:pt x="5295" y="2389"/>
                </a:lnTo>
                <a:lnTo>
                  <a:pt x="5295" y="2386"/>
                </a:lnTo>
                <a:lnTo>
                  <a:pt x="5295" y="2383"/>
                </a:lnTo>
                <a:lnTo>
                  <a:pt x="5295" y="2380"/>
                </a:lnTo>
                <a:lnTo>
                  <a:pt x="5293" y="2376"/>
                </a:lnTo>
                <a:lnTo>
                  <a:pt x="5291" y="2373"/>
                </a:lnTo>
                <a:lnTo>
                  <a:pt x="5290" y="2370"/>
                </a:lnTo>
                <a:lnTo>
                  <a:pt x="5288" y="2368"/>
                </a:lnTo>
                <a:lnTo>
                  <a:pt x="5285" y="2367"/>
                </a:lnTo>
                <a:close/>
                <a:moveTo>
                  <a:pt x="5281" y="491"/>
                </a:moveTo>
                <a:lnTo>
                  <a:pt x="5288" y="490"/>
                </a:lnTo>
                <a:lnTo>
                  <a:pt x="5297" y="488"/>
                </a:lnTo>
                <a:lnTo>
                  <a:pt x="5305" y="485"/>
                </a:lnTo>
                <a:lnTo>
                  <a:pt x="5316" y="480"/>
                </a:lnTo>
                <a:lnTo>
                  <a:pt x="5325" y="474"/>
                </a:lnTo>
                <a:lnTo>
                  <a:pt x="5334" y="468"/>
                </a:lnTo>
                <a:lnTo>
                  <a:pt x="5343" y="462"/>
                </a:lnTo>
                <a:lnTo>
                  <a:pt x="5351" y="455"/>
                </a:lnTo>
                <a:lnTo>
                  <a:pt x="5358" y="449"/>
                </a:lnTo>
                <a:lnTo>
                  <a:pt x="5362" y="443"/>
                </a:lnTo>
                <a:lnTo>
                  <a:pt x="5364" y="441"/>
                </a:lnTo>
                <a:lnTo>
                  <a:pt x="5365" y="438"/>
                </a:lnTo>
                <a:lnTo>
                  <a:pt x="5365" y="435"/>
                </a:lnTo>
                <a:lnTo>
                  <a:pt x="5365" y="433"/>
                </a:lnTo>
                <a:lnTo>
                  <a:pt x="5364" y="432"/>
                </a:lnTo>
                <a:lnTo>
                  <a:pt x="5362" y="431"/>
                </a:lnTo>
                <a:lnTo>
                  <a:pt x="5359" y="430"/>
                </a:lnTo>
                <a:lnTo>
                  <a:pt x="5356" y="429"/>
                </a:lnTo>
                <a:lnTo>
                  <a:pt x="5346" y="429"/>
                </a:lnTo>
                <a:lnTo>
                  <a:pt x="5331" y="431"/>
                </a:lnTo>
                <a:lnTo>
                  <a:pt x="5331" y="434"/>
                </a:lnTo>
                <a:lnTo>
                  <a:pt x="5329" y="438"/>
                </a:lnTo>
                <a:lnTo>
                  <a:pt x="5326" y="440"/>
                </a:lnTo>
                <a:lnTo>
                  <a:pt x="5323" y="442"/>
                </a:lnTo>
                <a:lnTo>
                  <a:pt x="5313" y="447"/>
                </a:lnTo>
                <a:lnTo>
                  <a:pt x="5303" y="452"/>
                </a:lnTo>
                <a:lnTo>
                  <a:pt x="5292" y="459"/>
                </a:lnTo>
                <a:lnTo>
                  <a:pt x="5283" y="465"/>
                </a:lnTo>
                <a:lnTo>
                  <a:pt x="5280" y="469"/>
                </a:lnTo>
                <a:lnTo>
                  <a:pt x="5277" y="473"/>
                </a:lnTo>
                <a:lnTo>
                  <a:pt x="5275" y="479"/>
                </a:lnTo>
                <a:lnTo>
                  <a:pt x="5275" y="484"/>
                </a:lnTo>
                <a:lnTo>
                  <a:pt x="5277" y="485"/>
                </a:lnTo>
                <a:lnTo>
                  <a:pt x="5279" y="487"/>
                </a:lnTo>
                <a:lnTo>
                  <a:pt x="5280" y="489"/>
                </a:lnTo>
                <a:lnTo>
                  <a:pt x="5281" y="491"/>
                </a:lnTo>
                <a:close/>
                <a:moveTo>
                  <a:pt x="8803" y="0"/>
                </a:moveTo>
                <a:lnTo>
                  <a:pt x="7509" y="2537"/>
                </a:lnTo>
                <a:lnTo>
                  <a:pt x="8358" y="2537"/>
                </a:lnTo>
                <a:lnTo>
                  <a:pt x="9651" y="0"/>
                </a:lnTo>
                <a:lnTo>
                  <a:pt x="8803" y="0"/>
                </a:lnTo>
                <a:close/>
                <a:moveTo>
                  <a:pt x="4471" y="0"/>
                </a:moveTo>
                <a:lnTo>
                  <a:pt x="4428" y="1"/>
                </a:lnTo>
                <a:lnTo>
                  <a:pt x="4384" y="4"/>
                </a:lnTo>
                <a:lnTo>
                  <a:pt x="4340" y="9"/>
                </a:lnTo>
                <a:lnTo>
                  <a:pt x="4294" y="17"/>
                </a:lnTo>
                <a:lnTo>
                  <a:pt x="4250" y="26"/>
                </a:lnTo>
                <a:lnTo>
                  <a:pt x="4204" y="38"/>
                </a:lnTo>
                <a:lnTo>
                  <a:pt x="4159" y="52"/>
                </a:lnTo>
                <a:lnTo>
                  <a:pt x="4113" y="66"/>
                </a:lnTo>
                <a:lnTo>
                  <a:pt x="4067" y="83"/>
                </a:lnTo>
                <a:lnTo>
                  <a:pt x="4022" y="102"/>
                </a:lnTo>
                <a:lnTo>
                  <a:pt x="3977" y="123"/>
                </a:lnTo>
                <a:lnTo>
                  <a:pt x="3931" y="144"/>
                </a:lnTo>
                <a:lnTo>
                  <a:pt x="3886" y="169"/>
                </a:lnTo>
                <a:lnTo>
                  <a:pt x="3842" y="194"/>
                </a:lnTo>
                <a:lnTo>
                  <a:pt x="3798" y="220"/>
                </a:lnTo>
                <a:lnTo>
                  <a:pt x="3755" y="249"/>
                </a:lnTo>
                <a:lnTo>
                  <a:pt x="3713" y="277"/>
                </a:lnTo>
                <a:lnTo>
                  <a:pt x="3671" y="309"/>
                </a:lnTo>
                <a:lnTo>
                  <a:pt x="3629" y="341"/>
                </a:lnTo>
                <a:lnTo>
                  <a:pt x="3589" y="373"/>
                </a:lnTo>
                <a:lnTo>
                  <a:pt x="3550" y="408"/>
                </a:lnTo>
                <a:lnTo>
                  <a:pt x="3512" y="444"/>
                </a:lnTo>
                <a:lnTo>
                  <a:pt x="3474" y="480"/>
                </a:lnTo>
                <a:lnTo>
                  <a:pt x="3438" y="518"/>
                </a:lnTo>
                <a:lnTo>
                  <a:pt x="3403" y="556"/>
                </a:lnTo>
                <a:lnTo>
                  <a:pt x="3371" y="595"/>
                </a:lnTo>
                <a:lnTo>
                  <a:pt x="3339" y="635"/>
                </a:lnTo>
                <a:lnTo>
                  <a:pt x="3309" y="676"/>
                </a:lnTo>
                <a:lnTo>
                  <a:pt x="3280" y="717"/>
                </a:lnTo>
                <a:lnTo>
                  <a:pt x="3253" y="759"/>
                </a:lnTo>
                <a:lnTo>
                  <a:pt x="3228" y="802"/>
                </a:lnTo>
                <a:lnTo>
                  <a:pt x="3205" y="846"/>
                </a:lnTo>
                <a:lnTo>
                  <a:pt x="2343" y="2537"/>
                </a:lnTo>
                <a:lnTo>
                  <a:pt x="4520" y="2537"/>
                </a:lnTo>
                <a:lnTo>
                  <a:pt x="4524" y="2518"/>
                </a:lnTo>
                <a:lnTo>
                  <a:pt x="4526" y="2502"/>
                </a:lnTo>
                <a:lnTo>
                  <a:pt x="4528" y="2490"/>
                </a:lnTo>
                <a:lnTo>
                  <a:pt x="4529" y="2482"/>
                </a:lnTo>
                <a:lnTo>
                  <a:pt x="4523" y="2480"/>
                </a:lnTo>
                <a:lnTo>
                  <a:pt x="4517" y="2478"/>
                </a:lnTo>
                <a:lnTo>
                  <a:pt x="4512" y="2473"/>
                </a:lnTo>
                <a:lnTo>
                  <a:pt x="4508" y="2469"/>
                </a:lnTo>
                <a:lnTo>
                  <a:pt x="4499" y="2459"/>
                </a:lnTo>
                <a:lnTo>
                  <a:pt x="4493" y="2449"/>
                </a:lnTo>
                <a:lnTo>
                  <a:pt x="4486" y="2435"/>
                </a:lnTo>
                <a:lnTo>
                  <a:pt x="4479" y="2423"/>
                </a:lnTo>
                <a:lnTo>
                  <a:pt x="4474" y="2409"/>
                </a:lnTo>
                <a:lnTo>
                  <a:pt x="4469" y="2395"/>
                </a:lnTo>
                <a:lnTo>
                  <a:pt x="4466" y="2391"/>
                </a:lnTo>
                <a:lnTo>
                  <a:pt x="4465" y="2387"/>
                </a:lnTo>
                <a:lnTo>
                  <a:pt x="4466" y="2383"/>
                </a:lnTo>
                <a:lnTo>
                  <a:pt x="4469" y="2378"/>
                </a:lnTo>
                <a:lnTo>
                  <a:pt x="4485" y="2344"/>
                </a:lnTo>
                <a:lnTo>
                  <a:pt x="4496" y="2327"/>
                </a:lnTo>
                <a:lnTo>
                  <a:pt x="4509" y="2311"/>
                </a:lnTo>
                <a:lnTo>
                  <a:pt x="4521" y="2296"/>
                </a:lnTo>
                <a:lnTo>
                  <a:pt x="4534" y="2281"/>
                </a:lnTo>
                <a:lnTo>
                  <a:pt x="4535" y="2276"/>
                </a:lnTo>
                <a:lnTo>
                  <a:pt x="4536" y="2270"/>
                </a:lnTo>
                <a:lnTo>
                  <a:pt x="4535" y="2264"/>
                </a:lnTo>
                <a:lnTo>
                  <a:pt x="4534" y="2258"/>
                </a:lnTo>
                <a:lnTo>
                  <a:pt x="4533" y="2255"/>
                </a:lnTo>
                <a:lnTo>
                  <a:pt x="4532" y="2253"/>
                </a:lnTo>
                <a:lnTo>
                  <a:pt x="4531" y="2250"/>
                </a:lnTo>
                <a:lnTo>
                  <a:pt x="4528" y="2246"/>
                </a:lnTo>
                <a:lnTo>
                  <a:pt x="4521" y="2239"/>
                </a:lnTo>
                <a:lnTo>
                  <a:pt x="4512" y="2231"/>
                </a:lnTo>
                <a:lnTo>
                  <a:pt x="4498" y="2218"/>
                </a:lnTo>
                <a:lnTo>
                  <a:pt x="4479" y="2204"/>
                </a:lnTo>
                <a:lnTo>
                  <a:pt x="4465" y="2195"/>
                </a:lnTo>
                <a:lnTo>
                  <a:pt x="4451" y="2187"/>
                </a:lnTo>
                <a:lnTo>
                  <a:pt x="4422" y="2174"/>
                </a:lnTo>
                <a:lnTo>
                  <a:pt x="4392" y="2161"/>
                </a:lnTo>
                <a:lnTo>
                  <a:pt x="4364" y="2150"/>
                </a:lnTo>
                <a:lnTo>
                  <a:pt x="4334" y="2137"/>
                </a:lnTo>
                <a:lnTo>
                  <a:pt x="4318" y="2129"/>
                </a:lnTo>
                <a:lnTo>
                  <a:pt x="4305" y="2121"/>
                </a:lnTo>
                <a:lnTo>
                  <a:pt x="4291" y="2115"/>
                </a:lnTo>
                <a:lnTo>
                  <a:pt x="4277" y="2107"/>
                </a:lnTo>
                <a:lnTo>
                  <a:pt x="4260" y="2097"/>
                </a:lnTo>
                <a:lnTo>
                  <a:pt x="4238" y="2084"/>
                </a:lnTo>
                <a:lnTo>
                  <a:pt x="4208" y="2066"/>
                </a:lnTo>
                <a:lnTo>
                  <a:pt x="4169" y="2044"/>
                </a:lnTo>
                <a:lnTo>
                  <a:pt x="4154" y="2038"/>
                </a:lnTo>
                <a:lnTo>
                  <a:pt x="4140" y="2033"/>
                </a:lnTo>
                <a:lnTo>
                  <a:pt x="4102" y="2012"/>
                </a:lnTo>
                <a:lnTo>
                  <a:pt x="4071" y="1997"/>
                </a:lnTo>
                <a:lnTo>
                  <a:pt x="4046" y="1983"/>
                </a:lnTo>
                <a:lnTo>
                  <a:pt x="4022" y="1969"/>
                </a:lnTo>
                <a:lnTo>
                  <a:pt x="4010" y="1958"/>
                </a:lnTo>
                <a:lnTo>
                  <a:pt x="4000" y="1946"/>
                </a:lnTo>
                <a:lnTo>
                  <a:pt x="3991" y="1937"/>
                </a:lnTo>
                <a:lnTo>
                  <a:pt x="3985" y="1926"/>
                </a:lnTo>
                <a:lnTo>
                  <a:pt x="3981" y="1916"/>
                </a:lnTo>
                <a:lnTo>
                  <a:pt x="3978" y="1903"/>
                </a:lnTo>
                <a:lnTo>
                  <a:pt x="3976" y="1889"/>
                </a:lnTo>
                <a:lnTo>
                  <a:pt x="3976" y="1874"/>
                </a:lnTo>
                <a:lnTo>
                  <a:pt x="3979" y="1864"/>
                </a:lnTo>
                <a:lnTo>
                  <a:pt x="3985" y="1849"/>
                </a:lnTo>
                <a:lnTo>
                  <a:pt x="4001" y="1816"/>
                </a:lnTo>
                <a:lnTo>
                  <a:pt x="4030" y="1752"/>
                </a:lnTo>
                <a:lnTo>
                  <a:pt x="4043" y="1730"/>
                </a:lnTo>
                <a:lnTo>
                  <a:pt x="4056" y="1708"/>
                </a:lnTo>
                <a:lnTo>
                  <a:pt x="4068" y="1686"/>
                </a:lnTo>
                <a:lnTo>
                  <a:pt x="4081" y="1665"/>
                </a:lnTo>
                <a:lnTo>
                  <a:pt x="4102" y="1635"/>
                </a:lnTo>
                <a:lnTo>
                  <a:pt x="4124" y="1606"/>
                </a:lnTo>
                <a:lnTo>
                  <a:pt x="4145" y="1576"/>
                </a:lnTo>
                <a:lnTo>
                  <a:pt x="4166" y="1547"/>
                </a:lnTo>
                <a:lnTo>
                  <a:pt x="4169" y="1544"/>
                </a:lnTo>
                <a:lnTo>
                  <a:pt x="4174" y="1538"/>
                </a:lnTo>
                <a:lnTo>
                  <a:pt x="4183" y="1528"/>
                </a:lnTo>
                <a:lnTo>
                  <a:pt x="4194" y="1513"/>
                </a:lnTo>
                <a:lnTo>
                  <a:pt x="4212" y="1493"/>
                </a:lnTo>
                <a:lnTo>
                  <a:pt x="4235" y="1466"/>
                </a:lnTo>
                <a:lnTo>
                  <a:pt x="4265" y="1431"/>
                </a:lnTo>
                <a:lnTo>
                  <a:pt x="4304" y="1386"/>
                </a:lnTo>
                <a:lnTo>
                  <a:pt x="4323" y="1366"/>
                </a:lnTo>
                <a:lnTo>
                  <a:pt x="4342" y="1346"/>
                </a:lnTo>
                <a:lnTo>
                  <a:pt x="4361" y="1326"/>
                </a:lnTo>
                <a:lnTo>
                  <a:pt x="4381" y="1306"/>
                </a:lnTo>
                <a:lnTo>
                  <a:pt x="4384" y="1302"/>
                </a:lnTo>
                <a:lnTo>
                  <a:pt x="4386" y="1298"/>
                </a:lnTo>
                <a:lnTo>
                  <a:pt x="4387" y="1294"/>
                </a:lnTo>
                <a:lnTo>
                  <a:pt x="4388" y="1289"/>
                </a:lnTo>
                <a:lnTo>
                  <a:pt x="4388" y="1212"/>
                </a:lnTo>
                <a:lnTo>
                  <a:pt x="4379" y="1197"/>
                </a:lnTo>
                <a:lnTo>
                  <a:pt x="4373" y="1182"/>
                </a:lnTo>
                <a:lnTo>
                  <a:pt x="4373" y="1169"/>
                </a:lnTo>
                <a:lnTo>
                  <a:pt x="4374" y="1159"/>
                </a:lnTo>
                <a:lnTo>
                  <a:pt x="4377" y="1151"/>
                </a:lnTo>
                <a:lnTo>
                  <a:pt x="4382" y="1145"/>
                </a:lnTo>
                <a:lnTo>
                  <a:pt x="4387" y="1140"/>
                </a:lnTo>
                <a:lnTo>
                  <a:pt x="4394" y="1134"/>
                </a:lnTo>
                <a:lnTo>
                  <a:pt x="4405" y="1128"/>
                </a:lnTo>
                <a:lnTo>
                  <a:pt x="4416" y="1121"/>
                </a:lnTo>
                <a:lnTo>
                  <a:pt x="4433" y="1118"/>
                </a:lnTo>
                <a:lnTo>
                  <a:pt x="4443" y="1115"/>
                </a:lnTo>
                <a:lnTo>
                  <a:pt x="4450" y="1112"/>
                </a:lnTo>
                <a:lnTo>
                  <a:pt x="4459" y="1109"/>
                </a:lnTo>
                <a:lnTo>
                  <a:pt x="4484" y="1108"/>
                </a:lnTo>
                <a:lnTo>
                  <a:pt x="4505" y="1107"/>
                </a:lnTo>
                <a:lnTo>
                  <a:pt x="4532" y="1106"/>
                </a:lnTo>
                <a:lnTo>
                  <a:pt x="4572" y="1106"/>
                </a:lnTo>
                <a:lnTo>
                  <a:pt x="4578" y="1108"/>
                </a:lnTo>
                <a:lnTo>
                  <a:pt x="4582" y="1109"/>
                </a:lnTo>
                <a:lnTo>
                  <a:pt x="4589" y="1113"/>
                </a:lnTo>
                <a:lnTo>
                  <a:pt x="4598" y="1119"/>
                </a:lnTo>
                <a:lnTo>
                  <a:pt x="4607" y="1120"/>
                </a:lnTo>
                <a:lnTo>
                  <a:pt x="4615" y="1121"/>
                </a:lnTo>
                <a:lnTo>
                  <a:pt x="4623" y="1126"/>
                </a:lnTo>
                <a:lnTo>
                  <a:pt x="4630" y="1130"/>
                </a:lnTo>
                <a:lnTo>
                  <a:pt x="4637" y="1141"/>
                </a:lnTo>
                <a:lnTo>
                  <a:pt x="4641" y="1147"/>
                </a:lnTo>
                <a:lnTo>
                  <a:pt x="4647" y="1151"/>
                </a:lnTo>
                <a:lnTo>
                  <a:pt x="4653" y="1158"/>
                </a:lnTo>
                <a:lnTo>
                  <a:pt x="4659" y="1157"/>
                </a:lnTo>
                <a:lnTo>
                  <a:pt x="4666" y="1156"/>
                </a:lnTo>
                <a:lnTo>
                  <a:pt x="4676" y="1154"/>
                </a:lnTo>
                <a:lnTo>
                  <a:pt x="4692" y="1154"/>
                </a:lnTo>
                <a:lnTo>
                  <a:pt x="4696" y="1147"/>
                </a:lnTo>
                <a:lnTo>
                  <a:pt x="4698" y="1141"/>
                </a:lnTo>
                <a:lnTo>
                  <a:pt x="4698" y="1120"/>
                </a:lnTo>
                <a:lnTo>
                  <a:pt x="4693" y="1110"/>
                </a:lnTo>
                <a:lnTo>
                  <a:pt x="4688" y="1102"/>
                </a:lnTo>
                <a:lnTo>
                  <a:pt x="4686" y="1093"/>
                </a:lnTo>
                <a:lnTo>
                  <a:pt x="4684" y="1086"/>
                </a:lnTo>
                <a:lnTo>
                  <a:pt x="4693" y="1074"/>
                </a:lnTo>
                <a:lnTo>
                  <a:pt x="4698" y="1068"/>
                </a:lnTo>
                <a:lnTo>
                  <a:pt x="4704" y="1063"/>
                </a:lnTo>
                <a:lnTo>
                  <a:pt x="4713" y="1055"/>
                </a:lnTo>
                <a:lnTo>
                  <a:pt x="4737" y="1055"/>
                </a:lnTo>
                <a:lnTo>
                  <a:pt x="4752" y="1071"/>
                </a:lnTo>
                <a:lnTo>
                  <a:pt x="4767" y="1086"/>
                </a:lnTo>
                <a:lnTo>
                  <a:pt x="4767" y="1092"/>
                </a:lnTo>
                <a:lnTo>
                  <a:pt x="4758" y="1105"/>
                </a:lnTo>
                <a:lnTo>
                  <a:pt x="4751" y="1118"/>
                </a:lnTo>
                <a:lnTo>
                  <a:pt x="4751" y="1147"/>
                </a:lnTo>
                <a:lnTo>
                  <a:pt x="4753" y="1153"/>
                </a:lnTo>
                <a:lnTo>
                  <a:pt x="4755" y="1157"/>
                </a:lnTo>
                <a:lnTo>
                  <a:pt x="4756" y="1159"/>
                </a:lnTo>
                <a:lnTo>
                  <a:pt x="4759" y="1162"/>
                </a:lnTo>
                <a:lnTo>
                  <a:pt x="4823" y="1158"/>
                </a:lnTo>
                <a:lnTo>
                  <a:pt x="4886" y="1154"/>
                </a:lnTo>
                <a:lnTo>
                  <a:pt x="4948" y="1152"/>
                </a:lnTo>
                <a:lnTo>
                  <a:pt x="5009" y="1150"/>
                </a:lnTo>
                <a:lnTo>
                  <a:pt x="5069" y="1149"/>
                </a:lnTo>
                <a:lnTo>
                  <a:pt x="5128" y="1148"/>
                </a:lnTo>
                <a:lnTo>
                  <a:pt x="5187" y="1149"/>
                </a:lnTo>
                <a:lnTo>
                  <a:pt x="5245" y="1151"/>
                </a:lnTo>
                <a:lnTo>
                  <a:pt x="5303" y="1153"/>
                </a:lnTo>
                <a:lnTo>
                  <a:pt x="5361" y="1158"/>
                </a:lnTo>
                <a:lnTo>
                  <a:pt x="5419" y="1163"/>
                </a:lnTo>
                <a:lnTo>
                  <a:pt x="5476" y="1169"/>
                </a:lnTo>
                <a:lnTo>
                  <a:pt x="5534" y="1177"/>
                </a:lnTo>
                <a:lnTo>
                  <a:pt x="5593" y="1186"/>
                </a:lnTo>
                <a:lnTo>
                  <a:pt x="5652" y="1198"/>
                </a:lnTo>
                <a:lnTo>
                  <a:pt x="5712" y="1210"/>
                </a:lnTo>
                <a:lnTo>
                  <a:pt x="5746" y="1219"/>
                </a:lnTo>
                <a:lnTo>
                  <a:pt x="5779" y="1228"/>
                </a:lnTo>
                <a:lnTo>
                  <a:pt x="5812" y="1238"/>
                </a:lnTo>
                <a:lnTo>
                  <a:pt x="5845" y="1249"/>
                </a:lnTo>
                <a:lnTo>
                  <a:pt x="5876" y="1262"/>
                </a:lnTo>
                <a:lnTo>
                  <a:pt x="5908" y="1275"/>
                </a:lnTo>
                <a:lnTo>
                  <a:pt x="5938" y="1289"/>
                </a:lnTo>
                <a:lnTo>
                  <a:pt x="5969" y="1305"/>
                </a:lnTo>
                <a:lnTo>
                  <a:pt x="5998" y="1321"/>
                </a:lnTo>
                <a:lnTo>
                  <a:pt x="6027" y="1339"/>
                </a:lnTo>
                <a:lnTo>
                  <a:pt x="6055" y="1358"/>
                </a:lnTo>
                <a:lnTo>
                  <a:pt x="6082" y="1379"/>
                </a:lnTo>
                <a:lnTo>
                  <a:pt x="6110" y="1400"/>
                </a:lnTo>
                <a:lnTo>
                  <a:pt x="6136" y="1423"/>
                </a:lnTo>
                <a:lnTo>
                  <a:pt x="6162" y="1448"/>
                </a:lnTo>
                <a:lnTo>
                  <a:pt x="6186" y="1473"/>
                </a:lnTo>
                <a:lnTo>
                  <a:pt x="6202" y="1490"/>
                </a:lnTo>
                <a:lnTo>
                  <a:pt x="6214" y="1506"/>
                </a:lnTo>
                <a:lnTo>
                  <a:pt x="6219" y="1514"/>
                </a:lnTo>
                <a:lnTo>
                  <a:pt x="6224" y="1522"/>
                </a:lnTo>
                <a:lnTo>
                  <a:pt x="6228" y="1531"/>
                </a:lnTo>
                <a:lnTo>
                  <a:pt x="6232" y="1539"/>
                </a:lnTo>
                <a:lnTo>
                  <a:pt x="6235" y="1548"/>
                </a:lnTo>
                <a:lnTo>
                  <a:pt x="6237" y="1557"/>
                </a:lnTo>
                <a:lnTo>
                  <a:pt x="6239" y="1567"/>
                </a:lnTo>
                <a:lnTo>
                  <a:pt x="6241" y="1576"/>
                </a:lnTo>
                <a:lnTo>
                  <a:pt x="6243" y="1597"/>
                </a:lnTo>
                <a:lnTo>
                  <a:pt x="6243" y="1620"/>
                </a:lnTo>
                <a:lnTo>
                  <a:pt x="6243" y="1623"/>
                </a:lnTo>
                <a:lnTo>
                  <a:pt x="6242" y="1624"/>
                </a:lnTo>
                <a:lnTo>
                  <a:pt x="6240" y="1625"/>
                </a:lnTo>
                <a:lnTo>
                  <a:pt x="6238" y="1626"/>
                </a:lnTo>
                <a:lnTo>
                  <a:pt x="6233" y="1626"/>
                </a:lnTo>
                <a:lnTo>
                  <a:pt x="6225" y="1624"/>
                </a:lnTo>
                <a:lnTo>
                  <a:pt x="6217" y="1620"/>
                </a:lnTo>
                <a:lnTo>
                  <a:pt x="6207" y="1615"/>
                </a:lnTo>
                <a:lnTo>
                  <a:pt x="6197" y="1608"/>
                </a:lnTo>
                <a:lnTo>
                  <a:pt x="6186" y="1599"/>
                </a:lnTo>
                <a:lnTo>
                  <a:pt x="6159" y="1574"/>
                </a:lnTo>
                <a:lnTo>
                  <a:pt x="6131" y="1550"/>
                </a:lnTo>
                <a:lnTo>
                  <a:pt x="6103" y="1526"/>
                </a:lnTo>
                <a:lnTo>
                  <a:pt x="6075" y="1503"/>
                </a:lnTo>
                <a:lnTo>
                  <a:pt x="6045" y="1482"/>
                </a:lnTo>
                <a:lnTo>
                  <a:pt x="6017" y="1462"/>
                </a:lnTo>
                <a:lnTo>
                  <a:pt x="5988" y="1442"/>
                </a:lnTo>
                <a:lnTo>
                  <a:pt x="5957" y="1424"/>
                </a:lnTo>
                <a:lnTo>
                  <a:pt x="5927" y="1406"/>
                </a:lnTo>
                <a:lnTo>
                  <a:pt x="5895" y="1390"/>
                </a:lnTo>
                <a:lnTo>
                  <a:pt x="5864" y="1374"/>
                </a:lnTo>
                <a:lnTo>
                  <a:pt x="5830" y="1359"/>
                </a:lnTo>
                <a:lnTo>
                  <a:pt x="5796" y="1344"/>
                </a:lnTo>
                <a:lnTo>
                  <a:pt x="5760" y="1332"/>
                </a:lnTo>
                <a:lnTo>
                  <a:pt x="5725" y="1318"/>
                </a:lnTo>
                <a:lnTo>
                  <a:pt x="5687" y="1306"/>
                </a:lnTo>
                <a:lnTo>
                  <a:pt x="5624" y="1293"/>
                </a:lnTo>
                <a:lnTo>
                  <a:pt x="5563" y="1281"/>
                </a:lnTo>
                <a:lnTo>
                  <a:pt x="5503" y="1273"/>
                </a:lnTo>
                <a:lnTo>
                  <a:pt x="5446" y="1264"/>
                </a:lnTo>
                <a:lnTo>
                  <a:pt x="5389" y="1259"/>
                </a:lnTo>
                <a:lnTo>
                  <a:pt x="5333" y="1255"/>
                </a:lnTo>
                <a:lnTo>
                  <a:pt x="5279" y="1251"/>
                </a:lnTo>
                <a:lnTo>
                  <a:pt x="5223" y="1249"/>
                </a:lnTo>
                <a:lnTo>
                  <a:pt x="5168" y="1249"/>
                </a:lnTo>
                <a:lnTo>
                  <a:pt x="5114" y="1249"/>
                </a:lnTo>
                <a:lnTo>
                  <a:pt x="5057" y="1251"/>
                </a:lnTo>
                <a:lnTo>
                  <a:pt x="5000" y="1254"/>
                </a:lnTo>
                <a:lnTo>
                  <a:pt x="4942" y="1257"/>
                </a:lnTo>
                <a:lnTo>
                  <a:pt x="4882" y="1260"/>
                </a:lnTo>
                <a:lnTo>
                  <a:pt x="4820" y="1264"/>
                </a:lnTo>
                <a:lnTo>
                  <a:pt x="4755" y="1269"/>
                </a:lnTo>
                <a:lnTo>
                  <a:pt x="4751" y="1273"/>
                </a:lnTo>
                <a:lnTo>
                  <a:pt x="4747" y="1276"/>
                </a:lnTo>
                <a:lnTo>
                  <a:pt x="4745" y="1288"/>
                </a:lnTo>
                <a:lnTo>
                  <a:pt x="4745" y="1301"/>
                </a:lnTo>
                <a:lnTo>
                  <a:pt x="4744" y="1314"/>
                </a:lnTo>
                <a:lnTo>
                  <a:pt x="4744" y="1326"/>
                </a:lnTo>
                <a:lnTo>
                  <a:pt x="4750" y="1338"/>
                </a:lnTo>
                <a:lnTo>
                  <a:pt x="4754" y="1348"/>
                </a:lnTo>
                <a:lnTo>
                  <a:pt x="4753" y="1358"/>
                </a:lnTo>
                <a:lnTo>
                  <a:pt x="4753" y="1367"/>
                </a:lnTo>
                <a:lnTo>
                  <a:pt x="4743" y="1376"/>
                </a:lnTo>
                <a:lnTo>
                  <a:pt x="4735" y="1383"/>
                </a:lnTo>
                <a:lnTo>
                  <a:pt x="4727" y="1391"/>
                </a:lnTo>
                <a:lnTo>
                  <a:pt x="4719" y="1399"/>
                </a:lnTo>
                <a:lnTo>
                  <a:pt x="4713" y="1398"/>
                </a:lnTo>
                <a:lnTo>
                  <a:pt x="4709" y="1398"/>
                </a:lnTo>
                <a:lnTo>
                  <a:pt x="4701" y="1390"/>
                </a:lnTo>
                <a:lnTo>
                  <a:pt x="4694" y="1381"/>
                </a:lnTo>
                <a:lnTo>
                  <a:pt x="4687" y="1373"/>
                </a:lnTo>
                <a:lnTo>
                  <a:pt x="4678" y="1365"/>
                </a:lnTo>
                <a:lnTo>
                  <a:pt x="4678" y="1358"/>
                </a:lnTo>
                <a:lnTo>
                  <a:pt x="4677" y="1352"/>
                </a:lnTo>
                <a:lnTo>
                  <a:pt x="4686" y="1338"/>
                </a:lnTo>
                <a:lnTo>
                  <a:pt x="4693" y="1323"/>
                </a:lnTo>
                <a:lnTo>
                  <a:pt x="4693" y="1313"/>
                </a:lnTo>
                <a:lnTo>
                  <a:pt x="4693" y="1301"/>
                </a:lnTo>
                <a:lnTo>
                  <a:pt x="4692" y="1290"/>
                </a:lnTo>
                <a:lnTo>
                  <a:pt x="4692" y="1279"/>
                </a:lnTo>
                <a:lnTo>
                  <a:pt x="4690" y="1277"/>
                </a:lnTo>
                <a:lnTo>
                  <a:pt x="4687" y="1274"/>
                </a:lnTo>
                <a:lnTo>
                  <a:pt x="4648" y="1274"/>
                </a:lnTo>
                <a:lnTo>
                  <a:pt x="4643" y="1276"/>
                </a:lnTo>
                <a:lnTo>
                  <a:pt x="4640" y="1278"/>
                </a:lnTo>
                <a:lnTo>
                  <a:pt x="4635" y="1285"/>
                </a:lnTo>
                <a:lnTo>
                  <a:pt x="4631" y="1293"/>
                </a:lnTo>
                <a:lnTo>
                  <a:pt x="4607" y="1317"/>
                </a:lnTo>
                <a:lnTo>
                  <a:pt x="4595" y="1323"/>
                </a:lnTo>
                <a:lnTo>
                  <a:pt x="4578" y="1328"/>
                </a:lnTo>
                <a:lnTo>
                  <a:pt x="4558" y="1335"/>
                </a:lnTo>
                <a:lnTo>
                  <a:pt x="4536" y="1343"/>
                </a:lnTo>
                <a:lnTo>
                  <a:pt x="4527" y="1350"/>
                </a:lnTo>
                <a:lnTo>
                  <a:pt x="4515" y="1360"/>
                </a:lnTo>
                <a:lnTo>
                  <a:pt x="4492" y="1383"/>
                </a:lnTo>
                <a:lnTo>
                  <a:pt x="4450" y="1427"/>
                </a:lnTo>
                <a:lnTo>
                  <a:pt x="4442" y="1438"/>
                </a:lnTo>
                <a:lnTo>
                  <a:pt x="4433" y="1449"/>
                </a:lnTo>
                <a:lnTo>
                  <a:pt x="4425" y="1459"/>
                </a:lnTo>
                <a:lnTo>
                  <a:pt x="4416" y="1470"/>
                </a:lnTo>
                <a:lnTo>
                  <a:pt x="4397" y="1500"/>
                </a:lnTo>
                <a:lnTo>
                  <a:pt x="4385" y="1521"/>
                </a:lnTo>
                <a:lnTo>
                  <a:pt x="4372" y="1544"/>
                </a:lnTo>
                <a:lnTo>
                  <a:pt x="4354" y="1576"/>
                </a:lnTo>
                <a:lnTo>
                  <a:pt x="4348" y="1592"/>
                </a:lnTo>
                <a:lnTo>
                  <a:pt x="4342" y="1607"/>
                </a:lnTo>
                <a:lnTo>
                  <a:pt x="4336" y="1622"/>
                </a:lnTo>
                <a:lnTo>
                  <a:pt x="4330" y="1636"/>
                </a:lnTo>
                <a:lnTo>
                  <a:pt x="4321" y="1669"/>
                </a:lnTo>
                <a:lnTo>
                  <a:pt x="4311" y="1702"/>
                </a:lnTo>
                <a:lnTo>
                  <a:pt x="4302" y="1733"/>
                </a:lnTo>
                <a:lnTo>
                  <a:pt x="4293" y="1766"/>
                </a:lnTo>
                <a:lnTo>
                  <a:pt x="4283" y="1784"/>
                </a:lnTo>
                <a:lnTo>
                  <a:pt x="4273" y="1803"/>
                </a:lnTo>
                <a:lnTo>
                  <a:pt x="4264" y="1822"/>
                </a:lnTo>
                <a:lnTo>
                  <a:pt x="4254" y="1840"/>
                </a:lnTo>
                <a:lnTo>
                  <a:pt x="4254" y="1845"/>
                </a:lnTo>
                <a:lnTo>
                  <a:pt x="4254" y="1849"/>
                </a:lnTo>
                <a:lnTo>
                  <a:pt x="4263" y="1856"/>
                </a:lnTo>
                <a:lnTo>
                  <a:pt x="4270" y="1861"/>
                </a:lnTo>
                <a:lnTo>
                  <a:pt x="4280" y="1866"/>
                </a:lnTo>
                <a:lnTo>
                  <a:pt x="4295" y="1875"/>
                </a:lnTo>
                <a:lnTo>
                  <a:pt x="4309" y="1879"/>
                </a:lnTo>
                <a:lnTo>
                  <a:pt x="4318" y="1881"/>
                </a:lnTo>
                <a:lnTo>
                  <a:pt x="4326" y="1883"/>
                </a:lnTo>
                <a:lnTo>
                  <a:pt x="4334" y="1887"/>
                </a:lnTo>
                <a:lnTo>
                  <a:pt x="4350" y="1890"/>
                </a:lnTo>
                <a:lnTo>
                  <a:pt x="4366" y="1894"/>
                </a:lnTo>
                <a:lnTo>
                  <a:pt x="4381" y="1897"/>
                </a:lnTo>
                <a:lnTo>
                  <a:pt x="4395" y="1899"/>
                </a:lnTo>
                <a:lnTo>
                  <a:pt x="4409" y="1904"/>
                </a:lnTo>
                <a:lnTo>
                  <a:pt x="4422" y="1908"/>
                </a:lnTo>
                <a:lnTo>
                  <a:pt x="4435" y="1914"/>
                </a:lnTo>
                <a:lnTo>
                  <a:pt x="4448" y="1918"/>
                </a:lnTo>
                <a:lnTo>
                  <a:pt x="4480" y="1933"/>
                </a:lnTo>
                <a:lnTo>
                  <a:pt x="4499" y="1942"/>
                </a:lnTo>
                <a:lnTo>
                  <a:pt x="4514" y="1949"/>
                </a:lnTo>
                <a:lnTo>
                  <a:pt x="4531" y="1959"/>
                </a:lnTo>
                <a:lnTo>
                  <a:pt x="4540" y="1963"/>
                </a:lnTo>
                <a:lnTo>
                  <a:pt x="4549" y="1966"/>
                </a:lnTo>
                <a:lnTo>
                  <a:pt x="4558" y="1969"/>
                </a:lnTo>
                <a:lnTo>
                  <a:pt x="4567" y="1974"/>
                </a:lnTo>
                <a:lnTo>
                  <a:pt x="4597" y="1978"/>
                </a:lnTo>
                <a:lnTo>
                  <a:pt x="4628" y="1983"/>
                </a:lnTo>
                <a:lnTo>
                  <a:pt x="4658" y="1987"/>
                </a:lnTo>
                <a:lnTo>
                  <a:pt x="4689" y="1992"/>
                </a:lnTo>
                <a:lnTo>
                  <a:pt x="4702" y="1995"/>
                </a:lnTo>
                <a:lnTo>
                  <a:pt x="4716" y="1999"/>
                </a:lnTo>
                <a:lnTo>
                  <a:pt x="4730" y="2002"/>
                </a:lnTo>
                <a:lnTo>
                  <a:pt x="4743" y="2004"/>
                </a:lnTo>
                <a:lnTo>
                  <a:pt x="4752" y="2005"/>
                </a:lnTo>
                <a:lnTo>
                  <a:pt x="4759" y="2005"/>
                </a:lnTo>
                <a:lnTo>
                  <a:pt x="4767" y="2005"/>
                </a:lnTo>
                <a:lnTo>
                  <a:pt x="4775" y="2004"/>
                </a:lnTo>
                <a:lnTo>
                  <a:pt x="4779" y="2000"/>
                </a:lnTo>
                <a:lnTo>
                  <a:pt x="4782" y="1997"/>
                </a:lnTo>
                <a:lnTo>
                  <a:pt x="4783" y="1993"/>
                </a:lnTo>
                <a:lnTo>
                  <a:pt x="4784" y="1988"/>
                </a:lnTo>
                <a:lnTo>
                  <a:pt x="4784" y="1933"/>
                </a:lnTo>
                <a:lnTo>
                  <a:pt x="4778" y="1923"/>
                </a:lnTo>
                <a:lnTo>
                  <a:pt x="4772" y="1917"/>
                </a:lnTo>
                <a:lnTo>
                  <a:pt x="4767" y="1914"/>
                </a:lnTo>
                <a:lnTo>
                  <a:pt x="4760" y="1911"/>
                </a:lnTo>
                <a:lnTo>
                  <a:pt x="4754" y="1911"/>
                </a:lnTo>
                <a:lnTo>
                  <a:pt x="4745" y="1913"/>
                </a:lnTo>
                <a:lnTo>
                  <a:pt x="4735" y="1915"/>
                </a:lnTo>
                <a:lnTo>
                  <a:pt x="4722" y="1918"/>
                </a:lnTo>
                <a:lnTo>
                  <a:pt x="4709" y="1919"/>
                </a:lnTo>
                <a:lnTo>
                  <a:pt x="4695" y="1918"/>
                </a:lnTo>
                <a:lnTo>
                  <a:pt x="4688" y="1915"/>
                </a:lnTo>
                <a:lnTo>
                  <a:pt x="4681" y="1913"/>
                </a:lnTo>
                <a:lnTo>
                  <a:pt x="4676" y="1909"/>
                </a:lnTo>
                <a:lnTo>
                  <a:pt x="4672" y="1905"/>
                </a:lnTo>
                <a:lnTo>
                  <a:pt x="4669" y="1902"/>
                </a:lnTo>
                <a:lnTo>
                  <a:pt x="4666" y="1898"/>
                </a:lnTo>
                <a:lnTo>
                  <a:pt x="4665" y="1893"/>
                </a:lnTo>
                <a:lnTo>
                  <a:pt x="4663" y="1888"/>
                </a:lnTo>
                <a:lnTo>
                  <a:pt x="4662" y="1878"/>
                </a:lnTo>
                <a:lnTo>
                  <a:pt x="4663" y="1867"/>
                </a:lnTo>
                <a:lnTo>
                  <a:pt x="4666" y="1856"/>
                </a:lnTo>
                <a:lnTo>
                  <a:pt x="4669" y="1843"/>
                </a:lnTo>
                <a:lnTo>
                  <a:pt x="4666" y="1840"/>
                </a:lnTo>
                <a:lnTo>
                  <a:pt x="4665" y="1837"/>
                </a:lnTo>
                <a:lnTo>
                  <a:pt x="4662" y="1833"/>
                </a:lnTo>
                <a:lnTo>
                  <a:pt x="4662" y="1830"/>
                </a:lnTo>
                <a:lnTo>
                  <a:pt x="4659" y="1808"/>
                </a:lnTo>
                <a:lnTo>
                  <a:pt x="4657" y="1793"/>
                </a:lnTo>
                <a:lnTo>
                  <a:pt x="4656" y="1779"/>
                </a:lnTo>
                <a:lnTo>
                  <a:pt x="4655" y="1758"/>
                </a:lnTo>
                <a:lnTo>
                  <a:pt x="4650" y="1754"/>
                </a:lnTo>
                <a:lnTo>
                  <a:pt x="4646" y="1752"/>
                </a:lnTo>
                <a:lnTo>
                  <a:pt x="4642" y="1751"/>
                </a:lnTo>
                <a:lnTo>
                  <a:pt x="4640" y="1749"/>
                </a:lnTo>
                <a:lnTo>
                  <a:pt x="4638" y="1746"/>
                </a:lnTo>
                <a:lnTo>
                  <a:pt x="4635" y="1742"/>
                </a:lnTo>
                <a:lnTo>
                  <a:pt x="4633" y="1735"/>
                </a:lnTo>
                <a:lnTo>
                  <a:pt x="4633" y="1729"/>
                </a:lnTo>
                <a:lnTo>
                  <a:pt x="4633" y="1723"/>
                </a:lnTo>
                <a:lnTo>
                  <a:pt x="4635" y="1716"/>
                </a:lnTo>
                <a:lnTo>
                  <a:pt x="4643" y="1701"/>
                </a:lnTo>
                <a:lnTo>
                  <a:pt x="4655" y="1681"/>
                </a:lnTo>
                <a:lnTo>
                  <a:pt x="4669" y="1658"/>
                </a:lnTo>
                <a:lnTo>
                  <a:pt x="4680" y="1636"/>
                </a:lnTo>
                <a:lnTo>
                  <a:pt x="4680" y="1586"/>
                </a:lnTo>
                <a:lnTo>
                  <a:pt x="4688" y="1571"/>
                </a:lnTo>
                <a:lnTo>
                  <a:pt x="4695" y="1555"/>
                </a:lnTo>
                <a:lnTo>
                  <a:pt x="4702" y="1540"/>
                </a:lnTo>
                <a:lnTo>
                  <a:pt x="4710" y="1526"/>
                </a:lnTo>
                <a:lnTo>
                  <a:pt x="4741" y="1482"/>
                </a:lnTo>
                <a:lnTo>
                  <a:pt x="4764" y="1452"/>
                </a:lnTo>
                <a:lnTo>
                  <a:pt x="4771" y="1445"/>
                </a:lnTo>
                <a:lnTo>
                  <a:pt x="4777" y="1439"/>
                </a:lnTo>
                <a:lnTo>
                  <a:pt x="4784" y="1434"/>
                </a:lnTo>
                <a:lnTo>
                  <a:pt x="4793" y="1429"/>
                </a:lnTo>
                <a:lnTo>
                  <a:pt x="4803" y="1423"/>
                </a:lnTo>
                <a:lnTo>
                  <a:pt x="4814" y="1418"/>
                </a:lnTo>
                <a:lnTo>
                  <a:pt x="4826" y="1413"/>
                </a:lnTo>
                <a:lnTo>
                  <a:pt x="4841" y="1408"/>
                </a:lnTo>
                <a:lnTo>
                  <a:pt x="4871" y="1402"/>
                </a:lnTo>
                <a:lnTo>
                  <a:pt x="4898" y="1398"/>
                </a:lnTo>
                <a:lnTo>
                  <a:pt x="4911" y="1397"/>
                </a:lnTo>
                <a:lnTo>
                  <a:pt x="4923" y="1397"/>
                </a:lnTo>
                <a:lnTo>
                  <a:pt x="4936" y="1397"/>
                </a:lnTo>
                <a:lnTo>
                  <a:pt x="4948" y="1397"/>
                </a:lnTo>
                <a:lnTo>
                  <a:pt x="4960" y="1398"/>
                </a:lnTo>
                <a:lnTo>
                  <a:pt x="4973" y="1400"/>
                </a:lnTo>
                <a:lnTo>
                  <a:pt x="4985" y="1402"/>
                </a:lnTo>
                <a:lnTo>
                  <a:pt x="4998" y="1405"/>
                </a:lnTo>
                <a:lnTo>
                  <a:pt x="5011" y="1409"/>
                </a:lnTo>
                <a:lnTo>
                  <a:pt x="5023" y="1414"/>
                </a:lnTo>
                <a:lnTo>
                  <a:pt x="5037" y="1419"/>
                </a:lnTo>
                <a:lnTo>
                  <a:pt x="5051" y="1424"/>
                </a:lnTo>
                <a:lnTo>
                  <a:pt x="5080" y="1448"/>
                </a:lnTo>
                <a:lnTo>
                  <a:pt x="5103" y="1469"/>
                </a:lnTo>
                <a:lnTo>
                  <a:pt x="5114" y="1478"/>
                </a:lnTo>
                <a:lnTo>
                  <a:pt x="5122" y="1489"/>
                </a:lnTo>
                <a:lnTo>
                  <a:pt x="5130" y="1498"/>
                </a:lnTo>
                <a:lnTo>
                  <a:pt x="5138" y="1509"/>
                </a:lnTo>
                <a:lnTo>
                  <a:pt x="5144" y="1519"/>
                </a:lnTo>
                <a:lnTo>
                  <a:pt x="5150" y="1531"/>
                </a:lnTo>
                <a:lnTo>
                  <a:pt x="5156" y="1542"/>
                </a:lnTo>
                <a:lnTo>
                  <a:pt x="5161" y="1555"/>
                </a:lnTo>
                <a:lnTo>
                  <a:pt x="5171" y="1585"/>
                </a:lnTo>
                <a:lnTo>
                  <a:pt x="5182" y="1620"/>
                </a:lnTo>
                <a:lnTo>
                  <a:pt x="5184" y="1623"/>
                </a:lnTo>
                <a:lnTo>
                  <a:pt x="5186" y="1625"/>
                </a:lnTo>
                <a:lnTo>
                  <a:pt x="5200" y="1626"/>
                </a:lnTo>
                <a:lnTo>
                  <a:pt x="5211" y="1627"/>
                </a:lnTo>
                <a:lnTo>
                  <a:pt x="5221" y="1629"/>
                </a:lnTo>
                <a:lnTo>
                  <a:pt x="5227" y="1633"/>
                </a:lnTo>
                <a:lnTo>
                  <a:pt x="5234" y="1637"/>
                </a:lnTo>
                <a:lnTo>
                  <a:pt x="5239" y="1645"/>
                </a:lnTo>
                <a:lnTo>
                  <a:pt x="5244" y="1654"/>
                </a:lnTo>
                <a:lnTo>
                  <a:pt x="5249" y="1668"/>
                </a:lnTo>
                <a:lnTo>
                  <a:pt x="5256" y="1672"/>
                </a:lnTo>
                <a:lnTo>
                  <a:pt x="5261" y="1676"/>
                </a:lnTo>
                <a:lnTo>
                  <a:pt x="5264" y="1682"/>
                </a:lnTo>
                <a:lnTo>
                  <a:pt x="5267" y="1688"/>
                </a:lnTo>
                <a:lnTo>
                  <a:pt x="5266" y="1703"/>
                </a:lnTo>
                <a:lnTo>
                  <a:pt x="5265" y="1713"/>
                </a:lnTo>
                <a:lnTo>
                  <a:pt x="5264" y="1724"/>
                </a:lnTo>
                <a:lnTo>
                  <a:pt x="5263" y="1734"/>
                </a:lnTo>
                <a:lnTo>
                  <a:pt x="5270" y="1743"/>
                </a:lnTo>
                <a:lnTo>
                  <a:pt x="5275" y="1749"/>
                </a:lnTo>
                <a:lnTo>
                  <a:pt x="5278" y="1757"/>
                </a:lnTo>
                <a:lnTo>
                  <a:pt x="5279" y="1763"/>
                </a:lnTo>
                <a:lnTo>
                  <a:pt x="5278" y="1769"/>
                </a:lnTo>
                <a:lnTo>
                  <a:pt x="5276" y="1775"/>
                </a:lnTo>
                <a:lnTo>
                  <a:pt x="5272" y="1784"/>
                </a:lnTo>
                <a:lnTo>
                  <a:pt x="5267" y="1793"/>
                </a:lnTo>
                <a:lnTo>
                  <a:pt x="5267" y="1814"/>
                </a:lnTo>
                <a:lnTo>
                  <a:pt x="5259" y="1827"/>
                </a:lnTo>
                <a:lnTo>
                  <a:pt x="5246" y="1844"/>
                </a:lnTo>
                <a:lnTo>
                  <a:pt x="5231" y="1861"/>
                </a:lnTo>
                <a:lnTo>
                  <a:pt x="5218" y="1876"/>
                </a:lnTo>
                <a:lnTo>
                  <a:pt x="5209" y="1880"/>
                </a:lnTo>
                <a:lnTo>
                  <a:pt x="5201" y="1884"/>
                </a:lnTo>
                <a:lnTo>
                  <a:pt x="5186" y="1887"/>
                </a:lnTo>
                <a:lnTo>
                  <a:pt x="5170" y="1889"/>
                </a:lnTo>
                <a:lnTo>
                  <a:pt x="5156" y="1897"/>
                </a:lnTo>
                <a:lnTo>
                  <a:pt x="5141" y="1903"/>
                </a:lnTo>
                <a:lnTo>
                  <a:pt x="5094" y="1903"/>
                </a:lnTo>
                <a:lnTo>
                  <a:pt x="5069" y="1904"/>
                </a:lnTo>
                <a:lnTo>
                  <a:pt x="5060" y="1904"/>
                </a:lnTo>
                <a:lnTo>
                  <a:pt x="5058" y="1905"/>
                </a:lnTo>
                <a:lnTo>
                  <a:pt x="5057" y="1925"/>
                </a:lnTo>
                <a:lnTo>
                  <a:pt x="5057" y="1944"/>
                </a:lnTo>
                <a:lnTo>
                  <a:pt x="5057" y="1963"/>
                </a:lnTo>
                <a:lnTo>
                  <a:pt x="5057" y="1981"/>
                </a:lnTo>
                <a:lnTo>
                  <a:pt x="5060" y="1992"/>
                </a:lnTo>
                <a:lnTo>
                  <a:pt x="5063" y="2000"/>
                </a:lnTo>
                <a:lnTo>
                  <a:pt x="5065" y="2010"/>
                </a:lnTo>
                <a:lnTo>
                  <a:pt x="5068" y="2019"/>
                </a:lnTo>
                <a:lnTo>
                  <a:pt x="5075" y="2027"/>
                </a:lnTo>
                <a:lnTo>
                  <a:pt x="5079" y="2035"/>
                </a:lnTo>
                <a:lnTo>
                  <a:pt x="5085" y="2041"/>
                </a:lnTo>
                <a:lnTo>
                  <a:pt x="5095" y="2051"/>
                </a:lnTo>
                <a:lnTo>
                  <a:pt x="5106" y="2058"/>
                </a:lnTo>
                <a:lnTo>
                  <a:pt x="5117" y="2065"/>
                </a:lnTo>
                <a:lnTo>
                  <a:pt x="5126" y="2072"/>
                </a:lnTo>
                <a:lnTo>
                  <a:pt x="5137" y="2079"/>
                </a:lnTo>
                <a:lnTo>
                  <a:pt x="5165" y="2092"/>
                </a:lnTo>
                <a:lnTo>
                  <a:pt x="5194" y="2103"/>
                </a:lnTo>
                <a:lnTo>
                  <a:pt x="5222" y="2116"/>
                </a:lnTo>
                <a:lnTo>
                  <a:pt x="5250" y="2129"/>
                </a:lnTo>
                <a:lnTo>
                  <a:pt x="5279" y="2140"/>
                </a:lnTo>
                <a:lnTo>
                  <a:pt x="5307" y="2153"/>
                </a:lnTo>
                <a:lnTo>
                  <a:pt x="5334" y="2165"/>
                </a:lnTo>
                <a:lnTo>
                  <a:pt x="5363" y="2177"/>
                </a:lnTo>
                <a:lnTo>
                  <a:pt x="5377" y="2184"/>
                </a:lnTo>
                <a:lnTo>
                  <a:pt x="5390" y="2191"/>
                </a:lnTo>
                <a:lnTo>
                  <a:pt x="5404" y="2198"/>
                </a:lnTo>
                <a:lnTo>
                  <a:pt x="5418" y="2205"/>
                </a:lnTo>
                <a:lnTo>
                  <a:pt x="5430" y="2205"/>
                </a:lnTo>
                <a:lnTo>
                  <a:pt x="5456" y="2185"/>
                </a:lnTo>
                <a:lnTo>
                  <a:pt x="5483" y="2166"/>
                </a:lnTo>
                <a:lnTo>
                  <a:pt x="5509" y="2148"/>
                </a:lnTo>
                <a:lnTo>
                  <a:pt x="5535" y="2131"/>
                </a:lnTo>
                <a:lnTo>
                  <a:pt x="5562" y="2115"/>
                </a:lnTo>
                <a:lnTo>
                  <a:pt x="5588" y="2101"/>
                </a:lnTo>
                <a:lnTo>
                  <a:pt x="5615" y="2089"/>
                </a:lnTo>
                <a:lnTo>
                  <a:pt x="5643" y="2078"/>
                </a:lnTo>
                <a:lnTo>
                  <a:pt x="5670" y="2068"/>
                </a:lnTo>
                <a:lnTo>
                  <a:pt x="5698" y="2060"/>
                </a:lnTo>
                <a:lnTo>
                  <a:pt x="5727" y="2053"/>
                </a:lnTo>
                <a:lnTo>
                  <a:pt x="5756" y="2049"/>
                </a:lnTo>
                <a:lnTo>
                  <a:pt x="5787" y="2044"/>
                </a:lnTo>
                <a:lnTo>
                  <a:pt x="5817" y="2043"/>
                </a:lnTo>
                <a:lnTo>
                  <a:pt x="5850" y="2043"/>
                </a:lnTo>
                <a:lnTo>
                  <a:pt x="5882" y="2044"/>
                </a:lnTo>
                <a:lnTo>
                  <a:pt x="5910" y="2047"/>
                </a:lnTo>
                <a:lnTo>
                  <a:pt x="5936" y="2051"/>
                </a:lnTo>
                <a:lnTo>
                  <a:pt x="5963" y="2056"/>
                </a:lnTo>
                <a:lnTo>
                  <a:pt x="5989" y="2061"/>
                </a:lnTo>
                <a:lnTo>
                  <a:pt x="6014" y="2068"/>
                </a:lnTo>
                <a:lnTo>
                  <a:pt x="6039" y="2075"/>
                </a:lnTo>
                <a:lnTo>
                  <a:pt x="6063" y="2083"/>
                </a:lnTo>
                <a:lnTo>
                  <a:pt x="6088" y="2093"/>
                </a:lnTo>
                <a:lnTo>
                  <a:pt x="6111" y="2103"/>
                </a:lnTo>
                <a:lnTo>
                  <a:pt x="6133" y="2114"/>
                </a:lnTo>
                <a:lnTo>
                  <a:pt x="6155" y="2126"/>
                </a:lnTo>
                <a:lnTo>
                  <a:pt x="6176" y="2139"/>
                </a:lnTo>
                <a:lnTo>
                  <a:pt x="6197" y="2152"/>
                </a:lnTo>
                <a:lnTo>
                  <a:pt x="6217" y="2167"/>
                </a:lnTo>
                <a:lnTo>
                  <a:pt x="6236" y="2181"/>
                </a:lnTo>
                <a:lnTo>
                  <a:pt x="6255" y="2197"/>
                </a:lnTo>
                <a:lnTo>
                  <a:pt x="6272" y="2214"/>
                </a:lnTo>
                <a:lnTo>
                  <a:pt x="6288" y="2231"/>
                </a:lnTo>
                <a:lnTo>
                  <a:pt x="6305" y="2249"/>
                </a:lnTo>
                <a:lnTo>
                  <a:pt x="6320" y="2268"/>
                </a:lnTo>
                <a:lnTo>
                  <a:pt x="6335" y="2287"/>
                </a:lnTo>
                <a:lnTo>
                  <a:pt x="6348" y="2307"/>
                </a:lnTo>
                <a:lnTo>
                  <a:pt x="6361" y="2327"/>
                </a:lnTo>
                <a:lnTo>
                  <a:pt x="6373" y="2348"/>
                </a:lnTo>
                <a:lnTo>
                  <a:pt x="6384" y="2370"/>
                </a:lnTo>
                <a:lnTo>
                  <a:pt x="6394" y="2392"/>
                </a:lnTo>
                <a:lnTo>
                  <a:pt x="6403" y="2415"/>
                </a:lnTo>
                <a:lnTo>
                  <a:pt x="6411" y="2439"/>
                </a:lnTo>
                <a:lnTo>
                  <a:pt x="6418" y="2462"/>
                </a:lnTo>
                <a:lnTo>
                  <a:pt x="6424" y="2486"/>
                </a:lnTo>
                <a:lnTo>
                  <a:pt x="6429" y="2511"/>
                </a:lnTo>
                <a:lnTo>
                  <a:pt x="6434" y="2537"/>
                </a:lnTo>
                <a:lnTo>
                  <a:pt x="7297" y="2537"/>
                </a:lnTo>
                <a:lnTo>
                  <a:pt x="8591" y="0"/>
                </a:lnTo>
                <a:lnTo>
                  <a:pt x="4471" y="0"/>
                </a:lnTo>
                <a:close/>
                <a:moveTo>
                  <a:pt x="9861" y="0"/>
                </a:moveTo>
                <a:lnTo>
                  <a:pt x="8568" y="2537"/>
                </a:lnTo>
                <a:lnTo>
                  <a:pt x="8976" y="2537"/>
                </a:lnTo>
                <a:lnTo>
                  <a:pt x="10268" y="0"/>
                </a:lnTo>
                <a:lnTo>
                  <a:pt x="9861" y="0"/>
                </a:lnTo>
                <a:close/>
                <a:moveTo>
                  <a:pt x="5313" y="506"/>
                </a:moveTo>
                <a:lnTo>
                  <a:pt x="5307" y="508"/>
                </a:lnTo>
                <a:lnTo>
                  <a:pt x="5291" y="509"/>
                </a:lnTo>
                <a:lnTo>
                  <a:pt x="5269" y="509"/>
                </a:lnTo>
                <a:lnTo>
                  <a:pt x="5245" y="509"/>
                </a:lnTo>
                <a:lnTo>
                  <a:pt x="5199" y="507"/>
                </a:lnTo>
                <a:lnTo>
                  <a:pt x="5179" y="506"/>
                </a:lnTo>
                <a:lnTo>
                  <a:pt x="5168" y="507"/>
                </a:lnTo>
                <a:lnTo>
                  <a:pt x="5162" y="509"/>
                </a:lnTo>
                <a:lnTo>
                  <a:pt x="5161" y="510"/>
                </a:lnTo>
                <a:lnTo>
                  <a:pt x="5159" y="512"/>
                </a:lnTo>
                <a:lnTo>
                  <a:pt x="5158" y="515"/>
                </a:lnTo>
                <a:lnTo>
                  <a:pt x="5158" y="518"/>
                </a:lnTo>
                <a:lnTo>
                  <a:pt x="5159" y="529"/>
                </a:lnTo>
                <a:lnTo>
                  <a:pt x="5160" y="543"/>
                </a:lnTo>
                <a:lnTo>
                  <a:pt x="5163" y="544"/>
                </a:lnTo>
                <a:lnTo>
                  <a:pt x="5165" y="546"/>
                </a:lnTo>
                <a:lnTo>
                  <a:pt x="5167" y="550"/>
                </a:lnTo>
                <a:lnTo>
                  <a:pt x="5169" y="556"/>
                </a:lnTo>
                <a:lnTo>
                  <a:pt x="5171" y="567"/>
                </a:lnTo>
                <a:lnTo>
                  <a:pt x="5174" y="582"/>
                </a:lnTo>
                <a:lnTo>
                  <a:pt x="5173" y="589"/>
                </a:lnTo>
                <a:lnTo>
                  <a:pt x="5173" y="596"/>
                </a:lnTo>
                <a:lnTo>
                  <a:pt x="5171" y="602"/>
                </a:lnTo>
                <a:lnTo>
                  <a:pt x="5170" y="608"/>
                </a:lnTo>
                <a:lnTo>
                  <a:pt x="5167" y="614"/>
                </a:lnTo>
                <a:lnTo>
                  <a:pt x="5165" y="617"/>
                </a:lnTo>
                <a:lnTo>
                  <a:pt x="5161" y="620"/>
                </a:lnTo>
                <a:lnTo>
                  <a:pt x="5158" y="620"/>
                </a:lnTo>
                <a:lnTo>
                  <a:pt x="5156" y="632"/>
                </a:lnTo>
                <a:lnTo>
                  <a:pt x="5156" y="639"/>
                </a:lnTo>
                <a:lnTo>
                  <a:pt x="5156" y="644"/>
                </a:lnTo>
                <a:lnTo>
                  <a:pt x="5158" y="647"/>
                </a:lnTo>
                <a:lnTo>
                  <a:pt x="5160" y="649"/>
                </a:lnTo>
                <a:lnTo>
                  <a:pt x="5163" y="649"/>
                </a:lnTo>
                <a:lnTo>
                  <a:pt x="5167" y="648"/>
                </a:lnTo>
                <a:lnTo>
                  <a:pt x="5170" y="646"/>
                </a:lnTo>
                <a:lnTo>
                  <a:pt x="5175" y="644"/>
                </a:lnTo>
                <a:lnTo>
                  <a:pt x="5179" y="643"/>
                </a:lnTo>
                <a:lnTo>
                  <a:pt x="5182" y="642"/>
                </a:lnTo>
                <a:lnTo>
                  <a:pt x="5185" y="642"/>
                </a:lnTo>
                <a:lnTo>
                  <a:pt x="5188" y="644"/>
                </a:lnTo>
                <a:lnTo>
                  <a:pt x="5190" y="647"/>
                </a:lnTo>
                <a:lnTo>
                  <a:pt x="5192" y="653"/>
                </a:lnTo>
                <a:lnTo>
                  <a:pt x="5192" y="661"/>
                </a:lnTo>
                <a:lnTo>
                  <a:pt x="5198" y="662"/>
                </a:lnTo>
                <a:lnTo>
                  <a:pt x="5203" y="662"/>
                </a:lnTo>
                <a:lnTo>
                  <a:pt x="5206" y="664"/>
                </a:lnTo>
                <a:lnTo>
                  <a:pt x="5208" y="665"/>
                </a:lnTo>
                <a:lnTo>
                  <a:pt x="5210" y="667"/>
                </a:lnTo>
                <a:lnTo>
                  <a:pt x="5210" y="669"/>
                </a:lnTo>
                <a:lnTo>
                  <a:pt x="5210" y="673"/>
                </a:lnTo>
                <a:lnTo>
                  <a:pt x="5210" y="675"/>
                </a:lnTo>
                <a:lnTo>
                  <a:pt x="5208" y="680"/>
                </a:lnTo>
                <a:lnTo>
                  <a:pt x="5204" y="684"/>
                </a:lnTo>
                <a:lnTo>
                  <a:pt x="5200" y="686"/>
                </a:lnTo>
                <a:lnTo>
                  <a:pt x="5197" y="688"/>
                </a:lnTo>
                <a:lnTo>
                  <a:pt x="5196" y="696"/>
                </a:lnTo>
                <a:lnTo>
                  <a:pt x="5192" y="703"/>
                </a:lnTo>
                <a:lnTo>
                  <a:pt x="5188" y="709"/>
                </a:lnTo>
                <a:lnTo>
                  <a:pt x="5184" y="714"/>
                </a:lnTo>
                <a:lnTo>
                  <a:pt x="5180" y="716"/>
                </a:lnTo>
                <a:lnTo>
                  <a:pt x="5176" y="718"/>
                </a:lnTo>
                <a:lnTo>
                  <a:pt x="5174" y="717"/>
                </a:lnTo>
                <a:lnTo>
                  <a:pt x="5173" y="717"/>
                </a:lnTo>
                <a:lnTo>
                  <a:pt x="5173" y="715"/>
                </a:lnTo>
                <a:lnTo>
                  <a:pt x="5171" y="713"/>
                </a:lnTo>
                <a:lnTo>
                  <a:pt x="5159" y="714"/>
                </a:lnTo>
                <a:lnTo>
                  <a:pt x="5148" y="714"/>
                </a:lnTo>
                <a:lnTo>
                  <a:pt x="5140" y="716"/>
                </a:lnTo>
                <a:lnTo>
                  <a:pt x="5134" y="717"/>
                </a:lnTo>
                <a:lnTo>
                  <a:pt x="5129" y="719"/>
                </a:lnTo>
                <a:lnTo>
                  <a:pt x="5126" y="721"/>
                </a:lnTo>
                <a:lnTo>
                  <a:pt x="5125" y="724"/>
                </a:lnTo>
                <a:lnTo>
                  <a:pt x="5125" y="726"/>
                </a:lnTo>
                <a:lnTo>
                  <a:pt x="5127" y="729"/>
                </a:lnTo>
                <a:lnTo>
                  <a:pt x="5131" y="732"/>
                </a:lnTo>
                <a:lnTo>
                  <a:pt x="5137" y="734"/>
                </a:lnTo>
                <a:lnTo>
                  <a:pt x="5143" y="736"/>
                </a:lnTo>
                <a:lnTo>
                  <a:pt x="5151" y="737"/>
                </a:lnTo>
                <a:lnTo>
                  <a:pt x="5160" y="739"/>
                </a:lnTo>
                <a:lnTo>
                  <a:pt x="5170" y="739"/>
                </a:lnTo>
                <a:lnTo>
                  <a:pt x="5182" y="740"/>
                </a:lnTo>
                <a:lnTo>
                  <a:pt x="5183" y="738"/>
                </a:lnTo>
                <a:lnTo>
                  <a:pt x="5185" y="736"/>
                </a:lnTo>
                <a:lnTo>
                  <a:pt x="5187" y="734"/>
                </a:lnTo>
                <a:lnTo>
                  <a:pt x="5190" y="733"/>
                </a:lnTo>
                <a:lnTo>
                  <a:pt x="5198" y="731"/>
                </a:lnTo>
                <a:lnTo>
                  <a:pt x="5207" y="729"/>
                </a:lnTo>
                <a:lnTo>
                  <a:pt x="5218" y="729"/>
                </a:lnTo>
                <a:lnTo>
                  <a:pt x="5230" y="729"/>
                </a:lnTo>
                <a:lnTo>
                  <a:pt x="5242" y="730"/>
                </a:lnTo>
                <a:lnTo>
                  <a:pt x="5255" y="731"/>
                </a:lnTo>
                <a:lnTo>
                  <a:pt x="5280" y="734"/>
                </a:lnTo>
                <a:lnTo>
                  <a:pt x="5301" y="739"/>
                </a:lnTo>
                <a:lnTo>
                  <a:pt x="5309" y="741"/>
                </a:lnTo>
                <a:lnTo>
                  <a:pt x="5316" y="743"/>
                </a:lnTo>
                <a:lnTo>
                  <a:pt x="5320" y="745"/>
                </a:lnTo>
                <a:lnTo>
                  <a:pt x="5321" y="748"/>
                </a:lnTo>
                <a:lnTo>
                  <a:pt x="5328" y="748"/>
                </a:lnTo>
                <a:lnTo>
                  <a:pt x="5337" y="746"/>
                </a:lnTo>
                <a:lnTo>
                  <a:pt x="5341" y="745"/>
                </a:lnTo>
                <a:lnTo>
                  <a:pt x="5344" y="744"/>
                </a:lnTo>
                <a:lnTo>
                  <a:pt x="5347" y="742"/>
                </a:lnTo>
                <a:lnTo>
                  <a:pt x="5347" y="740"/>
                </a:lnTo>
                <a:lnTo>
                  <a:pt x="5351" y="739"/>
                </a:lnTo>
                <a:lnTo>
                  <a:pt x="5354" y="739"/>
                </a:lnTo>
                <a:lnTo>
                  <a:pt x="5357" y="737"/>
                </a:lnTo>
                <a:lnTo>
                  <a:pt x="5358" y="736"/>
                </a:lnTo>
                <a:lnTo>
                  <a:pt x="5358" y="732"/>
                </a:lnTo>
                <a:lnTo>
                  <a:pt x="5357" y="726"/>
                </a:lnTo>
                <a:lnTo>
                  <a:pt x="5350" y="718"/>
                </a:lnTo>
                <a:lnTo>
                  <a:pt x="5347" y="713"/>
                </a:lnTo>
                <a:lnTo>
                  <a:pt x="5336" y="713"/>
                </a:lnTo>
                <a:lnTo>
                  <a:pt x="5326" y="713"/>
                </a:lnTo>
                <a:lnTo>
                  <a:pt x="5319" y="713"/>
                </a:lnTo>
                <a:lnTo>
                  <a:pt x="5312" y="711"/>
                </a:lnTo>
                <a:lnTo>
                  <a:pt x="5310" y="709"/>
                </a:lnTo>
                <a:lnTo>
                  <a:pt x="5308" y="706"/>
                </a:lnTo>
                <a:lnTo>
                  <a:pt x="5306" y="704"/>
                </a:lnTo>
                <a:lnTo>
                  <a:pt x="5305" y="700"/>
                </a:lnTo>
                <a:lnTo>
                  <a:pt x="5303" y="692"/>
                </a:lnTo>
                <a:lnTo>
                  <a:pt x="5303" y="680"/>
                </a:lnTo>
                <a:lnTo>
                  <a:pt x="5300" y="680"/>
                </a:lnTo>
                <a:lnTo>
                  <a:pt x="5298" y="679"/>
                </a:lnTo>
                <a:lnTo>
                  <a:pt x="5297" y="678"/>
                </a:lnTo>
                <a:lnTo>
                  <a:pt x="5298" y="677"/>
                </a:lnTo>
                <a:lnTo>
                  <a:pt x="5300" y="674"/>
                </a:lnTo>
                <a:lnTo>
                  <a:pt x="5305" y="669"/>
                </a:lnTo>
                <a:lnTo>
                  <a:pt x="5316" y="662"/>
                </a:lnTo>
                <a:lnTo>
                  <a:pt x="5321" y="659"/>
                </a:lnTo>
                <a:lnTo>
                  <a:pt x="5326" y="658"/>
                </a:lnTo>
                <a:lnTo>
                  <a:pt x="5329" y="656"/>
                </a:lnTo>
                <a:lnTo>
                  <a:pt x="5331" y="653"/>
                </a:lnTo>
                <a:lnTo>
                  <a:pt x="5333" y="649"/>
                </a:lnTo>
                <a:lnTo>
                  <a:pt x="5333" y="644"/>
                </a:lnTo>
                <a:lnTo>
                  <a:pt x="5332" y="639"/>
                </a:lnTo>
                <a:lnTo>
                  <a:pt x="5331" y="634"/>
                </a:lnTo>
                <a:lnTo>
                  <a:pt x="5330" y="627"/>
                </a:lnTo>
                <a:lnTo>
                  <a:pt x="5322" y="603"/>
                </a:lnTo>
                <a:lnTo>
                  <a:pt x="5318" y="584"/>
                </a:lnTo>
                <a:lnTo>
                  <a:pt x="5320" y="584"/>
                </a:lnTo>
                <a:lnTo>
                  <a:pt x="5323" y="582"/>
                </a:lnTo>
                <a:lnTo>
                  <a:pt x="5326" y="579"/>
                </a:lnTo>
                <a:lnTo>
                  <a:pt x="5329" y="576"/>
                </a:lnTo>
                <a:lnTo>
                  <a:pt x="5337" y="566"/>
                </a:lnTo>
                <a:lnTo>
                  <a:pt x="5344" y="555"/>
                </a:lnTo>
                <a:lnTo>
                  <a:pt x="5351" y="544"/>
                </a:lnTo>
                <a:lnTo>
                  <a:pt x="5358" y="535"/>
                </a:lnTo>
                <a:lnTo>
                  <a:pt x="5361" y="530"/>
                </a:lnTo>
                <a:lnTo>
                  <a:pt x="5364" y="527"/>
                </a:lnTo>
                <a:lnTo>
                  <a:pt x="5366" y="525"/>
                </a:lnTo>
                <a:lnTo>
                  <a:pt x="5368" y="525"/>
                </a:lnTo>
                <a:lnTo>
                  <a:pt x="5371" y="516"/>
                </a:lnTo>
                <a:lnTo>
                  <a:pt x="5372" y="508"/>
                </a:lnTo>
                <a:lnTo>
                  <a:pt x="5373" y="502"/>
                </a:lnTo>
                <a:lnTo>
                  <a:pt x="5372" y="498"/>
                </a:lnTo>
                <a:lnTo>
                  <a:pt x="5371" y="494"/>
                </a:lnTo>
                <a:lnTo>
                  <a:pt x="5368" y="493"/>
                </a:lnTo>
                <a:lnTo>
                  <a:pt x="5365" y="492"/>
                </a:lnTo>
                <a:lnTo>
                  <a:pt x="5361" y="493"/>
                </a:lnTo>
                <a:lnTo>
                  <a:pt x="5340" y="500"/>
                </a:lnTo>
                <a:lnTo>
                  <a:pt x="5313" y="506"/>
                </a:lnTo>
                <a:close/>
                <a:moveTo>
                  <a:pt x="5596" y="463"/>
                </a:moveTo>
                <a:lnTo>
                  <a:pt x="5596" y="460"/>
                </a:lnTo>
                <a:lnTo>
                  <a:pt x="5595" y="457"/>
                </a:lnTo>
                <a:lnTo>
                  <a:pt x="5594" y="453"/>
                </a:lnTo>
                <a:lnTo>
                  <a:pt x="5592" y="451"/>
                </a:lnTo>
                <a:lnTo>
                  <a:pt x="5587" y="446"/>
                </a:lnTo>
                <a:lnTo>
                  <a:pt x="5581" y="442"/>
                </a:lnTo>
                <a:lnTo>
                  <a:pt x="5572" y="439"/>
                </a:lnTo>
                <a:lnTo>
                  <a:pt x="5564" y="435"/>
                </a:lnTo>
                <a:lnTo>
                  <a:pt x="5554" y="433"/>
                </a:lnTo>
                <a:lnTo>
                  <a:pt x="5545" y="431"/>
                </a:lnTo>
                <a:lnTo>
                  <a:pt x="5535" y="430"/>
                </a:lnTo>
                <a:lnTo>
                  <a:pt x="5526" y="430"/>
                </a:lnTo>
                <a:lnTo>
                  <a:pt x="5516" y="431"/>
                </a:lnTo>
                <a:lnTo>
                  <a:pt x="5509" y="432"/>
                </a:lnTo>
                <a:lnTo>
                  <a:pt x="5503" y="433"/>
                </a:lnTo>
                <a:lnTo>
                  <a:pt x="5497" y="436"/>
                </a:lnTo>
                <a:lnTo>
                  <a:pt x="5495" y="438"/>
                </a:lnTo>
                <a:lnTo>
                  <a:pt x="5494" y="440"/>
                </a:lnTo>
                <a:lnTo>
                  <a:pt x="5493" y="442"/>
                </a:lnTo>
                <a:lnTo>
                  <a:pt x="5493" y="444"/>
                </a:lnTo>
                <a:lnTo>
                  <a:pt x="5490" y="447"/>
                </a:lnTo>
                <a:lnTo>
                  <a:pt x="5488" y="452"/>
                </a:lnTo>
                <a:lnTo>
                  <a:pt x="5487" y="461"/>
                </a:lnTo>
                <a:lnTo>
                  <a:pt x="5487" y="471"/>
                </a:lnTo>
                <a:lnTo>
                  <a:pt x="5487" y="497"/>
                </a:lnTo>
                <a:lnTo>
                  <a:pt x="5489" y="526"/>
                </a:lnTo>
                <a:lnTo>
                  <a:pt x="5491" y="557"/>
                </a:lnTo>
                <a:lnTo>
                  <a:pt x="5494" y="585"/>
                </a:lnTo>
                <a:lnTo>
                  <a:pt x="5496" y="608"/>
                </a:lnTo>
                <a:lnTo>
                  <a:pt x="5496" y="624"/>
                </a:lnTo>
                <a:lnTo>
                  <a:pt x="5494" y="625"/>
                </a:lnTo>
                <a:lnTo>
                  <a:pt x="5492" y="626"/>
                </a:lnTo>
                <a:lnTo>
                  <a:pt x="5490" y="627"/>
                </a:lnTo>
                <a:lnTo>
                  <a:pt x="5488" y="630"/>
                </a:lnTo>
                <a:lnTo>
                  <a:pt x="5483" y="636"/>
                </a:lnTo>
                <a:lnTo>
                  <a:pt x="5478" y="643"/>
                </a:lnTo>
                <a:lnTo>
                  <a:pt x="5473" y="649"/>
                </a:lnTo>
                <a:lnTo>
                  <a:pt x="5469" y="656"/>
                </a:lnTo>
                <a:lnTo>
                  <a:pt x="5464" y="660"/>
                </a:lnTo>
                <a:lnTo>
                  <a:pt x="5460" y="661"/>
                </a:lnTo>
                <a:lnTo>
                  <a:pt x="5462" y="679"/>
                </a:lnTo>
                <a:lnTo>
                  <a:pt x="5465" y="705"/>
                </a:lnTo>
                <a:lnTo>
                  <a:pt x="5465" y="712"/>
                </a:lnTo>
                <a:lnTo>
                  <a:pt x="5465" y="718"/>
                </a:lnTo>
                <a:lnTo>
                  <a:pt x="5464" y="724"/>
                </a:lnTo>
                <a:lnTo>
                  <a:pt x="5463" y="730"/>
                </a:lnTo>
                <a:lnTo>
                  <a:pt x="5461" y="734"/>
                </a:lnTo>
                <a:lnTo>
                  <a:pt x="5458" y="737"/>
                </a:lnTo>
                <a:lnTo>
                  <a:pt x="5454" y="739"/>
                </a:lnTo>
                <a:lnTo>
                  <a:pt x="5450" y="740"/>
                </a:lnTo>
                <a:lnTo>
                  <a:pt x="5449" y="735"/>
                </a:lnTo>
                <a:lnTo>
                  <a:pt x="5447" y="731"/>
                </a:lnTo>
                <a:lnTo>
                  <a:pt x="5445" y="729"/>
                </a:lnTo>
                <a:lnTo>
                  <a:pt x="5442" y="727"/>
                </a:lnTo>
                <a:lnTo>
                  <a:pt x="5438" y="729"/>
                </a:lnTo>
                <a:lnTo>
                  <a:pt x="5433" y="730"/>
                </a:lnTo>
                <a:lnTo>
                  <a:pt x="5429" y="732"/>
                </a:lnTo>
                <a:lnTo>
                  <a:pt x="5426" y="735"/>
                </a:lnTo>
                <a:lnTo>
                  <a:pt x="5422" y="737"/>
                </a:lnTo>
                <a:lnTo>
                  <a:pt x="5420" y="741"/>
                </a:lnTo>
                <a:lnTo>
                  <a:pt x="5418" y="744"/>
                </a:lnTo>
                <a:lnTo>
                  <a:pt x="5417" y="748"/>
                </a:lnTo>
                <a:lnTo>
                  <a:pt x="5417" y="750"/>
                </a:lnTo>
                <a:lnTo>
                  <a:pt x="5419" y="752"/>
                </a:lnTo>
                <a:lnTo>
                  <a:pt x="5422" y="754"/>
                </a:lnTo>
                <a:lnTo>
                  <a:pt x="5427" y="754"/>
                </a:lnTo>
                <a:lnTo>
                  <a:pt x="5428" y="757"/>
                </a:lnTo>
                <a:lnTo>
                  <a:pt x="5430" y="760"/>
                </a:lnTo>
                <a:lnTo>
                  <a:pt x="5432" y="762"/>
                </a:lnTo>
                <a:lnTo>
                  <a:pt x="5436" y="763"/>
                </a:lnTo>
                <a:lnTo>
                  <a:pt x="5446" y="766"/>
                </a:lnTo>
                <a:lnTo>
                  <a:pt x="5456" y="768"/>
                </a:lnTo>
                <a:lnTo>
                  <a:pt x="5467" y="770"/>
                </a:lnTo>
                <a:lnTo>
                  <a:pt x="5476" y="772"/>
                </a:lnTo>
                <a:lnTo>
                  <a:pt x="5480" y="774"/>
                </a:lnTo>
                <a:lnTo>
                  <a:pt x="5483" y="775"/>
                </a:lnTo>
                <a:lnTo>
                  <a:pt x="5485" y="778"/>
                </a:lnTo>
                <a:lnTo>
                  <a:pt x="5485" y="781"/>
                </a:lnTo>
                <a:lnTo>
                  <a:pt x="5492" y="780"/>
                </a:lnTo>
                <a:lnTo>
                  <a:pt x="5497" y="779"/>
                </a:lnTo>
                <a:lnTo>
                  <a:pt x="5502" y="778"/>
                </a:lnTo>
                <a:lnTo>
                  <a:pt x="5505" y="775"/>
                </a:lnTo>
                <a:lnTo>
                  <a:pt x="5507" y="772"/>
                </a:lnTo>
                <a:lnTo>
                  <a:pt x="5508" y="768"/>
                </a:lnTo>
                <a:lnTo>
                  <a:pt x="5509" y="761"/>
                </a:lnTo>
                <a:lnTo>
                  <a:pt x="5509" y="754"/>
                </a:lnTo>
                <a:lnTo>
                  <a:pt x="5505" y="754"/>
                </a:lnTo>
                <a:lnTo>
                  <a:pt x="5501" y="753"/>
                </a:lnTo>
                <a:lnTo>
                  <a:pt x="5499" y="752"/>
                </a:lnTo>
                <a:lnTo>
                  <a:pt x="5496" y="751"/>
                </a:lnTo>
                <a:lnTo>
                  <a:pt x="5494" y="746"/>
                </a:lnTo>
                <a:lnTo>
                  <a:pt x="5493" y="741"/>
                </a:lnTo>
                <a:lnTo>
                  <a:pt x="5495" y="731"/>
                </a:lnTo>
                <a:lnTo>
                  <a:pt x="5496" y="721"/>
                </a:lnTo>
                <a:lnTo>
                  <a:pt x="5494" y="721"/>
                </a:lnTo>
                <a:lnTo>
                  <a:pt x="5493" y="720"/>
                </a:lnTo>
                <a:lnTo>
                  <a:pt x="5493" y="718"/>
                </a:lnTo>
                <a:lnTo>
                  <a:pt x="5494" y="717"/>
                </a:lnTo>
                <a:lnTo>
                  <a:pt x="5500" y="712"/>
                </a:lnTo>
                <a:lnTo>
                  <a:pt x="5506" y="706"/>
                </a:lnTo>
                <a:lnTo>
                  <a:pt x="5521" y="697"/>
                </a:lnTo>
                <a:lnTo>
                  <a:pt x="5529" y="692"/>
                </a:lnTo>
                <a:lnTo>
                  <a:pt x="5530" y="678"/>
                </a:lnTo>
                <a:lnTo>
                  <a:pt x="5532" y="665"/>
                </a:lnTo>
                <a:lnTo>
                  <a:pt x="5536" y="654"/>
                </a:lnTo>
                <a:lnTo>
                  <a:pt x="5541" y="643"/>
                </a:lnTo>
                <a:lnTo>
                  <a:pt x="5547" y="635"/>
                </a:lnTo>
                <a:lnTo>
                  <a:pt x="5553" y="625"/>
                </a:lnTo>
                <a:lnTo>
                  <a:pt x="5560" y="618"/>
                </a:lnTo>
                <a:lnTo>
                  <a:pt x="5566" y="610"/>
                </a:lnTo>
                <a:lnTo>
                  <a:pt x="5580" y="597"/>
                </a:lnTo>
                <a:lnTo>
                  <a:pt x="5591" y="583"/>
                </a:lnTo>
                <a:lnTo>
                  <a:pt x="5596" y="576"/>
                </a:lnTo>
                <a:lnTo>
                  <a:pt x="5600" y="568"/>
                </a:lnTo>
                <a:lnTo>
                  <a:pt x="5603" y="560"/>
                </a:lnTo>
                <a:lnTo>
                  <a:pt x="5603" y="551"/>
                </a:lnTo>
                <a:lnTo>
                  <a:pt x="5607" y="550"/>
                </a:lnTo>
                <a:lnTo>
                  <a:pt x="5610" y="547"/>
                </a:lnTo>
                <a:lnTo>
                  <a:pt x="5612" y="543"/>
                </a:lnTo>
                <a:lnTo>
                  <a:pt x="5613" y="538"/>
                </a:lnTo>
                <a:lnTo>
                  <a:pt x="5614" y="523"/>
                </a:lnTo>
                <a:lnTo>
                  <a:pt x="5613" y="507"/>
                </a:lnTo>
                <a:lnTo>
                  <a:pt x="5610" y="490"/>
                </a:lnTo>
                <a:lnTo>
                  <a:pt x="5607" y="477"/>
                </a:lnTo>
                <a:lnTo>
                  <a:pt x="5604" y="470"/>
                </a:lnTo>
                <a:lnTo>
                  <a:pt x="5602" y="466"/>
                </a:lnTo>
                <a:lnTo>
                  <a:pt x="5600" y="463"/>
                </a:lnTo>
                <a:lnTo>
                  <a:pt x="5596" y="463"/>
                </a:lnTo>
                <a:close/>
                <a:moveTo>
                  <a:pt x="6420" y="2791"/>
                </a:moveTo>
                <a:lnTo>
                  <a:pt x="6414" y="2817"/>
                </a:lnTo>
                <a:lnTo>
                  <a:pt x="6406" y="2844"/>
                </a:lnTo>
                <a:lnTo>
                  <a:pt x="6398" y="2870"/>
                </a:lnTo>
                <a:lnTo>
                  <a:pt x="6389" y="2895"/>
                </a:lnTo>
                <a:lnTo>
                  <a:pt x="6380" y="2919"/>
                </a:lnTo>
                <a:lnTo>
                  <a:pt x="6369" y="2944"/>
                </a:lnTo>
                <a:lnTo>
                  <a:pt x="6358" y="2967"/>
                </a:lnTo>
                <a:lnTo>
                  <a:pt x="6346" y="2990"/>
                </a:lnTo>
                <a:lnTo>
                  <a:pt x="6334" y="3012"/>
                </a:lnTo>
                <a:lnTo>
                  <a:pt x="6320" y="3033"/>
                </a:lnTo>
                <a:lnTo>
                  <a:pt x="6305" y="3054"/>
                </a:lnTo>
                <a:lnTo>
                  <a:pt x="6291" y="3073"/>
                </a:lnTo>
                <a:lnTo>
                  <a:pt x="6274" y="3093"/>
                </a:lnTo>
                <a:lnTo>
                  <a:pt x="6257" y="3111"/>
                </a:lnTo>
                <a:lnTo>
                  <a:pt x="6240" y="3128"/>
                </a:lnTo>
                <a:lnTo>
                  <a:pt x="6221" y="3145"/>
                </a:lnTo>
                <a:lnTo>
                  <a:pt x="6202" y="3161"/>
                </a:lnTo>
                <a:lnTo>
                  <a:pt x="6182" y="3176"/>
                </a:lnTo>
                <a:lnTo>
                  <a:pt x="6161" y="3190"/>
                </a:lnTo>
                <a:lnTo>
                  <a:pt x="6140" y="3203"/>
                </a:lnTo>
                <a:lnTo>
                  <a:pt x="6118" y="3216"/>
                </a:lnTo>
                <a:lnTo>
                  <a:pt x="6095" y="3227"/>
                </a:lnTo>
                <a:lnTo>
                  <a:pt x="6071" y="3238"/>
                </a:lnTo>
                <a:lnTo>
                  <a:pt x="6047" y="3247"/>
                </a:lnTo>
                <a:lnTo>
                  <a:pt x="6021" y="3256"/>
                </a:lnTo>
                <a:lnTo>
                  <a:pt x="5995" y="3263"/>
                </a:lnTo>
                <a:lnTo>
                  <a:pt x="5968" y="3269"/>
                </a:lnTo>
                <a:lnTo>
                  <a:pt x="5939" y="3275"/>
                </a:lnTo>
                <a:lnTo>
                  <a:pt x="5911" y="3279"/>
                </a:lnTo>
                <a:lnTo>
                  <a:pt x="5881" y="3283"/>
                </a:lnTo>
                <a:lnTo>
                  <a:pt x="5852" y="3285"/>
                </a:lnTo>
                <a:lnTo>
                  <a:pt x="5820" y="3286"/>
                </a:lnTo>
                <a:lnTo>
                  <a:pt x="5792" y="3286"/>
                </a:lnTo>
                <a:lnTo>
                  <a:pt x="5765" y="3285"/>
                </a:lnTo>
                <a:lnTo>
                  <a:pt x="5737" y="3282"/>
                </a:lnTo>
                <a:lnTo>
                  <a:pt x="5710" y="3279"/>
                </a:lnTo>
                <a:lnTo>
                  <a:pt x="5684" y="3274"/>
                </a:lnTo>
                <a:lnTo>
                  <a:pt x="5657" y="3268"/>
                </a:lnTo>
                <a:lnTo>
                  <a:pt x="5632" y="3261"/>
                </a:lnTo>
                <a:lnTo>
                  <a:pt x="5608" y="3253"/>
                </a:lnTo>
                <a:lnTo>
                  <a:pt x="5584" y="3244"/>
                </a:lnTo>
                <a:lnTo>
                  <a:pt x="5560" y="3234"/>
                </a:lnTo>
                <a:lnTo>
                  <a:pt x="5536" y="3223"/>
                </a:lnTo>
                <a:lnTo>
                  <a:pt x="5514" y="3210"/>
                </a:lnTo>
                <a:lnTo>
                  <a:pt x="5492" y="3198"/>
                </a:lnTo>
                <a:lnTo>
                  <a:pt x="5472" y="3183"/>
                </a:lnTo>
                <a:lnTo>
                  <a:pt x="5451" y="3168"/>
                </a:lnTo>
                <a:lnTo>
                  <a:pt x="5432" y="3152"/>
                </a:lnTo>
                <a:lnTo>
                  <a:pt x="5413" y="3136"/>
                </a:lnTo>
                <a:lnTo>
                  <a:pt x="5395" y="3118"/>
                </a:lnTo>
                <a:lnTo>
                  <a:pt x="5378" y="3099"/>
                </a:lnTo>
                <a:lnTo>
                  <a:pt x="5361" y="3080"/>
                </a:lnTo>
                <a:lnTo>
                  <a:pt x="5346" y="3060"/>
                </a:lnTo>
                <a:lnTo>
                  <a:pt x="5330" y="3039"/>
                </a:lnTo>
                <a:lnTo>
                  <a:pt x="5317" y="3016"/>
                </a:lnTo>
                <a:lnTo>
                  <a:pt x="5304" y="2994"/>
                </a:lnTo>
                <a:lnTo>
                  <a:pt x="5291" y="2971"/>
                </a:lnTo>
                <a:lnTo>
                  <a:pt x="5281" y="2947"/>
                </a:lnTo>
                <a:lnTo>
                  <a:pt x="5270" y="2923"/>
                </a:lnTo>
                <a:lnTo>
                  <a:pt x="5261" y="2897"/>
                </a:lnTo>
                <a:lnTo>
                  <a:pt x="5252" y="2871"/>
                </a:lnTo>
                <a:lnTo>
                  <a:pt x="5245" y="2845"/>
                </a:lnTo>
                <a:lnTo>
                  <a:pt x="5239" y="2818"/>
                </a:lnTo>
                <a:lnTo>
                  <a:pt x="5234" y="2791"/>
                </a:lnTo>
                <a:lnTo>
                  <a:pt x="5022" y="2791"/>
                </a:lnTo>
                <a:lnTo>
                  <a:pt x="5017" y="2802"/>
                </a:lnTo>
                <a:lnTo>
                  <a:pt x="5011" y="2814"/>
                </a:lnTo>
                <a:lnTo>
                  <a:pt x="5004" y="2826"/>
                </a:lnTo>
                <a:lnTo>
                  <a:pt x="4998" y="2837"/>
                </a:lnTo>
                <a:lnTo>
                  <a:pt x="4992" y="2853"/>
                </a:lnTo>
                <a:lnTo>
                  <a:pt x="4986" y="2869"/>
                </a:lnTo>
                <a:lnTo>
                  <a:pt x="4983" y="2884"/>
                </a:lnTo>
                <a:lnTo>
                  <a:pt x="4982" y="2900"/>
                </a:lnTo>
                <a:lnTo>
                  <a:pt x="4983" y="2916"/>
                </a:lnTo>
                <a:lnTo>
                  <a:pt x="4986" y="2933"/>
                </a:lnTo>
                <a:lnTo>
                  <a:pt x="4994" y="2966"/>
                </a:lnTo>
                <a:lnTo>
                  <a:pt x="4999" y="2989"/>
                </a:lnTo>
                <a:lnTo>
                  <a:pt x="5005" y="3013"/>
                </a:lnTo>
                <a:lnTo>
                  <a:pt x="5016" y="3050"/>
                </a:lnTo>
                <a:lnTo>
                  <a:pt x="5024" y="3089"/>
                </a:lnTo>
                <a:lnTo>
                  <a:pt x="5031" y="3119"/>
                </a:lnTo>
                <a:lnTo>
                  <a:pt x="5036" y="3142"/>
                </a:lnTo>
                <a:lnTo>
                  <a:pt x="5039" y="3159"/>
                </a:lnTo>
                <a:lnTo>
                  <a:pt x="5041" y="3172"/>
                </a:lnTo>
                <a:lnTo>
                  <a:pt x="5043" y="3185"/>
                </a:lnTo>
                <a:lnTo>
                  <a:pt x="5045" y="3199"/>
                </a:lnTo>
                <a:lnTo>
                  <a:pt x="5047" y="3214"/>
                </a:lnTo>
                <a:lnTo>
                  <a:pt x="5047" y="3285"/>
                </a:lnTo>
                <a:lnTo>
                  <a:pt x="5042" y="3324"/>
                </a:lnTo>
                <a:lnTo>
                  <a:pt x="5037" y="3363"/>
                </a:lnTo>
                <a:lnTo>
                  <a:pt x="5031" y="3401"/>
                </a:lnTo>
                <a:lnTo>
                  <a:pt x="5025" y="3440"/>
                </a:lnTo>
                <a:lnTo>
                  <a:pt x="5019" y="3462"/>
                </a:lnTo>
                <a:lnTo>
                  <a:pt x="5013" y="3485"/>
                </a:lnTo>
                <a:lnTo>
                  <a:pt x="5007" y="3507"/>
                </a:lnTo>
                <a:lnTo>
                  <a:pt x="5001" y="3529"/>
                </a:lnTo>
                <a:lnTo>
                  <a:pt x="4995" y="3550"/>
                </a:lnTo>
                <a:lnTo>
                  <a:pt x="4988" y="3572"/>
                </a:lnTo>
                <a:lnTo>
                  <a:pt x="4983" y="3594"/>
                </a:lnTo>
                <a:lnTo>
                  <a:pt x="4977" y="3616"/>
                </a:lnTo>
                <a:lnTo>
                  <a:pt x="4952" y="3681"/>
                </a:lnTo>
                <a:lnTo>
                  <a:pt x="4925" y="3748"/>
                </a:lnTo>
                <a:lnTo>
                  <a:pt x="4912" y="3783"/>
                </a:lnTo>
                <a:lnTo>
                  <a:pt x="4898" y="3818"/>
                </a:lnTo>
                <a:lnTo>
                  <a:pt x="4885" y="3853"/>
                </a:lnTo>
                <a:lnTo>
                  <a:pt x="4873" y="3888"/>
                </a:lnTo>
                <a:lnTo>
                  <a:pt x="4862" y="3924"/>
                </a:lnTo>
                <a:lnTo>
                  <a:pt x="4852" y="3960"/>
                </a:lnTo>
                <a:lnTo>
                  <a:pt x="4843" y="3996"/>
                </a:lnTo>
                <a:lnTo>
                  <a:pt x="4837" y="4032"/>
                </a:lnTo>
                <a:lnTo>
                  <a:pt x="4832" y="4068"/>
                </a:lnTo>
                <a:lnTo>
                  <a:pt x="4829" y="4102"/>
                </a:lnTo>
                <a:lnTo>
                  <a:pt x="4829" y="4120"/>
                </a:lnTo>
                <a:lnTo>
                  <a:pt x="4829" y="4137"/>
                </a:lnTo>
                <a:lnTo>
                  <a:pt x="4829" y="4155"/>
                </a:lnTo>
                <a:lnTo>
                  <a:pt x="4831" y="4172"/>
                </a:lnTo>
                <a:lnTo>
                  <a:pt x="4833" y="4187"/>
                </a:lnTo>
                <a:lnTo>
                  <a:pt x="4835" y="4201"/>
                </a:lnTo>
                <a:lnTo>
                  <a:pt x="4838" y="4216"/>
                </a:lnTo>
                <a:lnTo>
                  <a:pt x="4841" y="4230"/>
                </a:lnTo>
                <a:lnTo>
                  <a:pt x="4845" y="4245"/>
                </a:lnTo>
                <a:lnTo>
                  <a:pt x="4850" y="4258"/>
                </a:lnTo>
                <a:lnTo>
                  <a:pt x="4855" y="4272"/>
                </a:lnTo>
                <a:lnTo>
                  <a:pt x="4861" y="4285"/>
                </a:lnTo>
                <a:lnTo>
                  <a:pt x="4867" y="4298"/>
                </a:lnTo>
                <a:lnTo>
                  <a:pt x="4874" y="4311"/>
                </a:lnTo>
                <a:lnTo>
                  <a:pt x="4881" y="4324"/>
                </a:lnTo>
                <a:lnTo>
                  <a:pt x="4889" y="4335"/>
                </a:lnTo>
                <a:lnTo>
                  <a:pt x="4897" y="4347"/>
                </a:lnTo>
                <a:lnTo>
                  <a:pt x="4905" y="4359"/>
                </a:lnTo>
                <a:lnTo>
                  <a:pt x="4915" y="4370"/>
                </a:lnTo>
                <a:lnTo>
                  <a:pt x="4924" y="4381"/>
                </a:lnTo>
                <a:lnTo>
                  <a:pt x="4935" y="4391"/>
                </a:lnTo>
                <a:lnTo>
                  <a:pt x="4944" y="4401"/>
                </a:lnTo>
                <a:lnTo>
                  <a:pt x="4956" y="4410"/>
                </a:lnTo>
                <a:lnTo>
                  <a:pt x="4966" y="4420"/>
                </a:lnTo>
                <a:lnTo>
                  <a:pt x="4978" y="4428"/>
                </a:lnTo>
                <a:lnTo>
                  <a:pt x="4990" y="4436"/>
                </a:lnTo>
                <a:lnTo>
                  <a:pt x="5002" y="4443"/>
                </a:lnTo>
                <a:lnTo>
                  <a:pt x="5015" y="4450"/>
                </a:lnTo>
                <a:lnTo>
                  <a:pt x="5027" y="4457"/>
                </a:lnTo>
                <a:lnTo>
                  <a:pt x="5040" y="4463"/>
                </a:lnTo>
                <a:lnTo>
                  <a:pt x="5054" y="4468"/>
                </a:lnTo>
                <a:lnTo>
                  <a:pt x="5067" y="4472"/>
                </a:lnTo>
                <a:lnTo>
                  <a:pt x="5082" y="4477"/>
                </a:lnTo>
                <a:lnTo>
                  <a:pt x="5096" y="4480"/>
                </a:lnTo>
                <a:lnTo>
                  <a:pt x="5110" y="4483"/>
                </a:lnTo>
                <a:lnTo>
                  <a:pt x="5125" y="4485"/>
                </a:lnTo>
                <a:lnTo>
                  <a:pt x="5143" y="4487"/>
                </a:lnTo>
                <a:lnTo>
                  <a:pt x="5161" y="4488"/>
                </a:lnTo>
                <a:lnTo>
                  <a:pt x="5178" y="4489"/>
                </a:lnTo>
                <a:lnTo>
                  <a:pt x="5195" y="4489"/>
                </a:lnTo>
                <a:lnTo>
                  <a:pt x="5210" y="4488"/>
                </a:lnTo>
                <a:lnTo>
                  <a:pt x="5226" y="4486"/>
                </a:lnTo>
                <a:lnTo>
                  <a:pt x="5242" y="4484"/>
                </a:lnTo>
                <a:lnTo>
                  <a:pt x="5257" y="4482"/>
                </a:lnTo>
                <a:lnTo>
                  <a:pt x="5271" y="4478"/>
                </a:lnTo>
                <a:lnTo>
                  <a:pt x="5285" y="4473"/>
                </a:lnTo>
                <a:lnTo>
                  <a:pt x="5299" y="4469"/>
                </a:lnTo>
                <a:lnTo>
                  <a:pt x="5312" y="4464"/>
                </a:lnTo>
                <a:lnTo>
                  <a:pt x="5325" y="4458"/>
                </a:lnTo>
                <a:lnTo>
                  <a:pt x="5338" y="4450"/>
                </a:lnTo>
                <a:lnTo>
                  <a:pt x="5349" y="4443"/>
                </a:lnTo>
                <a:lnTo>
                  <a:pt x="5361" y="4436"/>
                </a:lnTo>
                <a:lnTo>
                  <a:pt x="5372" y="4427"/>
                </a:lnTo>
                <a:lnTo>
                  <a:pt x="5383" y="4418"/>
                </a:lnTo>
                <a:lnTo>
                  <a:pt x="5392" y="4407"/>
                </a:lnTo>
                <a:lnTo>
                  <a:pt x="5403" y="4397"/>
                </a:lnTo>
                <a:lnTo>
                  <a:pt x="5412" y="4386"/>
                </a:lnTo>
                <a:lnTo>
                  <a:pt x="5421" y="4374"/>
                </a:lnTo>
                <a:lnTo>
                  <a:pt x="5429" y="4362"/>
                </a:lnTo>
                <a:lnTo>
                  <a:pt x="5438" y="4349"/>
                </a:lnTo>
                <a:lnTo>
                  <a:pt x="5445" y="4335"/>
                </a:lnTo>
                <a:lnTo>
                  <a:pt x="5452" y="4321"/>
                </a:lnTo>
                <a:lnTo>
                  <a:pt x="5460" y="4306"/>
                </a:lnTo>
                <a:lnTo>
                  <a:pt x="5466" y="4291"/>
                </a:lnTo>
                <a:lnTo>
                  <a:pt x="5471" y="4275"/>
                </a:lnTo>
                <a:lnTo>
                  <a:pt x="5478" y="4258"/>
                </a:lnTo>
                <a:lnTo>
                  <a:pt x="5482" y="4242"/>
                </a:lnTo>
                <a:lnTo>
                  <a:pt x="5487" y="4224"/>
                </a:lnTo>
                <a:lnTo>
                  <a:pt x="5491" y="4201"/>
                </a:lnTo>
                <a:lnTo>
                  <a:pt x="5495" y="4180"/>
                </a:lnTo>
                <a:lnTo>
                  <a:pt x="5497" y="4159"/>
                </a:lnTo>
                <a:lnTo>
                  <a:pt x="5499" y="4138"/>
                </a:lnTo>
                <a:lnTo>
                  <a:pt x="5499" y="4118"/>
                </a:lnTo>
                <a:lnTo>
                  <a:pt x="5497" y="4098"/>
                </a:lnTo>
                <a:lnTo>
                  <a:pt x="5495" y="4078"/>
                </a:lnTo>
                <a:lnTo>
                  <a:pt x="5492" y="4059"/>
                </a:lnTo>
                <a:lnTo>
                  <a:pt x="5488" y="4039"/>
                </a:lnTo>
                <a:lnTo>
                  <a:pt x="5484" y="4020"/>
                </a:lnTo>
                <a:lnTo>
                  <a:pt x="5479" y="4000"/>
                </a:lnTo>
                <a:lnTo>
                  <a:pt x="5472" y="3980"/>
                </a:lnTo>
                <a:lnTo>
                  <a:pt x="5459" y="3939"/>
                </a:lnTo>
                <a:lnTo>
                  <a:pt x="5444" y="3897"/>
                </a:lnTo>
                <a:lnTo>
                  <a:pt x="5428" y="3866"/>
                </a:lnTo>
                <a:lnTo>
                  <a:pt x="5412" y="3837"/>
                </a:lnTo>
                <a:lnTo>
                  <a:pt x="5395" y="3808"/>
                </a:lnTo>
                <a:lnTo>
                  <a:pt x="5379" y="3779"/>
                </a:lnTo>
                <a:lnTo>
                  <a:pt x="5361" y="3750"/>
                </a:lnTo>
                <a:lnTo>
                  <a:pt x="5343" y="3722"/>
                </a:lnTo>
                <a:lnTo>
                  <a:pt x="5325" y="3693"/>
                </a:lnTo>
                <a:lnTo>
                  <a:pt x="5306" y="3665"/>
                </a:lnTo>
                <a:lnTo>
                  <a:pt x="5307" y="3655"/>
                </a:lnTo>
                <a:lnTo>
                  <a:pt x="5307" y="3646"/>
                </a:lnTo>
                <a:lnTo>
                  <a:pt x="5311" y="3642"/>
                </a:lnTo>
                <a:lnTo>
                  <a:pt x="5314" y="3638"/>
                </a:lnTo>
                <a:lnTo>
                  <a:pt x="5323" y="3634"/>
                </a:lnTo>
                <a:lnTo>
                  <a:pt x="5338" y="3630"/>
                </a:lnTo>
                <a:lnTo>
                  <a:pt x="5369" y="3623"/>
                </a:lnTo>
                <a:lnTo>
                  <a:pt x="5427" y="3608"/>
                </a:lnTo>
                <a:lnTo>
                  <a:pt x="5444" y="3605"/>
                </a:lnTo>
                <a:lnTo>
                  <a:pt x="5461" y="3602"/>
                </a:lnTo>
                <a:lnTo>
                  <a:pt x="5480" y="3601"/>
                </a:lnTo>
                <a:lnTo>
                  <a:pt x="5497" y="3602"/>
                </a:lnTo>
                <a:lnTo>
                  <a:pt x="5525" y="3602"/>
                </a:lnTo>
                <a:lnTo>
                  <a:pt x="5552" y="3603"/>
                </a:lnTo>
                <a:lnTo>
                  <a:pt x="5581" y="3604"/>
                </a:lnTo>
                <a:lnTo>
                  <a:pt x="5608" y="3605"/>
                </a:lnTo>
                <a:lnTo>
                  <a:pt x="5635" y="3606"/>
                </a:lnTo>
                <a:lnTo>
                  <a:pt x="5662" y="3607"/>
                </a:lnTo>
                <a:lnTo>
                  <a:pt x="5686" y="3608"/>
                </a:lnTo>
                <a:lnTo>
                  <a:pt x="5708" y="3608"/>
                </a:lnTo>
                <a:lnTo>
                  <a:pt x="5712" y="3607"/>
                </a:lnTo>
                <a:lnTo>
                  <a:pt x="5716" y="3606"/>
                </a:lnTo>
                <a:lnTo>
                  <a:pt x="5719" y="3604"/>
                </a:lnTo>
                <a:lnTo>
                  <a:pt x="5724" y="3602"/>
                </a:lnTo>
                <a:lnTo>
                  <a:pt x="5730" y="3596"/>
                </a:lnTo>
                <a:lnTo>
                  <a:pt x="5736" y="3590"/>
                </a:lnTo>
                <a:lnTo>
                  <a:pt x="5756" y="3579"/>
                </a:lnTo>
                <a:lnTo>
                  <a:pt x="5775" y="3569"/>
                </a:lnTo>
                <a:lnTo>
                  <a:pt x="5790" y="3559"/>
                </a:lnTo>
                <a:lnTo>
                  <a:pt x="5798" y="3553"/>
                </a:lnTo>
                <a:lnTo>
                  <a:pt x="5811" y="3546"/>
                </a:lnTo>
                <a:lnTo>
                  <a:pt x="5824" y="3539"/>
                </a:lnTo>
                <a:lnTo>
                  <a:pt x="5842" y="3530"/>
                </a:lnTo>
                <a:lnTo>
                  <a:pt x="5876" y="3515"/>
                </a:lnTo>
                <a:lnTo>
                  <a:pt x="5897" y="3509"/>
                </a:lnTo>
                <a:lnTo>
                  <a:pt x="5919" y="3502"/>
                </a:lnTo>
                <a:lnTo>
                  <a:pt x="5940" y="3496"/>
                </a:lnTo>
                <a:lnTo>
                  <a:pt x="5961" y="3490"/>
                </a:lnTo>
                <a:lnTo>
                  <a:pt x="5973" y="3489"/>
                </a:lnTo>
                <a:lnTo>
                  <a:pt x="5983" y="3488"/>
                </a:lnTo>
                <a:lnTo>
                  <a:pt x="5994" y="3486"/>
                </a:lnTo>
                <a:lnTo>
                  <a:pt x="6003" y="3485"/>
                </a:lnTo>
                <a:lnTo>
                  <a:pt x="6020" y="3478"/>
                </a:lnTo>
                <a:lnTo>
                  <a:pt x="6035" y="3472"/>
                </a:lnTo>
                <a:lnTo>
                  <a:pt x="6044" y="3472"/>
                </a:lnTo>
                <a:lnTo>
                  <a:pt x="6048" y="3474"/>
                </a:lnTo>
                <a:lnTo>
                  <a:pt x="6051" y="3477"/>
                </a:lnTo>
                <a:lnTo>
                  <a:pt x="6053" y="3480"/>
                </a:lnTo>
                <a:lnTo>
                  <a:pt x="6057" y="3487"/>
                </a:lnTo>
                <a:lnTo>
                  <a:pt x="6056" y="3492"/>
                </a:lnTo>
                <a:lnTo>
                  <a:pt x="6050" y="3510"/>
                </a:lnTo>
                <a:lnTo>
                  <a:pt x="6032" y="3553"/>
                </a:lnTo>
                <a:lnTo>
                  <a:pt x="5996" y="3637"/>
                </a:lnTo>
                <a:lnTo>
                  <a:pt x="5981" y="3671"/>
                </a:lnTo>
                <a:lnTo>
                  <a:pt x="5970" y="3699"/>
                </a:lnTo>
                <a:lnTo>
                  <a:pt x="5959" y="3722"/>
                </a:lnTo>
                <a:lnTo>
                  <a:pt x="5951" y="3746"/>
                </a:lnTo>
                <a:lnTo>
                  <a:pt x="5942" y="3772"/>
                </a:lnTo>
                <a:lnTo>
                  <a:pt x="5934" y="3805"/>
                </a:lnTo>
                <a:lnTo>
                  <a:pt x="5923" y="3848"/>
                </a:lnTo>
                <a:lnTo>
                  <a:pt x="5911" y="3903"/>
                </a:lnTo>
                <a:lnTo>
                  <a:pt x="5908" y="3953"/>
                </a:lnTo>
                <a:lnTo>
                  <a:pt x="5903" y="4002"/>
                </a:lnTo>
                <a:lnTo>
                  <a:pt x="5898" y="4052"/>
                </a:lnTo>
                <a:lnTo>
                  <a:pt x="5892" y="4101"/>
                </a:lnTo>
                <a:lnTo>
                  <a:pt x="5883" y="4150"/>
                </a:lnTo>
                <a:lnTo>
                  <a:pt x="5874" y="4198"/>
                </a:lnTo>
                <a:lnTo>
                  <a:pt x="5865" y="4247"/>
                </a:lnTo>
                <a:lnTo>
                  <a:pt x="5853" y="4295"/>
                </a:lnTo>
                <a:lnTo>
                  <a:pt x="5840" y="4343"/>
                </a:lnTo>
                <a:lnTo>
                  <a:pt x="5829" y="4386"/>
                </a:lnTo>
                <a:lnTo>
                  <a:pt x="5822" y="4406"/>
                </a:lnTo>
                <a:lnTo>
                  <a:pt x="5815" y="4426"/>
                </a:lnTo>
                <a:lnTo>
                  <a:pt x="5809" y="4445"/>
                </a:lnTo>
                <a:lnTo>
                  <a:pt x="5800" y="4463"/>
                </a:lnTo>
                <a:lnTo>
                  <a:pt x="5793" y="4481"/>
                </a:lnTo>
                <a:lnTo>
                  <a:pt x="5784" y="4500"/>
                </a:lnTo>
                <a:lnTo>
                  <a:pt x="5774" y="4518"/>
                </a:lnTo>
                <a:lnTo>
                  <a:pt x="5764" y="4536"/>
                </a:lnTo>
                <a:lnTo>
                  <a:pt x="5752" y="4554"/>
                </a:lnTo>
                <a:lnTo>
                  <a:pt x="5739" y="4573"/>
                </a:lnTo>
                <a:lnTo>
                  <a:pt x="5726" y="4592"/>
                </a:lnTo>
                <a:lnTo>
                  <a:pt x="5711" y="4612"/>
                </a:lnTo>
                <a:lnTo>
                  <a:pt x="5693" y="4634"/>
                </a:lnTo>
                <a:lnTo>
                  <a:pt x="5674" y="4655"/>
                </a:lnTo>
                <a:lnTo>
                  <a:pt x="5654" y="4675"/>
                </a:lnTo>
                <a:lnTo>
                  <a:pt x="5634" y="4695"/>
                </a:lnTo>
                <a:lnTo>
                  <a:pt x="5613" y="4713"/>
                </a:lnTo>
                <a:lnTo>
                  <a:pt x="5592" y="4730"/>
                </a:lnTo>
                <a:lnTo>
                  <a:pt x="5570" y="4746"/>
                </a:lnTo>
                <a:lnTo>
                  <a:pt x="5548" y="4761"/>
                </a:lnTo>
                <a:lnTo>
                  <a:pt x="5525" y="4775"/>
                </a:lnTo>
                <a:lnTo>
                  <a:pt x="5502" y="4789"/>
                </a:lnTo>
                <a:lnTo>
                  <a:pt x="5479" y="4801"/>
                </a:lnTo>
                <a:lnTo>
                  <a:pt x="5454" y="4812"/>
                </a:lnTo>
                <a:lnTo>
                  <a:pt x="5429" y="4822"/>
                </a:lnTo>
                <a:lnTo>
                  <a:pt x="5404" y="4833"/>
                </a:lnTo>
                <a:lnTo>
                  <a:pt x="5379" y="4841"/>
                </a:lnTo>
                <a:lnTo>
                  <a:pt x="5353" y="4849"/>
                </a:lnTo>
                <a:lnTo>
                  <a:pt x="5327" y="4856"/>
                </a:lnTo>
                <a:lnTo>
                  <a:pt x="5301" y="4863"/>
                </a:lnTo>
                <a:lnTo>
                  <a:pt x="5275" y="4868"/>
                </a:lnTo>
                <a:lnTo>
                  <a:pt x="5248" y="4873"/>
                </a:lnTo>
                <a:lnTo>
                  <a:pt x="5221" y="4877"/>
                </a:lnTo>
                <a:lnTo>
                  <a:pt x="5195" y="4880"/>
                </a:lnTo>
                <a:lnTo>
                  <a:pt x="5167" y="4883"/>
                </a:lnTo>
                <a:lnTo>
                  <a:pt x="5140" y="4885"/>
                </a:lnTo>
                <a:lnTo>
                  <a:pt x="5113" y="4886"/>
                </a:lnTo>
                <a:lnTo>
                  <a:pt x="5085" y="4886"/>
                </a:lnTo>
                <a:lnTo>
                  <a:pt x="5058" y="4886"/>
                </a:lnTo>
                <a:lnTo>
                  <a:pt x="5031" y="4885"/>
                </a:lnTo>
                <a:lnTo>
                  <a:pt x="5003" y="4883"/>
                </a:lnTo>
                <a:lnTo>
                  <a:pt x="4976" y="4880"/>
                </a:lnTo>
                <a:lnTo>
                  <a:pt x="4948" y="4878"/>
                </a:lnTo>
                <a:lnTo>
                  <a:pt x="4921" y="4874"/>
                </a:lnTo>
                <a:lnTo>
                  <a:pt x="4891" y="4870"/>
                </a:lnTo>
                <a:lnTo>
                  <a:pt x="4861" y="4865"/>
                </a:lnTo>
                <a:lnTo>
                  <a:pt x="4832" y="4858"/>
                </a:lnTo>
                <a:lnTo>
                  <a:pt x="4802" y="4851"/>
                </a:lnTo>
                <a:lnTo>
                  <a:pt x="4773" y="4844"/>
                </a:lnTo>
                <a:lnTo>
                  <a:pt x="4743" y="4834"/>
                </a:lnTo>
                <a:lnTo>
                  <a:pt x="4715" y="4825"/>
                </a:lnTo>
                <a:lnTo>
                  <a:pt x="4687" y="4814"/>
                </a:lnTo>
                <a:lnTo>
                  <a:pt x="4658" y="4802"/>
                </a:lnTo>
                <a:lnTo>
                  <a:pt x="4631" y="4791"/>
                </a:lnTo>
                <a:lnTo>
                  <a:pt x="4604" y="4777"/>
                </a:lnTo>
                <a:lnTo>
                  <a:pt x="4577" y="4763"/>
                </a:lnTo>
                <a:lnTo>
                  <a:pt x="4551" y="4749"/>
                </a:lnTo>
                <a:lnTo>
                  <a:pt x="4525" y="4733"/>
                </a:lnTo>
                <a:lnTo>
                  <a:pt x="4499" y="4717"/>
                </a:lnTo>
                <a:lnTo>
                  <a:pt x="4475" y="4699"/>
                </a:lnTo>
                <a:lnTo>
                  <a:pt x="4451" y="4681"/>
                </a:lnTo>
                <a:lnTo>
                  <a:pt x="4428" y="4662"/>
                </a:lnTo>
                <a:lnTo>
                  <a:pt x="4406" y="4642"/>
                </a:lnTo>
                <a:lnTo>
                  <a:pt x="4384" y="4622"/>
                </a:lnTo>
                <a:lnTo>
                  <a:pt x="4363" y="4601"/>
                </a:lnTo>
                <a:lnTo>
                  <a:pt x="4343" y="4579"/>
                </a:lnTo>
                <a:lnTo>
                  <a:pt x="4324" y="4556"/>
                </a:lnTo>
                <a:lnTo>
                  <a:pt x="4305" y="4533"/>
                </a:lnTo>
                <a:lnTo>
                  <a:pt x="4288" y="4507"/>
                </a:lnTo>
                <a:lnTo>
                  <a:pt x="4271" y="4482"/>
                </a:lnTo>
                <a:lnTo>
                  <a:pt x="4255" y="4456"/>
                </a:lnTo>
                <a:lnTo>
                  <a:pt x="4241" y="4429"/>
                </a:lnTo>
                <a:lnTo>
                  <a:pt x="4227" y="4402"/>
                </a:lnTo>
                <a:lnTo>
                  <a:pt x="4214" y="4373"/>
                </a:lnTo>
                <a:lnTo>
                  <a:pt x="4203" y="4344"/>
                </a:lnTo>
                <a:lnTo>
                  <a:pt x="4192" y="4314"/>
                </a:lnTo>
                <a:lnTo>
                  <a:pt x="4180" y="4273"/>
                </a:lnTo>
                <a:lnTo>
                  <a:pt x="4169" y="4233"/>
                </a:lnTo>
                <a:lnTo>
                  <a:pt x="4160" y="4193"/>
                </a:lnTo>
                <a:lnTo>
                  <a:pt x="4151" y="4153"/>
                </a:lnTo>
                <a:lnTo>
                  <a:pt x="4144" y="4114"/>
                </a:lnTo>
                <a:lnTo>
                  <a:pt x="4139" y="4074"/>
                </a:lnTo>
                <a:lnTo>
                  <a:pt x="4134" y="4035"/>
                </a:lnTo>
                <a:lnTo>
                  <a:pt x="4131" y="3996"/>
                </a:lnTo>
                <a:lnTo>
                  <a:pt x="4128" y="3957"/>
                </a:lnTo>
                <a:lnTo>
                  <a:pt x="4127" y="3917"/>
                </a:lnTo>
                <a:lnTo>
                  <a:pt x="4127" y="3878"/>
                </a:lnTo>
                <a:lnTo>
                  <a:pt x="4128" y="3838"/>
                </a:lnTo>
                <a:lnTo>
                  <a:pt x="4129" y="3797"/>
                </a:lnTo>
                <a:lnTo>
                  <a:pt x="4131" y="3756"/>
                </a:lnTo>
                <a:lnTo>
                  <a:pt x="4134" y="3714"/>
                </a:lnTo>
                <a:lnTo>
                  <a:pt x="4138" y="3672"/>
                </a:lnTo>
                <a:lnTo>
                  <a:pt x="4141" y="3642"/>
                </a:lnTo>
                <a:lnTo>
                  <a:pt x="4144" y="3613"/>
                </a:lnTo>
                <a:lnTo>
                  <a:pt x="4148" y="3584"/>
                </a:lnTo>
                <a:lnTo>
                  <a:pt x="4152" y="3555"/>
                </a:lnTo>
                <a:lnTo>
                  <a:pt x="4158" y="3527"/>
                </a:lnTo>
                <a:lnTo>
                  <a:pt x="4163" y="3499"/>
                </a:lnTo>
                <a:lnTo>
                  <a:pt x="4169" y="3472"/>
                </a:lnTo>
                <a:lnTo>
                  <a:pt x="4175" y="3444"/>
                </a:lnTo>
                <a:lnTo>
                  <a:pt x="4182" y="3419"/>
                </a:lnTo>
                <a:lnTo>
                  <a:pt x="4189" y="3393"/>
                </a:lnTo>
                <a:lnTo>
                  <a:pt x="4196" y="3369"/>
                </a:lnTo>
                <a:lnTo>
                  <a:pt x="4204" y="3344"/>
                </a:lnTo>
                <a:lnTo>
                  <a:pt x="4212" y="3320"/>
                </a:lnTo>
                <a:lnTo>
                  <a:pt x="4221" y="3298"/>
                </a:lnTo>
                <a:lnTo>
                  <a:pt x="4229" y="3276"/>
                </a:lnTo>
                <a:lnTo>
                  <a:pt x="4239" y="3255"/>
                </a:lnTo>
                <a:lnTo>
                  <a:pt x="4264" y="3198"/>
                </a:lnTo>
                <a:lnTo>
                  <a:pt x="4290" y="3138"/>
                </a:lnTo>
                <a:lnTo>
                  <a:pt x="4318" y="3077"/>
                </a:lnTo>
                <a:lnTo>
                  <a:pt x="4348" y="3016"/>
                </a:lnTo>
                <a:lnTo>
                  <a:pt x="4364" y="2987"/>
                </a:lnTo>
                <a:lnTo>
                  <a:pt x="4381" y="2957"/>
                </a:lnTo>
                <a:lnTo>
                  <a:pt x="4398" y="2929"/>
                </a:lnTo>
                <a:lnTo>
                  <a:pt x="4416" y="2900"/>
                </a:lnTo>
                <a:lnTo>
                  <a:pt x="4434" y="2874"/>
                </a:lnTo>
                <a:lnTo>
                  <a:pt x="4454" y="2849"/>
                </a:lnTo>
                <a:lnTo>
                  <a:pt x="4474" y="2825"/>
                </a:lnTo>
                <a:lnTo>
                  <a:pt x="4495" y="2801"/>
                </a:lnTo>
                <a:lnTo>
                  <a:pt x="4499" y="2796"/>
                </a:lnTo>
                <a:lnTo>
                  <a:pt x="4500" y="2791"/>
                </a:lnTo>
                <a:lnTo>
                  <a:pt x="4500" y="2791"/>
                </a:lnTo>
                <a:lnTo>
                  <a:pt x="4500" y="2791"/>
                </a:lnTo>
                <a:lnTo>
                  <a:pt x="2971" y="2791"/>
                </a:lnTo>
                <a:lnTo>
                  <a:pt x="1678" y="5326"/>
                </a:lnTo>
                <a:lnTo>
                  <a:pt x="5797" y="5326"/>
                </a:lnTo>
                <a:lnTo>
                  <a:pt x="5840" y="5325"/>
                </a:lnTo>
                <a:lnTo>
                  <a:pt x="5885" y="5322"/>
                </a:lnTo>
                <a:lnTo>
                  <a:pt x="5929" y="5317"/>
                </a:lnTo>
                <a:lnTo>
                  <a:pt x="5974" y="5310"/>
                </a:lnTo>
                <a:lnTo>
                  <a:pt x="6019" y="5300"/>
                </a:lnTo>
                <a:lnTo>
                  <a:pt x="6064" y="5288"/>
                </a:lnTo>
                <a:lnTo>
                  <a:pt x="6110" y="5275"/>
                </a:lnTo>
                <a:lnTo>
                  <a:pt x="6156" y="5260"/>
                </a:lnTo>
                <a:lnTo>
                  <a:pt x="6201" y="5243"/>
                </a:lnTo>
                <a:lnTo>
                  <a:pt x="6246" y="5224"/>
                </a:lnTo>
                <a:lnTo>
                  <a:pt x="6292" y="5204"/>
                </a:lnTo>
                <a:lnTo>
                  <a:pt x="6337" y="5182"/>
                </a:lnTo>
                <a:lnTo>
                  <a:pt x="6382" y="5159"/>
                </a:lnTo>
                <a:lnTo>
                  <a:pt x="6426" y="5134"/>
                </a:lnTo>
                <a:lnTo>
                  <a:pt x="6470" y="5106"/>
                </a:lnTo>
                <a:lnTo>
                  <a:pt x="6513" y="5079"/>
                </a:lnTo>
                <a:lnTo>
                  <a:pt x="6557" y="5049"/>
                </a:lnTo>
                <a:lnTo>
                  <a:pt x="6599" y="5019"/>
                </a:lnTo>
                <a:lnTo>
                  <a:pt x="6640" y="4986"/>
                </a:lnTo>
                <a:lnTo>
                  <a:pt x="6680" y="4953"/>
                </a:lnTo>
                <a:lnTo>
                  <a:pt x="6719" y="4918"/>
                </a:lnTo>
                <a:lnTo>
                  <a:pt x="6757" y="4884"/>
                </a:lnTo>
                <a:lnTo>
                  <a:pt x="6794" y="4847"/>
                </a:lnTo>
                <a:lnTo>
                  <a:pt x="6830" y="4810"/>
                </a:lnTo>
                <a:lnTo>
                  <a:pt x="6865" y="4771"/>
                </a:lnTo>
                <a:lnTo>
                  <a:pt x="6898" y="4732"/>
                </a:lnTo>
                <a:lnTo>
                  <a:pt x="6930" y="4692"/>
                </a:lnTo>
                <a:lnTo>
                  <a:pt x="6959" y="4652"/>
                </a:lnTo>
                <a:lnTo>
                  <a:pt x="6989" y="4610"/>
                </a:lnTo>
                <a:lnTo>
                  <a:pt x="7015" y="4567"/>
                </a:lnTo>
                <a:lnTo>
                  <a:pt x="7040" y="4525"/>
                </a:lnTo>
                <a:lnTo>
                  <a:pt x="7064" y="4481"/>
                </a:lnTo>
                <a:lnTo>
                  <a:pt x="7926" y="2791"/>
                </a:lnTo>
                <a:lnTo>
                  <a:pt x="6420" y="2791"/>
                </a:lnTo>
                <a:close/>
                <a:moveTo>
                  <a:pt x="5716" y="505"/>
                </a:moveTo>
                <a:lnTo>
                  <a:pt x="5711" y="506"/>
                </a:lnTo>
                <a:lnTo>
                  <a:pt x="5708" y="508"/>
                </a:lnTo>
                <a:lnTo>
                  <a:pt x="5706" y="512"/>
                </a:lnTo>
                <a:lnTo>
                  <a:pt x="5705" y="517"/>
                </a:lnTo>
                <a:lnTo>
                  <a:pt x="5705" y="529"/>
                </a:lnTo>
                <a:lnTo>
                  <a:pt x="5707" y="543"/>
                </a:lnTo>
                <a:lnTo>
                  <a:pt x="5709" y="557"/>
                </a:lnTo>
                <a:lnTo>
                  <a:pt x="5710" y="568"/>
                </a:lnTo>
                <a:lnTo>
                  <a:pt x="5709" y="574"/>
                </a:lnTo>
                <a:lnTo>
                  <a:pt x="5707" y="578"/>
                </a:lnTo>
                <a:lnTo>
                  <a:pt x="5704" y="580"/>
                </a:lnTo>
                <a:lnTo>
                  <a:pt x="5698" y="581"/>
                </a:lnTo>
                <a:lnTo>
                  <a:pt x="5696" y="602"/>
                </a:lnTo>
                <a:lnTo>
                  <a:pt x="5694" y="624"/>
                </a:lnTo>
                <a:lnTo>
                  <a:pt x="5692" y="635"/>
                </a:lnTo>
                <a:lnTo>
                  <a:pt x="5688" y="644"/>
                </a:lnTo>
                <a:lnTo>
                  <a:pt x="5686" y="648"/>
                </a:lnTo>
                <a:lnTo>
                  <a:pt x="5682" y="653"/>
                </a:lnTo>
                <a:lnTo>
                  <a:pt x="5677" y="655"/>
                </a:lnTo>
                <a:lnTo>
                  <a:pt x="5673" y="658"/>
                </a:lnTo>
                <a:lnTo>
                  <a:pt x="5672" y="661"/>
                </a:lnTo>
                <a:lnTo>
                  <a:pt x="5671" y="664"/>
                </a:lnTo>
                <a:lnTo>
                  <a:pt x="5670" y="667"/>
                </a:lnTo>
                <a:lnTo>
                  <a:pt x="5668" y="671"/>
                </a:lnTo>
                <a:lnTo>
                  <a:pt x="5663" y="677"/>
                </a:lnTo>
                <a:lnTo>
                  <a:pt x="5655" y="683"/>
                </a:lnTo>
                <a:lnTo>
                  <a:pt x="5638" y="696"/>
                </a:lnTo>
                <a:lnTo>
                  <a:pt x="5617" y="709"/>
                </a:lnTo>
                <a:lnTo>
                  <a:pt x="5596" y="722"/>
                </a:lnTo>
                <a:lnTo>
                  <a:pt x="5576" y="736"/>
                </a:lnTo>
                <a:lnTo>
                  <a:pt x="5568" y="743"/>
                </a:lnTo>
                <a:lnTo>
                  <a:pt x="5561" y="752"/>
                </a:lnTo>
                <a:lnTo>
                  <a:pt x="5554" y="759"/>
                </a:lnTo>
                <a:lnTo>
                  <a:pt x="5551" y="768"/>
                </a:lnTo>
                <a:lnTo>
                  <a:pt x="5543" y="769"/>
                </a:lnTo>
                <a:lnTo>
                  <a:pt x="5535" y="770"/>
                </a:lnTo>
                <a:lnTo>
                  <a:pt x="5529" y="772"/>
                </a:lnTo>
                <a:lnTo>
                  <a:pt x="5524" y="775"/>
                </a:lnTo>
                <a:lnTo>
                  <a:pt x="5519" y="778"/>
                </a:lnTo>
                <a:lnTo>
                  <a:pt x="5514" y="782"/>
                </a:lnTo>
                <a:lnTo>
                  <a:pt x="5510" y="787"/>
                </a:lnTo>
                <a:lnTo>
                  <a:pt x="5507" y="791"/>
                </a:lnTo>
                <a:lnTo>
                  <a:pt x="5504" y="796"/>
                </a:lnTo>
                <a:lnTo>
                  <a:pt x="5502" y="801"/>
                </a:lnTo>
                <a:lnTo>
                  <a:pt x="5501" y="808"/>
                </a:lnTo>
                <a:lnTo>
                  <a:pt x="5499" y="813"/>
                </a:lnTo>
                <a:lnTo>
                  <a:pt x="5497" y="826"/>
                </a:lnTo>
                <a:lnTo>
                  <a:pt x="5496" y="839"/>
                </a:lnTo>
                <a:lnTo>
                  <a:pt x="5493" y="840"/>
                </a:lnTo>
                <a:lnTo>
                  <a:pt x="5490" y="843"/>
                </a:lnTo>
                <a:lnTo>
                  <a:pt x="5485" y="848"/>
                </a:lnTo>
                <a:lnTo>
                  <a:pt x="5482" y="853"/>
                </a:lnTo>
                <a:lnTo>
                  <a:pt x="5479" y="858"/>
                </a:lnTo>
                <a:lnTo>
                  <a:pt x="5478" y="863"/>
                </a:lnTo>
                <a:lnTo>
                  <a:pt x="5479" y="866"/>
                </a:lnTo>
                <a:lnTo>
                  <a:pt x="5480" y="868"/>
                </a:lnTo>
                <a:lnTo>
                  <a:pt x="5482" y="870"/>
                </a:lnTo>
                <a:lnTo>
                  <a:pt x="5485" y="871"/>
                </a:lnTo>
                <a:lnTo>
                  <a:pt x="5486" y="877"/>
                </a:lnTo>
                <a:lnTo>
                  <a:pt x="5486" y="881"/>
                </a:lnTo>
                <a:lnTo>
                  <a:pt x="5485" y="885"/>
                </a:lnTo>
                <a:lnTo>
                  <a:pt x="5484" y="888"/>
                </a:lnTo>
                <a:lnTo>
                  <a:pt x="5482" y="890"/>
                </a:lnTo>
                <a:lnTo>
                  <a:pt x="5478" y="892"/>
                </a:lnTo>
                <a:lnTo>
                  <a:pt x="5474" y="893"/>
                </a:lnTo>
                <a:lnTo>
                  <a:pt x="5470" y="897"/>
                </a:lnTo>
                <a:lnTo>
                  <a:pt x="5468" y="900"/>
                </a:lnTo>
                <a:lnTo>
                  <a:pt x="5467" y="905"/>
                </a:lnTo>
                <a:lnTo>
                  <a:pt x="5466" y="910"/>
                </a:lnTo>
                <a:lnTo>
                  <a:pt x="5465" y="917"/>
                </a:lnTo>
                <a:lnTo>
                  <a:pt x="5473" y="924"/>
                </a:lnTo>
                <a:lnTo>
                  <a:pt x="5482" y="932"/>
                </a:lnTo>
                <a:lnTo>
                  <a:pt x="5478" y="942"/>
                </a:lnTo>
                <a:lnTo>
                  <a:pt x="5465" y="935"/>
                </a:lnTo>
                <a:lnTo>
                  <a:pt x="5450" y="930"/>
                </a:lnTo>
                <a:lnTo>
                  <a:pt x="5434" y="924"/>
                </a:lnTo>
                <a:lnTo>
                  <a:pt x="5417" y="918"/>
                </a:lnTo>
                <a:lnTo>
                  <a:pt x="5398" y="913"/>
                </a:lnTo>
                <a:lnTo>
                  <a:pt x="5377" y="909"/>
                </a:lnTo>
                <a:lnTo>
                  <a:pt x="5354" y="905"/>
                </a:lnTo>
                <a:lnTo>
                  <a:pt x="5331" y="900"/>
                </a:lnTo>
                <a:lnTo>
                  <a:pt x="5306" y="897"/>
                </a:lnTo>
                <a:lnTo>
                  <a:pt x="5281" y="894"/>
                </a:lnTo>
                <a:lnTo>
                  <a:pt x="5253" y="891"/>
                </a:lnTo>
                <a:lnTo>
                  <a:pt x="5226" y="889"/>
                </a:lnTo>
                <a:lnTo>
                  <a:pt x="5198" y="887"/>
                </a:lnTo>
                <a:lnTo>
                  <a:pt x="5168" y="886"/>
                </a:lnTo>
                <a:lnTo>
                  <a:pt x="5138" y="885"/>
                </a:lnTo>
                <a:lnTo>
                  <a:pt x="5107" y="885"/>
                </a:lnTo>
                <a:lnTo>
                  <a:pt x="5077" y="885"/>
                </a:lnTo>
                <a:lnTo>
                  <a:pt x="5046" y="886"/>
                </a:lnTo>
                <a:lnTo>
                  <a:pt x="5017" y="887"/>
                </a:lnTo>
                <a:lnTo>
                  <a:pt x="4988" y="889"/>
                </a:lnTo>
                <a:lnTo>
                  <a:pt x="4961" y="891"/>
                </a:lnTo>
                <a:lnTo>
                  <a:pt x="4935" y="893"/>
                </a:lnTo>
                <a:lnTo>
                  <a:pt x="4909" y="896"/>
                </a:lnTo>
                <a:lnTo>
                  <a:pt x="4884" y="900"/>
                </a:lnTo>
                <a:lnTo>
                  <a:pt x="4861" y="905"/>
                </a:lnTo>
                <a:lnTo>
                  <a:pt x="4839" y="909"/>
                </a:lnTo>
                <a:lnTo>
                  <a:pt x="4818" y="913"/>
                </a:lnTo>
                <a:lnTo>
                  <a:pt x="4799" y="918"/>
                </a:lnTo>
                <a:lnTo>
                  <a:pt x="4781" y="924"/>
                </a:lnTo>
                <a:lnTo>
                  <a:pt x="4765" y="929"/>
                </a:lnTo>
                <a:lnTo>
                  <a:pt x="4751" y="935"/>
                </a:lnTo>
                <a:lnTo>
                  <a:pt x="4738" y="942"/>
                </a:lnTo>
                <a:lnTo>
                  <a:pt x="4734" y="931"/>
                </a:lnTo>
                <a:lnTo>
                  <a:pt x="4738" y="928"/>
                </a:lnTo>
                <a:lnTo>
                  <a:pt x="4741" y="924"/>
                </a:lnTo>
                <a:lnTo>
                  <a:pt x="4744" y="920"/>
                </a:lnTo>
                <a:lnTo>
                  <a:pt x="4745" y="917"/>
                </a:lnTo>
                <a:lnTo>
                  <a:pt x="4747" y="914"/>
                </a:lnTo>
                <a:lnTo>
                  <a:pt x="4748" y="911"/>
                </a:lnTo>
                <a:lnTo>
                  <a:pt x="4745" y="905"/>
                </a:lnTo>
                <a:lnTo>
                  <a:pt x="4742" y="899"/>
                </a:lnTo>
                <a:lnTo>
                  <a:pt x="4732" y="890"/>
                </a:lnTo>
                <a:lnTo>
                  <a:pt x="4722" y="882"/>
                </a:lnTo>
                <a:lnTo>
                  <a:pt x="4721" y="879"/>
                </a:lnTo>
                <a:lnTo>
                  <a:pt x="4722" y="877"/>
                </a:lnTo>
                <a:lnTo>
                  <a:pt x="4726" y="876"/>
                </a:lnTo>
                <a:lnTo>
                  <a:pt x="4728" y="873"/>
                </a:lnTo>
                <a:lnTo>
                  <a:pt x="4730" y="868"/>
                </a:lnTo>
                <a:lnTo>
                  <a:pt x="4732" y="862"/>
                </a:lnTo>
                <a:lnTo>
                  <a:pt x="4732" y="857"/>
                </a:lnTo>
                <a:lnTo>
                  <a:pt x="4731" y="852"/>
                </a:lnTo>
                <a:lnTo>
                  <a:pt x="4730" y="850"/>
                </a:lnTo>
                <a:lnTo>
                  <a:pt x="4729" y="849"/>
                </a:lnTo>
                <a:lnTo>
                  <a:pt x="4727" y="848"/>
                </a:lnTo>
                <a:lnTo>
                  <a:pt x="4724" y="848"/>
                </a:lnTo>
                <a:lnTo>
                  <a:pt x="4720" y="836"/>
                </a:lnTo>
                <a:lnTo>
                  <a:pt x="4711" y="817"/>
                </a:lnTo>
                <a:lnTo>
                  <a:pt x="4706" y="807"/>
                </a:lnTo>
                <a:lnTo>
                  <a:pt x="4700" y="797"/>
                </a:lnTo>
                <a:lnTo>
                  <a:pt x="4697" y="789"/>
                </a:lnTo>
                <a:lnTo>
                  <a:pt x="4696" y="783"/>
                </a:lnTo>
                <a:lnTo>
                  <a:pt x="4690" y="781"/>
                </a:lnTo>
                <a:lnTo>
                  <a:pt x="4678" y="774"/>
                </a:lnTo>
                <a:lnTo>
                  <a:pt x="4663" y="763"/>
                </a:lnTo>
                <a:lnTo>
                  <a:pt x="4648" y="751"/>
                </a:lnTo>
                <a:lnTo>
                  <a:pt x="4632" y="738"/>
                </a:lnTo>
                <a:lnTo>
                  <a:pt x="4618" y="727"/>
                </a:lnTo>
                <a:lnTo>
                  <a:pt x="4609" y="718"/>
                </a:lnTo>
                <a:lnTo>
                  <a:pt x="4606" y="713"/>
                </a:lnTo>
                <a:lnTo>
                  <a:pt x="4600" y="713"/>
                </a:lnTo>
                <a:lnTo>
                  <a:pt x="4594" y="710"/>
                </a:lnTo>
                <a:lnTo>
                  <a:pt x="4588" y="706"/>
                </a:lnTo>
                <a:lnTo>
                  <a:pt x="4579" y="701"/>
                </a:lnTo>
                <a:lnTo>
                  <a:pt x="4564" y="688"/>
                </a:lnTo>
                <a:lnTo>
                  <a:pt x="4547" y="674"/>
                </a:lnTo>
                <a:lnTo>
                  <a:pt x="4539" y="665"/>
                </a:lnTo>
                <a:lnTo>
                  <a:pt x="4532" y="657"/>
                </a:lnTo>
                <a:lnTo>
                  <a:pt x="4526" y="648"/>
                </a:lnTo>
                <a:lnTo>
                  <a:pt x="4520" y="640"/>
                </a:lnTo>
                <a:lnTo>
                  <a:pt x="4516" y="633"/>
                </a:lnTo>
                <a:lnTo>
                  <a:pt x="4514" y="625"/>
                </a:lnTo>
                <a:lnTo>
                  <a:pt x="4514" y="618"/>
                </a:lnTo>
                <a:lnTo>
                  <a:pt x="4515" y="613"/>
                </a:lnTo>
                <a:lnTo>
                  <a:pt x="4512" y="597"/>
                </a:lnTo>
                <a:lnTo>
                  <a:pt x="4505" y="575"/>
                </a:lnTo>
                <a:lnTo>
                  <a:pt x="4503" y="563"/>
                </a:lnTo>
                <a:lnTo>
                  <a:pt x="4500" y="554"/>
                </a:lnTo>
                <a:lnTo>
                  <a:pt x="4499" y="550"/>
                </a:lnTo>
                <a:lnTo>
                  <a:pt x="4499" y="547"/>
                </a:lnTo>
                <a:lnTo>
                  <a:pt x="4500" y="545"/>
                </a:lnTo>
                <a:lnTo>
                  <a:pt x="4501" y="545"/>
                </a:lnTo>
                <a:lnTo>
                  <a:pt x="4500" y="530"/>
                </a:lnTo>
                <a:lnTo>
                  <a:pt x="4498" y="519"/>
                </a:lnTo>
                <a:lnTo>
                  <a:pt x="4495" y="508"/>
                </a:lnTo>
                <a:lnTo>
                  <a:pt x="4493" y="499"/>
                </a:lnTo>
                <a:lnTo>
                  <a:pt x="4493" y="494"/>
                </a:lnTo>
                <a:lnTo>
                  <a:pt x="4493" y="490"/>
                </a:lnTo>
                <a:lnTo>
                  <a:pt x="4494" y="487"/>
                </a:lnTo>
                <a:lnTo>
                  <a:pt x="4496" y="484"/>
                </a:lnTo>
                <a:lnTo>
                  <a:pt x="4499" y="481"/>
                </a:lnTo>
                <a:lnTo>
                  <a:pt x="4504" y="478"/>
                </a:lnTo>
                <a:lnTo>
                  <a:pt x="4510" y="474"/>
                </a:lnTo>
                <a:lnTo>
                  <a:pt x="4517" y="471"/>
                </a:lnTo>
                <a:lnTo>
                  <a:pt x="4519" y="468"/>
                </a:lnTo>
                <a:lnTo>
                  <a:pt x="4520" y="464"/>
                </a:lnTo>
                <a:lnTo>
                  <a:pt x="4521" y="460"/>
                </a:lnTo>
                <a:lnTo>
                  <a:pt x="4523" y="455"/>
                </a:lnTo>
                <a:lnTo>
                  <a:pt x="4524" y="447"/>
                </a:lnTo>
                <a:lnTo>
                  <a:pt x="4524" y="440"/>
                </a:lnTo>
                <a:lnTo>
                  <a:pt x="4525" y="435"/>
                </a:lnTo>
                <a:lnTo>
                  <a:pt x="4526" y="432"/>
                </a:lnTo>
                <a:lnTo>
                  <a:pt x="4528" y="429"/>
                </a:lnTo>
                <a:lnTo>
                  <a:pt x="4531" y="426"/>
                </a:lnTo>
                <a:lnTo>
                  <a:pt x="4534" y="424"/>
                </a:lnTo>
                <a:lnTo>
                  <a:pt x="4539" y="421"/>
                </a:lnTo>
                <a:lnTo>
                  <a:pt x="4546" y="419"/>
                </a:lnTo>
                <a:lnTo>
                  <a:pt x="4553" y="418"/>
                </a:lnTo>
                <a:lnTo>
                  <a:pt x="4554" y="412"/>
                </a:lnTo>
                <a:lnTo>
                  <a:pt x="4556" y="407"/>
                </a:lnTo>
                <a:lnTo>
                  <a:pt x="4560" y="403"/>
                </a:lnTo>
                <a:lnTo>
                  <a:pt x="4566" y="399"/>
                </a:lnTo>
                <a:lnTo>
                  <a:pt x="4578" y="392"/>
                </a:lnTo>
                <a:lnTo>
                  <a:pt x="4594" y="387"/>
                </a:lnTo>
                <a:lnTo>
                  <a:pt x="4609" y="383"/>
                </a:lnTo>
                <a:lnTo>
                  <a:pt x="4621" y="379"/>
                </a:lnTo>
                <a:lnTo>
                  <a:pt x="4627" y="375"/>
                </a:lnTo>
                <a:lnTo>
                  <a:pt x="4631" y="373"/>
                </a:lnTo>
                <a:lnTo>
                  <a:pt x="4633" y="370"/>
                </a:lnTo>
                <a:lnTo>
                  <a:pt x="4634" y="367"/>
                </a:lnTo>
                <a:lnTo>
                  <a:pt x="4648" y="368"/>
                </a:lnTo>
                <a:lnTo>
                  <a:pt x="4662" y="371"/>
                </a:lnTo>
                <a:lnTo>
                  <a:pt x="4679" y="374"/>
                </a:lnTo>
                <a:lnTo>
                  <a:pt x="4697" y="380"/>
                </a:lnTo>
                <a:lnTo>
                  <a:pt x="4716" y="384"/>
                </a:lnTo>
                <a:lnTo>
                  <a:pt x="4734" y="388"/>
                </a:lnTo>
                <a:lnTo>
                  <a:pt x="4752" y="391"/>
                </a:lnTo>
                <a:lnTo>
                  <a:pt x="4770" y="392"/>
                </a:lnTo>
                <a:lnTo>
                  <a:pt x="4770" y="389"/>
                </a:lnTo>
                <a:lnTo>
                  <a:pt x="4771" y="387"/>
                </a:lnTo>
                <a:lnTo>
                  <a:pt x="4773" y="385"/>
                </a:lnTo>
                <a:lnTo>
                  <a:pt x="4775" y="382"/>
                </a:lnTo>
                <a:lnTo>
                  <a:pt x="4782" y="379"/>
                </a:lnTo>
                <a:lnTo>
                  <a:pt x="4792" y="374"/>
                </a:lnTo>
                <a:lnTo>
                  <a:pt x="4802" y="371"/>
                </a:lnTo>
                <a:lnTo>
                  <a:pt x="4815" y="369"/>
                </a:lnTo>
                <a:lnTo>
                  <a:pt x="4829" y="367"/>
                </a:lnTo>
                <a:lnTo>
                  <a:pt x="4842" y="367"/>
                </a:lnTo>
                <a:lnTo>
                  <a:pt x="4856" y="366"/>
                </a:lnTo>
                <a:lnTo>
                  <a:pt x="4871" y="367"/>
                </a:lnTo>
                <a:lnTo>
                  <a:pt x="4883" y="369"/>
                </a:lnTo>
                <a:lnTo>
                  <a:pt x="4896" y="371"/>
                </a:lnTo>
                <a:lnTo>
                  <a:pt x="4906" y="374"/>
                </a:lnTo>
                <a:lnTo>
                  <a:pt x="4915" y="380"/>
                </a:lnTo>
                <a:lnTo>
                  <a:pt x="4918" y="382"/>
                </a:lnTo>
                <a:lnTo>
                  <a:pt x="4921" y="385"/>
                </a:lnTo>
                <a:lnTo>
                  <a:pt x="4923" y="388"/>
                </a:lnTo>
                <a:lnTo>
                  <a:pt x="4925" y="392"/>
                </a:lnTo>
                <a:lnTo>
                  <a:pt x="4939" y="397"/>
                </a:lnTo>
                <a:lnTo>
                  <a:pt x="4951" y="403"/>
                </a:lnTo>
                <a:lnTo>
                  <a:pt x="4962" y="409"/>
                </a:lnTo>
                <a:lnTo>
                  <a:pt x="4973" y="415"/>
                </a:lnTo>
                <a:lnTo>
                  <a:pt x="4984" y="422"/>
                </a:lnTo>
                <a:lnTo>
                  <a:pt x="4996" y="427"/>
                </a:lnTo>
                <a:lnTo>
                  <a:pt x="5009" y="432"/>
                </a:lnTo>
                <a:lnTo>
                  <a:pt x="5024" y="438"/>
                </a:lnTo>
                <a:lnTo>
                  <a:pt x="5025" y="440"/>
                </a:lnTo>
                <a:lnTo>
                  <a:pt x="5025" y="441"/>
                </a:lnTo>
                <a:lnTo>
                  <a:pt x="5026" y="441"/>
                </a:lnTo>
                <a:lnTo>
                  <a:pt x="5028" y="442"/>
                </a:lnTo>
                <a:lnTo>
                  <a:pt x="5032" y="441"/>
                </a:lnTo>
                <a:lnTo>
                  <a:pt x="5035" y="439"/>
                </a:lnTo>
                <a:lnTo>
                  <a:pt x="5043" y="433"/>
                </a:lnTo>
                <a:lnTo>
                  <a:pt x="5047" y="430"/>
                </a:lnTo>
                <a:lnTo>
                  <a:pt x="5045" y="405"/>
                </a:lnTo>
                <a:lnTo>
                  <a:pt x="5043" y="379"/>
                </a:lnTo>
                <a:lnTo>
                  <a:pt x="5043" y="372"/>
                </a:lnTo>
                <a:lnTo>
                  <a:pt x="5044" y="366"/>
                </a:lnTo>
                <a:lnTo>
                  <a:pt x="5045" y="361"/>
                </a:lnTo>
                <a:lnTo>
                  <a:pt x="5047" y="355"/>
                </a:lnTo>
                <a:lnTo>
                  <a:pt x="5051" y="350"/>
                </a:lnTo>
                <a:lnTo>
                  <a:pt x="5055" y="346"/>
                </a:lnTo>
                <a:lnTo>
                  <a:pt x="5060" y="343"/>
                </a:lnTo>
                <a:lnTo>
                  <a:pt x="5065" y="341"/>
                </a:lnTo>
                <a:lnTo>
                  <a:pt x="5073" y="324"/>
                </a:lnTo>
                <a:lnTo>
                  <a:pt x="5084" y="300"/>
                </a:lnTo>
                <a:lnTo>
                  <a:pt x="5086" y="295"/>
                </a:lnTo>
                <a:lnTo>
                  <a:pt x="5087" y="290"/>
                </a:lnTo>
                <a:lnTo>
                  <a:pt x="5087" y="285"/>
                </a:lnTo>
                <a:lnTo>
                  <a:pt x="5087" y="280"/>
                </a:lnTo>
                <a:lnTo>
                  <a:pt x="5085" y="277"/>
                </a:lnTo>
                <a:lnTo>
                  <a:pt x="5081" y="275"/>
                </a:lnTo>
                <a:lnTo>
                  <a:pt x="5076" y="273"/>
                </a:lnTo>
                <a:lnTo>
                  <a:pt x="5068" y="272"/>
                </a:lnTo>
                <a:lnTo>
                  <a:pt x="5067" y="275"/>
                </a:lnTo>
                <a:lnTo>
                  <a:pt x="5065" y="277"/>
                </a:lnTo>
                <a:lnTo>
                  <a:pt x="5063" y="278"/>
                </a:lnTo>
                <a:lnTo>
                  <a:pt x="5060" y="280"/>
                </a:lnTo>
                <a:lnTo>
                  <a:pt x="5053" y="283"/>
                </a:lnTo>
                <a:lnTo>
                  <a:pt x="5047" y="284"/>
                </a:lnTo>
                <a:lnTo>
                  <a:pt x="5045" y="275"/>
                </a:lnTo>
                <a:lnTo>
                  <a:pt x="5043" y="267"/>
                </a:lnTo>
                <a:lnTo>
                  <a:pt x="5042" y="258"/>
                </a:lnTo>
                <a:lnTo>
                  <a:pt x="5041" y="250"/>
                </a:lnTo>
                <a:lnTo>
                  <a:pt x="5043" y="242"/>
                </a:lnTo>
                <a:lnTo>
                  <a:pt x="5045" y="236"/>
                </a:lnTo>
                <a:lnTo>
                  <a:pt x="5047" y="233"/>
                </a:lnTo>
                <a:lnTo>
                  <a:pt x="5051" y="231"/>
                </a:lnTo>
                <a:lnTo>
                  <a:pt x="5054" y="230"/>
                </a:lnTo>
                <a:lnTo>
                  <a:pt x="5058" y="229"/>
                </a:lnTo>
                <a:lnTo>
                  <a:pt x="5058" y="232"/>
                </a:lnTo>
                <a:lnTo>
                  <a:pt x="5060" y="234"/>
                </a:lnTo>
                <a:lnTo>
                  <a:pt x="5062" y="237"/>
                </a:lnTo>
                <a:lnTo>
                  <a:pt x="5065" y="239"/>
                </a:lnTo>
                <a:lnTo>
                  <a:pt x="5068" y="240"/>
                </a:lnTo>
                <a:lnTo>
                  <a:pt x="5072" y="241"/>
                </a:lnTo>
                <a:lnTo>
                  <a:pt x="5076" y="242"/>
                </a:lnTo>
                <a:lnTo>
                  <a:pt x="5079" y="241"/>
                </a:lnTo>
                <a:lnTo>
                  <a:pt x="5082" y="241"/>
                </a:lnTo>
                <a:lnTo>
                  <a:pt x="5085" y="239"/>
                </a:lnTo>
                <a:lnTo>
                  <a:pt x="5087" y="237"/>
                </a:lnTo>
                <a:lnTo>
                  <a:pt x="5089" y="234"/>
                </a:lnTo>
                <a:lnTo>
                  <a:pt x="5089" y="230"/>
                </a:lnTo>
                <a:lnTo>
                  <a:pt x="5089" y="225"/>
                </a:lnTo>
                <a:lnTo>
                  <a:pt x="5087" y="218"/>
                </a:lnTo>
                <a:lnTo>
                  <a:pt x="5084" y="211"/>
                </a:lnTo>
                <a:lnTo>
                  <a:pt x="5080" y="209"/>
                </a:lnTo>
                <a:lnTo>
                  <a:pt x="5078" y="207"/>
                </a:lnTo>
                <a:lnTo>
                  <a:pt x="5077" y="206"/>
                </a:lnTo>
                <a:lnTo>
                  <a:pt x="5077" y="203"/>
                </a:lnTo>
                <a:lnTo>
                  <a:pt x="5079" y="200"/>
                </a:lnTo>
                <a:lnTo>
                  <a:pt x="5080" y="197"/>
                </a:lnTo>
                <a:lnTo>
                  <a:pt x="5126" y="197"/>
                </a:lnTo>
                <a:lnTo>
                  <a:pt x="5126" y="200"/>
                </a:lnTo>
                <a:lnTo>
                  <a:pt x="5126" y="205"/>
                </a:lnTo>
                <a:lnTo>
                  <a:pt x="5126" y="208"/>
                </a:lnTo>
                <a:lnTo>
                  <a:pt x="5125" y="212"/>
                </a:lnTo>
                <a:lnTo>
                  <a:pt x="5123" y="219"/>
                </a:lnTo>
                <a:lnTo>
                  <a:pt x="5121" y="226"/>
                </a:lnTo>
                <a:lnTo>
                  <a:pt x="5121" y="229"/>
                </a:lnTo>
                <a:lnTo>
                  <a:pt x="5121" y="231"/>
                </a:lnTo>
                <a:lnTo>
                  <a:pt x="5122" y="234"/>
                </a:lnTo>
                <a:lnTo>
                  <a:pt x="5124" y="235"/>
                </a:lnTo>
                <a:lnTo>
                  <a:pt x="5127" y="237"/>
                </a:lnTo>
                <a:lnTo>
                  <a:pt x="5131" y="238"/>
                </a:lnTo>
                <a:lnTo>
                  <a:pt x="5138" y="239"/>
                </a:lnTo>
                <a:lnTo>
                  <a:pt x="5145" y="239"/>
                </a:lnTo>
                <a:lnTo>
                  <a:pt x="5146" y="237"/>
                </a:lnTo>
                <a:lnTo>
                  <a:pt x="5147" y="235"/>
                </a:lnTo>
                <a:lnTo>
                  <a:pt x="5150" y="233"/>
                </a:lnTo>
                <a:lnTo>
                  <a:pt x="5153" y="232"/>
                </a:lnTo>
                <a:lnTo>
                  <a:pt x="5160" y="230"/>
                </a:lnTo>
                <a:lnTo>
                  <a:pt x="5166" y="230"/>
                </a:lnTo>
                <a:lnTo>
                  <a:pt x="5168" y="249"/>
                </a:lnTo>
                <a:lnTo>
                  <a:pt x="5168" y="266"/>
                </a:lnTo>
                <a:lnTo>
                  <a:pt x="5168" y="270"/>
                </a:lnTo>
                <a:lnTo>
                  <a:pt x="5167" y="273"/>
                </a:lnTo>
                <a:lnTo>
                  <a:pt x="5165" y="275"/>
                </a:lnTo>
                <a:lnTo>
                  <a:pt x="5163" y="277"/>
                </a:lnTo>
                <a:lnTo>
                  <a:pt x="5161" y="278"/>
                </a:lnTo>
                <a:lnTo>
                  <a:pt x="5157" y="279"/>
                </a:lnTo>
                <a:lnTo>
                  <a:pt x="5153" y="279"/>
                </a:lnTo>
                <a:lnTo>
                  <a:pt x="5147" y="279"/>
                </a:lnTo>
                <a:lnTo>
                  <a:pt x="5141" y="277"/>
                </a:lnTo>
                <a:lnTo>
                  <a:pt x="5135" y="277"/>
                </a:lnTo>
                <a:lnTo>
                  <a:pt x="5129" y="278"/>
                </a:lnTo>
                <a:lnTo>
                  <a:pt x="5125" y="280"/>
                </a:lnTo>
                <a:lnTo>
                  <a:pt x="5124" y="283"/>
                </a:lnTo>
                <a:lnTo>
                  <a:pt x="5123" y="285"/>
                </a:lnTo>
                <a:lnTo>
                  <a:pt x="5122" y="287"/>
                </a:lnTo>
                <a:lnTo>
                  <a:pt x="5122" y="290"/>
                </a:lnTo>
                <a:lnTo>
                  <a:pt x="5123" y="296"/>
                </a:lnTo>
                <a:lnTo>
                  <a:pt x="5126" y="304"/>
                </a:lnTo>
                <a:lnTo>
                  <a:pt x="5127" y="308"/>
                </a:lnTo>
                <a:lnTo>
                  <a:pt x="5128" y="313"/>
                </a:lnTo>
                <a:lnTo>
                  <a:pt x="5129" y="317"/>
                </a:lnTo>
                <a:lnTo>
                  <a:pt x="5131" y="321"/>
                </a:lnTo>
                <a:lnTo>
                  <a:pt x="5137" y="328"/>
                </a:lnTo>
                <a:lnTo>
                  <a:pt x="5143" y="335"/>
                </a:lnTo>
                <a:lnTo>
                  <a:pt x="5149" y="343"/>
                </a:lnTo>
                <a:lnTo>
                  <a:pt x="5157" y="349"/>
                </a:lnTo>
                <a:lnTo>
                  <a:pt x="5162" y="356"/>
                </a:lnTo>
                <a:lnTo>
                  <a:pt x="5166" y="365"/>
                </a:lnTo>
                <a:lnTo>
                  <a:pt x="5165" y="386"/>
                </a:lnTo>
                <a:lnTo>
                  <a:pt x="5164" y="404"/>
                </a:lnTo>
                <a:lnTo>
                  <a:pt x="5164" y="411"/>
                </a:lnTo>
                <a:lnTo>
                  <a:pt x="5164" y="416"/>
                </a:lnTo>
                <a:lnTo>
                  <a:pt x="5164" y="422"/>
                </a:lnTo>
                <a:lnTo>
                  <a:pt x="5165" y="426"/>
                </a:lnTo>
                <a:lnTo>
                  <a:pt x="5167" y="429"/>
                </a:lnTo>
                <a:lnTo>
                  <a:pt x="5170" y="432"/>
                </a:lnTo>
                <a:lnTo>
                  <a:pt x="5175" y="433"/>
                </a:lnTo>
                <a:lnTo>
                  <a:pt x="5180" y="434"/>
                </a:lnTo>
                <a:lnTo>
                  <a:pt x="5196" y="433"/>
                </a:lnTo>
                <a:lnTo>
                  <a:pt x="5219" y="429"/>
                </a:lnTo>
                <a:lnTo>
                  <a:pt x="5221" y="427"/>
                </a:lnTo>
                <a:lnTo>
                  <a:pt x="5225" y="423"/>
                </a:lnTo>
                <a:lnTo>
                  <a:pt x="5234" y="418"/>
                </a:lnTo>
                <a:lnTo>
                  <a:pt x="5243" y="411"/>
                </a:lnTo>
                <a:lnTo>
                  <a:pt x="5267" y="397"/>
                </a:lnTo>
                <a:lnTo>
                  <a:pt x="5297" y="383"/>
                </a:lnTo>
                <a:lnTo>
                  <a:pt x="5311" y="376"/>
                </a:lnTo>
                <a:lnTo>
                  <a:pt x="5326" y="370"/>
                </a:lnTo>
                <a:lnTo>
                  <a:pt x="5340" y="366"/>
                </a:lnTo>
                <a:lnTo>
                  <a:pt x="5352" y="363"/>
                </a:lnTo>
                <a:lnTo>
                  <a:pt x="5364" y="361"/>
                </a:lnTo>
                <a:lnTo>
                  <a:pt x="5373" y="362"/>
                </a:lnTo>
                <a:lnTo>
                  <a:pt x="5377" y="363"/>
                </a:lnTo>
                <a:lnTo>
                  <a:pt x="5380" y="364"/>
                </a:lnTo>
                <a:lnTo>
                  <a:pt x="5383" y="367"/>
                </a:lnTo>
                <a:lnTo>
                  <a:pt x="5384" y="370"/>
                </a:lnTo>
                <a:lnTo>
                  <a:pt x="5398" y="371"/>
                </a:lnTo>
                <a:lnTo>
                  <a:pt x="5409" y="373"/>
                </a:lnTo>
                <a:lnTo>
                  <a:pt x="5418" y="377"/>
                </a:lnTo>
                <a:lnTo>
                  <a:pt x="5426" y="382"/>
                </a:lnTo>
                <a:lnTo>
                  <a:pt x="5434" y="385"/>
                </a:lnTo>
                <a:lnTo>
                  <a:pt x="5444" y="388"/>
                </a:lnTo>
                <a:lnTo>
                  <a:pt x="5448" y="389"/>
                </a:lnTo>
                <a:lnTo>
                  <a:pt x="5454" y="389"/>
                </a:lnTo>
                <a:lnTo>
                  <a:pt x="5461" y="389"/>
                </a:lnTo>
                <a:lnTo>
                  <a:pt x="5468" y="388"/>
                </a:lnTo>
                <a:lnTo>
                  <a:pt x="5469" y="385"/>
                </a:lnTo>
                <a:lnTo>
                  <a:pt x="5472" y="383"/>
                </a:lnTo>
                <a:lnTo>
                  <a:pt x="5478" y="381"/>
                </a:lnTo>
                <a:lnTo>
                  <a:pt x="5484" y="379"/>
                </a:lnTo>
                <a:lnTo>
                  <a:pt x="5500" y="375"/>
                </a:lnTo>
                <a:lnTo>
                  <a:pt x="5519" y="373"/>
                </a:lnTo>
                <a:lnTo>
                  <a:pt x="5539" y="371"/>
                </a:lnTo>
                <a:lnTo>
                  <a:pt x="5557" y="370"/>
                </a:lnTo>
                <a:lnTo>
                  <a:pt x="5573" y="370"/>
                </a:lnTo>
                <a:lnTo>
                  <a:pt x="5584" y="371"/>
                </a:lnTo>
                <a:lnTo>
                  <a:pt x="5584" y="373"/>
                </a:lnTo>
                <a:lnTo>
                  <a:pt x="5586" y="376"/>
                </a:lnTo>
                <a:lnTo>
                  <a:pt x="5588" y="379"/>
                </a:lnTo>
                <a:lnTo>
                  <a:pt x="5591" y="381"/>
                </a:lnTo>
                <a:lnTo>
                  <a:pt x="5598" y="384"/>
                </a:lnTo>
                <a:lnTo>
                  <a:pt x="5608" y="386"/>
                </a:lnTo>
                <a:lnTo>
                  <a:pt x="5627" y="388"/>
                </a:lnTo>
                <a:lnTo>
                  <a:pt x="5639" y="388"/>
                </a:lnTo>
                <a:lnTo>
                  <a:pt x="5644" y="396"/>
                </a:lnTo>
                <a:lnTo>
                  <a:pt x="5648" y="404"/>
                </a:lnTo>
                <a:lnTo>
                  <a:pt x="5651" y="409"/>
                </a:lnTo>
                <a:lnTo>
                  <a:pt x="5655" y="413"/>
                </a:lnTo>
                <a:lnTo>
                  <a:pt x="5663" y="419"/>
                </a:lnTo>
                <a:lnTo>
                  <a:pt x="5670" y="423"/>
                </a:lnTo>
                <a:lnTo>
                  <a:pt x="5673" y="425"/>
                </a:lnTo>
                <a:lnTo>
                  <a:pt x="5676" y="428"/>
                </a:lnTo>
                <a:lnTo>
                  <a:pt x="5679" y="431"/>
                </a:lnTo>
                <a:lnTo>
                  <a:pt x="5682" y="435"/>
                </a:lnTo>
                <a:lnTo>
                  <a:pt x="5684" y="442"/>
                </a:lnTo>
                <a:lnTo>
                  <a:pt x="5685" y="449"/>
                </a:lnTo>
                <a:lnTo>
                  <a:pt x="5686" y="459"/>
                </a:lnTo>
                <a:lnTo>
                  <a:pt x="5687" y="470"/>
                </a:lnTo>
                <a:lnTo>
                  <a:pt x="5698" y="476"/>
                </a:lnTo>
                <a:lnTo>
                  <a:pt x="5709" y="481"/>
                </a:lnTo>
                <a:lnTo>
                  <a:pt x="5712" y="484"/>
                </a:lnTo>
                <a:lnTo>
                  <a:pt x="5715" y="489"/>
                </a:lnTo>
                <a:lnTo>
                  <a:pt x="5716" y="496"/>
                </a:lnTo>
                <a:lnTo>
                  <a:pt x="5716" y="505"/>
                </a:lnTo>
                <a:close/>
              </a:path>
            </a:pathLst>
          </a:custGeom>
          <a:solidFill>
            <a:srgbClr val="E41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pl-PL" sz="135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EBEA0028-810F-4535-AC4D-3385AE1973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994775"/>
              </p:ext>
            </p:extLst>
          </p:nvPr>
        </p:nvGraphicFramePr>
        <p:xfrm>
          <a:off x="107504" y="718261"/>
          <a:ext cx="8222213" cy="4012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4020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58479-DF83-7635-D3D5-EFDD8CA05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rostokąt 42">
            <a:extLst>
              <a:ext uri="{FF2B5EF4-FFF2-40B4-BE49-F238E27FC236}">
                <a16:creationId xmlns:a16="http://schemas.microsoft.com/office/drawing/2014/main" id="{E05D862D-9F5D-440B-3FB1-8B7B86B48C38}"/>
              </a:ext>
            </a:extLst>
          </p:cNvPr>
          <p:cNvSpPr/>
          <p:nvPr/>
        </p:nvSpPr>
        <p:spPr>
          <a:xfrm flipH="1">
            <a:off x="244318" y="449526"/>
            <a:ext cx="8502491" cy="27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41D2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l-P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188AA9C-D3BD-B4C8-7735-9C5817374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8155" y="4767263"/>
            <a:ext cx="4789561" cy="273844"/>
          </a:xfrm>
        </p:spPr>
        <p:txBody>
          <a:bodyPr/>
          <a:lstStyle/>
          <a:p>
            <a:pPr defTabSz="685800"/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Warszawa </a:t>
            </a:r>
            <a:fld id="{93072C01-6B1B-468B-87A0-E1D35F6D9B86}" type="datetime4">
              <a:rPr lang="pl-PL">
                <a:solidFill>
                  <a:prstClr val="black">
                    <a:tint val="75000"/>
                  </a:prstClr>
                </a:solidFill>
              </a:rPr>
              <a:pPr defTabSz="685800"/>
              <a:t>19 maja 2025</a:t>
            </a:fld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r.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AE7F271-0175-0FF3-2FE0-A9BEB8EDD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5846" y="4767263"/>
            <a:ext cx="2057400" cy="273844"/>
          </a:xfrm>
        </p:spPr>
        <p:txBody>
          <a:bodyPr/>
          <a:lstStyle/>
          <a:p>
            <a:pPr defTabSz="685800"/>
            <a:fld id="{546B9E42-3626-4164-8DC5-77E14E065AE1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19</a:t>
            </a:fld>
            <a:endParaRPr lang="pl-PL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911A389-41D1-D9B9-B74A-059EA6A46DF5}"/>
              </a:ext>
            </a:extLst>
          </p:cNvPr>
          <p:cNvSpPr>
            <a:spLocks noEditPoints="1"/>
          </p:cNvSpPr>
          <p:nvPr/>
        </p:nvSpPr>
        <p:spPr bwMode="auto">
          <a:xfrm>
            <a:off x="8203883" y="145549"/>
            <a:ext cx="622935" cy="199008"/>
          </a:xfrm>
          <a:custGeom>
            <a:avLst/>
            <a:gdLst>
              <a:gd name="T0" fmla="*/ 4675 w 16828"/>
              <a:gd name="T1" fmla="*/ 429 h 5376"/>
              <a:gd name="T2" fmla="*/ 4704 w 16828"/>
              <a:gd name="T3" fmla="*/ 757 h 5376"/>
              <a:gd name="T4" fmla="*/ 9978 w 16828"/>
              <a:gd name="T5" fmla="*/ 2788 h 5376"/>
              <a:gd name="T6" fmla="*/ 11099 w 16828"/>
              <a:gd name="T7" fmla="*/ 2769 h 5376"/>
              <a:gd name="T8" fmla="*/ 11629 w 16828"/>
              <a:gd name="T9" fmla="*/ 3644 h 5376"/>
              <a:gd name="T10" fmla="*/ 10590 w 16828"/>
              <a:gd name="T11" fmla="*/ 3382 h 5376"/>
              <a:gd name="T12" fmla="*/ 9709 w 16828"/>
              <a:gd name="T13" fmla="*/ 3327 h 5376"/>
              <a:gd name="T14" fmla="*/ 8520 w 16828"/>
              <a:gd name="T15" fmla="*/ 3468 h 5376"/>
              <a:gd name="T16" fmla="*/ 14168 w 16828"/>
              <a:gd name="T17" fmla="*/ 2939 h 5376"/>
              <a:gd name="T18" fmla="*/ 11407 w 16828"/>
              <a:gd name="T19" fmla="*/ 5261 h 5376"/>
              <a:gd name="T20" fmla="*/ 16222 w 16828"/>
              <a:gd name="T21" fmla="*/ 3713 h 5376"/>
              <a:gd name="T22" fmla="*/ 15509 w 16828"/>
              <a:gd name="T23" fmla="*/ 3332 h 5376"/>
              <a:gd name="T24" fmla="*/ 14496 w 16828"/>
              <a:gd name="T25" fmla="*/ 4549 h 5376"/>
              <a:gd name="T26" fmla="*/ 15249 w 16828"/>
              <a:gd name="T27" fmla="*/ 4776 h 5376"/>
              <a:gd name="T28" fmla="*/ 14224 w 16828"/>
              <a:gd name="T29" fmla="*/ 5275 h 5376"/>
              <a:gd name="T30" fmla="*/ 14127 w 16828"/>
              <a:gd name="T31" fmla="*/ 3962 h 5376"/>
              <a:gd name="T32" fmla="*/ 16039 w 16828"/>
              <a:gd name="T33" fmla="*/ 2776 h 5376"/>
              <a:gd name="T34" fmla="*/ 15969 w 16828"/>
              <a:gd name="T35" fmla="*/ 5325 h 5376"/>
              <a:gd name="T36" fmla="*/ 5049 w 16828"/>
              <a:gd name="T37" fmla="*/ 627 h 5376"/>
              <a:gd name="T38" fmla="*/ 4889 w 16828"/>
              <a:gd name="T39" fmla="*/ 587 h 5376"/>
              <a:gd name="T40" fmla="*/ 4912 w 16828"/>
              <a:gd name="T41" fmla="*/ 734 h 5376"/>
              <a:gd name="T42" fmla="*/ 4848 w 16828"/>
              <a:gd name="T43" fmla="*/ 443 h 5376"/>
              <a:gd name="T44" fmla="*/ 5297 w 16828"/>
              <a:gd name="T45" fmla="*/ 488 h 5376"/>
              <a:gd name="T46" fmla="*/ 4294 w 16828"/>
              <a:gd name="T47" fmla="*/ 17 h 5376"/>
              <a:gd name="T48" fmla="*/ 4469 w 16828"/>
              <a:gd name="T49" fmla="*/ 2395 h 5376"/>
              <a:gd name="T50" fmla="*/ 3991 w 16828"/>
              <a:gd name="T51" fmla="*/ 1937 h 5376"/>
              <a:gd name="T52" fmla="*/ 4416 w 16828"/>
              <a:gd name="T53" fmla="*/ 1121 h 5376"/>
              <a:gd name="T54" fmla="*/ 4755 w 16828"/>
              <a:gd name="T55" fmla="*/ 1157 h 5376"/>
              <a:gd name="T56" fmla="*/ 6241 w 16828"/>
              <a:gd name="T57" fmla="*/ 1576 h 5376"/>
              <a:gd name="T58" fmla="*/ 4755 w 16828"/>
              <a:gd name="T59" fmla="*/ 1269 h 5376"/>
              <a:gd name="T60" fmla="*/ 4450 w 16828"/>
              <a:gd name="T61" fmla="*/ 1427 h 5376"/>
              <a:gd name="T62" fmla="*/ 4549 w 16828"/>
              <a:gd name="T63" fmla="*/ 1966 h 5376"/>
              <a:gd name="T64" fmla="*/ 4662 w 16828"/>
              <a:gd name="T65" fmla="*/ 1833 h 5376"/>
              <a:gd name="T66" fmla="*/ 4998 w 16828"/>
              <a:gd name="T67" fmla="*/ 1405 h 5376"/>
              <a:gd name="T68" fmla="*/ 5259 w 16828"/>
              <a:gd name="T69" fmla="*/ 1827 h 5376"/>
              <a:gd name="T70" fmla="*/ 5483 w 16828"/>
              <a:gd name="T71" fmla="*/ 2166 h 5376"/>
              <a:gd name="T72" fmla="*/ 6424 w 16828"/>
              <a:gd name="T73" fmla="*/ 2486 h 5376"/>
              <a:gd name="T74" fmla="*/ 5160 w 16828"/>
              <a:gd name="T75" fmla="*/ 649 h 5376"/>
              <a:gd name="T76" fmla="*/ 5137 w 16828"/>
              <a:gd name="T77" fmla="*/ 734 h 5376"/>
              <a:gd name="T78" fmla="*/ 5303 w 16828"/>
              <a:gd name="T79" fmla="*/ 692 h 5376"/>
              <a:gd name="T80" fmla="*/ 5595 w 16828"/>
              <a:gd name="T81" fmla="*/ 457 h 5376"/>
              <a:gd name="T82" fmla="*/ 5463 w 16828"/>
              <a:gd name="T83" fmla="*/ 730 h 5376"/>
              <a:gd name="T84" fmla="*/ 5496 w 16828"/>
              <a:gd name="T85" fmla="*/ 751 h 5376"/>
              <a:gd name="T86" fmla="*/ 6380 w 16828"/>
              <a:gd name="T87" fmla="*/ 2919 h 5376"/>
              <a:gd name="T88" fmla="*/ 5413 w 16828"/>
              <a:gd name="T89" fmla="*/ 3136 h 5376"/>
              <a:gd name="T90" fmla="*/ 5019 w 16828"/>
              <a:gd name="T91" fmla="*/ 3462 h 5376"/>
              <a:gd name="T92" fmla="*/ 4978 w 16828"/>
              <a:gd name="T93" fmla="*/ 4428 h 5376"/>
              <a:gd name="T94" fmla="*/ 5491 w 16828"/>
              <a:gd name="T95" fmla="*/ 4201 h 5376"/>
              <a:gd name="T96" fmla="*/ 5719 w 16828"/>
              <a:gd name="T97" fmla="*/ 3604 h 5376"/>
              <a:gd name="T98" fmla="*/ 5874 w 16828"/>
              <a:gd name="T99" fmla="*/ 4198 h 5376"/>
              <a:gd name="T100" fmla="*/ 5031 w 16828"/>
              <a:gd name="T101" fmla="*/ 4885 h 5376"/>
              <a:gd name="T102" fmla="*/ 4131 w 16828"/>
              <a:gd name="T103" fmla="*/ 3996 h 5376"/>
              <a:gd name="T104" fmla="*/ 5840 w 16828"/>
              <a:gd name="T105" fmla="*/ 5325 h 5376"/>
              <a:gd name="T106" fmla="*/ 5707 w 16828"/>
              <a:gd name="T107" fmla="*/ 578 h 5376"/>
              <a:gd name="T108" fmla="*/ 5478 w 16828"/>
              <a:gd name="T109" fmla="*/ 863 h 5376"/>
              <a:gd name="T110" fmla="*/ 4861 w 16828"/>
              <a:gd name="T111" fmla="*/ 905 h 5376"/>
              <a:gd name="T112" fmla="*/ 4606 w 16828"/>
              <a:gd name="T113" fmla="*/ 713 h 5376"/>
              <a:gd name="T114" fmla="*/ 4531 w 16828"/>
              <a:gd name="T115" fmla="*/ 426 h 5376"/>
              <a:gd name="T116" fmla="*/ 4925 w 16828"/>
              <a:gd name="T117" fmla="*/ 392 h 5376"/>
              <a:gd name="T118" fmla="*/ 5043 w 16828"/>
              <a:gd name="T119" fmla="*/ 267 h 5376"/>
              <a:gd name="T120" fmla="*/ 5138 w 16828"/>
              <a:gd name="T121" fmla="*/ 239 h 5376"/>
              <a:gd name="T122" fmla="*/ 5167 w 16828"/>
              <a:gd name="T123" fmla="*/ 429 h 5376"/>
              <a:gd name="T124" fmla="*/ 5588 w 16828"/>
              <a:gd name="T125" fmla="*/ 379 h 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28" h="5376">
                <a:moveTo>
                  <a:pt x="4770" y="732"/>
                </a:moveTo>
                <a:lnTo>
                  <a:pt x="4767" y="737"/>
                </a:lnTo>
                <a:lnTo>
                  <a:pt x="4762" y="740"/>
                </a:lnTo>
                <a:lnTo>
                  <a:pt x="4759" y="741"/>
                </a:lnTo>
                <a:lnTo>
                  <a:pt x="4755" y="740"/>
                </a:lnTo>
                <a:lnTo>
                  <a:pt x="4752" y="738"/>
                </a:lnTo>
                <a:lnTo>
                  <a:pt x="4749" y="734"/>
                </a:lnTo>
                <a:lnTo>
                  <a:pt x="4744" y="730"/>
                </a:lnTo>
                <a:lnTo>
                  <a:pt x="4742" y="723"/>
                </a:lnTo>
                <a:lnTo>
                  <a:pt x="4739" y="718"/>
                </a:lnTo>
                <a:lnTo>
                  <a:pt x="4737" y="712"/>
                </a:lnTo>
                <a:lnTo>
                  <a:pt x="4736" y="705"/>
                </a:lnTo>
                <a:lnTo>
                  <a:pt x="4736" y="700"/>
                </a:lnTo>
                <a:lnTo>
                  <a:pt x="4736" y="695"/>
                </a:lnTo>
                <a:lnTo>
                  <a:pt x="4737" y="692"/>
                </a:lnTo>
                <a:lnTo>
                  <a:pt x="4739" y="688"/>
                </a:lnTo>
                <a:lnTo>
                  <a:pt x="4743" y="688"/>
                </a:lnTo>
                <a:lnTo>
                  <a:pt x="4744" y="679"/>
                </a:lnTo>
                <a:lnTo>
                  <a:pt x="4744" y="668"/>
                </a:lnTo>
                <a:lnTo>
                  <a:pt x="4743" y="659"/>
                </a:lnTo>
                <a:lnTo>
                  <a:pt x="4740" y="651"/>
                </a:lnTo>
                <a:lnTo>
                  <a:pt x="4736" y="642"/>
                </a:lnTo>
                <a:lnTo>
                  <a:pt x="4730" y="635"/>
                </a:lnTo>
                <a:lnTo>
                  <a:pt x="4723" y="628"/>
                </a:lnTo>
                <a:lnTo>
                  <a:pt x="4715" y="623"/>
                </a:lnTo>
                <a:lnTo>
                  <a:pt x="4716" y="588"/>
                </a:lnTo>
                <a:lnTo>
                  <a:pt x="4717" y="555"/>
                </a:lnTo>
                <a:lnTo>
                  <a:pt x="4718" y="521"/>
                </a:lnTo>
                <a:lnTo>
                  <a:pt x="4719" y="486"/>
                </a:lnTo>
                <a:lnTo>
                  <a:pt x="4721" y="479"/>
                </a:lnTo>
                <a:lnTo>
                  <a:pt x="4723" y="472"/>
                </a:lnTo>
                <a:lnTo>
                  <a:pt x="4724" y="466"/>
                </a:lnTo>
                <a:lnTo>
                  <a:pt x="4724" y="460"/>
                </a:lnTo>
                <a:lnTo>
                  <a:pt x="4724" y="454"/>
                </a:lnTo>
                <a:lnTo>
                  <a:pt x="4723" y="450"/>
                </a:lnTo>
                <a:lnTo>
                  <a:pt x="4721" y="446"/>
                </a:lnTo>
                <a:lnTo>
                  <a:pt x="4719" y="443"/>
                </a:lnTo>
                <a:lnTo>
                  <a:pt x="4716" y="440"/>
                </a:lnTo>
                <a:lnTo>
                  <a:pt x="4713" y="436"/>
                </a:lnTo>
                <a:lnTo>
                  <a:pt x="4709" y="434"/>
                </a:lnTo>
                <a:lnTo>
                  <a:pt x="4706" y="432"/>
                </a:lnTo>
                <a:lnTo>
                  <a:pt x="4696" y="430"/>
                </a:lnTo>
                <a:lnTo>
                  <a:pt x="4686" y="429"/>
                </a:lnTo>
                <a:lnTo>
                  <a:pt x="4675" y="429"/>
                </a:lnTo>
                <a:lnTo>
                  <a:pt x="4665" y="430"/>
                </a:lnTo>
                <a:lnTo>
                  <a:pt x="4655" y="431"/>
                </a:lnTo>
                <a:lnTo>
                  <a:pt x="4646" y="434"/>
                </a:lnTo>
                <a:lnTo>
                  <a:pt x="4638" y="436"/>
                </a:lnTo>
                <a:lnTo>
                  <a:pt x="4632" y="440"/>
                </a:lnTo>
                <a:lnTo>
                  <a:pt x="4628" y="443"/>
                </a:lnTo>
                <a:lnTo>
                  <a:pt x="4627" y="446"/>
                </a:lnTo>
                <a:lnTo>
                  <a:pt x="4612" y="462"/>
                </a:lnTo>
                <a:lnTo>
                  <a:pt x="4600" y="477"/>
                </a:lnTo>
                <a:lnTo>
                  <a:pt x="4597" y="485"/>
                </a:lnTo>
                <a:lnTo>
                  <a:pt x="4595" y="492"/>
                </a:lnTo>
                <a:lnTo>
                  <a:pt x="4593" y="500"/>
                </a:lnTo>
                <a:lnTo>
                  <a:pt x="4592" y="507"/>
                </a:lnTo>
                <a:lnTo>
                  <a:pt x="4592" y="513"/>
                </a:lnTo>
                <a:lnTo>
                  <a:pt x="4592" y="520"/>
                </a:lnTo>
                <a:lnTo>
                  <a:pt x="4593" y="526"/>
                </a:lnTo>
                <a:lnTo>
                  <a:pt x="4594" y="532"/>
                </a:lnTo>
                <a:lnTo>
                  <a:pt x="4597" y="544"/>
                </a:lnTo>
                <a:lnTo>
                  <a:pt x="4602" y="556"/>
                </a:lnTo>
                <a:lnTo>
                  <a:pt x="4610" y="566"/>
                </a:lnTo>
                <a:lnTo>
                  <a:pt x="4617" y="577"/>
                </a:lnTo>
                <a:lnTo>
                  <a:pt x="4633" y="597"/>
                </a:lnTo>
                <a:lnTo>
                  <a:pt x="4651" y="617"/>
                </a:lnTo>
                <a:lnTo>
                  <a:pt x="4658" y="627"/>
                </a:lnTo>
                <a:lnTo>
                  <a:pt x="4666" y="639"/>
                </a:lnTo>
                <a:lnTo>
                  <a:pt x="4672" y="651"/>
                </a:lnTo>
                <a:lnTo>
                  <a:pt x="4677" y="662"/>
                </a:lnTo>
                <a:lnTo>
                  <a:pt x="4678" y="669"/>
                </a:lnTo>
                <a:lnTo>
                  <a:pt x="4680" y="676"/>
                </a:lnTo>
                <a:lnTo>
                  <a:pt x="4683" y="681"/>
                </a:lnTo>
                <a:lnTo>
                  <a:pt x="4687" y="686"/>
                </a:lnTo>
                <a:lnTo>
                  <a:pt x="4694" y="696"/>
                </a:lnTo>
                <a:lnTo>
                  <a:pt x="4701" y="704"/>
                </a:lnTo>
                <a:lnTo>
                  <a:pt x="4709" y="713"/>
                </a:lnTo>
                <a:lnTo>
                  <a:pt x="4715" y="721"/>
                </a:lnTo>
                <a:lnTo>
                  <a:pt x="4717" y="726"/>
                </a:lnTo>
                <a:lnTo>
                  <a:pt x="4719" y="732"/>
                </a:lnTo>
                <a:lnTo>
                  <a:pt x="4720" y="737"/>
                </a:lnTo>
                <a:lnTo>
                  <a:pt x="4721" y="743"/>
                </a:lnTo>
                <a:lnTo>
                  <a:pt x="4713" y="748"/>
                </a:lnTo>
                <a:lnTo>
                  <a:pt x="4708" y="751"/>
                </a:lnTo>
                <a:lnTo>
                  <a:pt x="4706" y="753"/>
                </a:lnTo>
                <a:lnTo>
                  <a:pt x="4704" y="755"/>
                </a:lnTo>
                <a:lnTo>
                  <a:pt x="4704" y="757"/>
                </a:lnTo>
                <a:lnTo>
                  <a:pt x="4704" y="759"/>
                </a:lnTo>
                <a:lnTo>
                  <a:pt x="4708" y="770"/>
                </a:lnTo>
                <a:lnTo>
                  <a:pt x="4714" y="781"/>
                </a:lnTo>
                <a:lnTo>
                  <a:pt x="4720" y="780"/>
                </a:lnTo>
                <a:lnTo>
                  <a:pt x="4729" y="779"/>
                </a:lnTo>
                <a:lnTo>
                  <a:pt x="4736" y="776"/>
                </a:lnTo>
                <a:lnTo>
                  <a:pt x="4744" y="773"/>
                </a:lnTo>
                <a:lnTo>
                  <a:pt x="4762" y="765"/>
                </a:lnTo>
                <a:lnTo>
                  <a:pt x="4777" y="756"/>
                </a:lnTo>
                <a:lnTo>
                  <a:pt x="4782" y="752"/>
                </a:lnTo>
                <a:lnTo>
                  <a:pt x="4788" y="748"/>
                </a:lnTo>
                <a:lnTo>
                  <a:pt x="4791" y="743"/>
                </a:lnTo>
                <a:lnTo>
                  <a:pt x="4791" y="739"/>
                </a:lnTo>
                <a:lnTo>
                  <a:pt x="4791" y="738"/>
                </a:lnTo>
                <a:lnTo>
                  <a:pt x="4790" y="736"/>
                </a:lnTo>
                <a:lnTo>
                  <a:pt x="4789" y="735"/>
                </a:lnTo>
                <a:lnTo>
                  <a:pt x="4785" y="734"/>
                </a:lnTo>
                <a:lnTo>
                  <a:pt x="4779" y="733"/>
                </a:lnTo>
                <a:lnTo>
                  <a:pt x="4770" y="732"/>
                </a:lnTo>
                <a:close/>
                <a:moveTo>
                  <a:pt x="9116" y="2943"/>
                </a:moveTo>
                <a:lnTo>
                  <a:pt x="9161" y="2918"/>
                </a:lnTo>
                <a:lnTo>
                  <a:pt x="9207" y="2896"/>
                </a:lnTo>
                <a:lnTo>
                  <a:pt x="9254" y="2875"/>
                </a:lnTo>
                <a:lnTo>
                  <a:pt x="9303" y="2856"/>
                </a:lnTo>
                <a:lnTo>
                  <a:pt x="9351" y="2838"/>
                </a:lnTo>
                <a:lnTo>
                  <a:pt x="9401" y="2822"/>
                </a:lnTo>
                <a:lnTo>
                  <a:pt x="9451" y="2808"/>
                </a:lnTo>
                <a:lnTo>
                  <a:pt x="9502" y="2795"/>
                </a:lnTo>
                <a:lnTo>
                  <a:pt x="9552" y="2786"/>
                </a:lnTo>
                <a:lnTo>
                  <a:pt x="9602" y="2777"/>
                </a:lnTo>
                <a:lnTo>
                  <a:pt x="9629" y="2773"/>
                </a:lnTo>
                <a:lnTo>
                  <a:pt x="9654" y="2771"/>
                </a:lnTo>
                <a:lnTo>
                  <a:pt x="9679" y="2769"/>
                </a:lnTo>
                <a:lnTo>
                  <a:pt x="9706" y="2767"/>
                </a:lnTo>
                <a:lnTo>
                  <a:pt x="9731" y="2765"/>
                </a:lnTo>
                <a:lnTo>
                  <a:pt x="9757" y="2764"/>
                </a:lnTo>
                <a:lnTo>
                  <a:pt x="9782" y="2765"/>
                </a:lnTo>
                <a:lnTo>
                  <a:pt x="9809" y="2765"/>
                </a:lnTo>
                <a:lnTo>
                  <a:pt x="9834" y="2767"/>
                </a:lnTo>
                <a:lnTo>
                  <a:pt x="9860" y="2769"/>
                </a:lnTo>
                <a:lnTo>
                  <a:pt x="9885" y="2772"/>
                </a:lnTo>
                <a:lnTo>
                  <a:pt x="9912" y="2775"/>
                </a:lnTo>
                <a:lnTo>
                  <a:pt x="9945" y="2780"/>
                </a:lnTo>
                <a:lnTo>
                  <a:pt x="9978" y="2788"/>
                </a:lnTo>
                <a:lnTo>
                  <a:pt x="10010" y="2797"/>
                </a:lnTo>
                <a:lnTo>
                  <a:pt x="10040" y="2808"/>
                </a:lnTo>
                <a:lnTo>
                  <a:pt x="10054" y="2814"/>
                </a:lnTo>
                <a:lnTo>
                  <a:pt x="10068" y="2820"/>
                </a:lnTo>
                <a:lnTo>
                  <a:pt x="10082" y="2828"/>
                </a:lnTo>
                <a:lnTo>
                  <a:pt x="10096" y="2834"/>
                </a:lnTo>
                <a:lnTo>
                  <a:pt x="10109" y="2842"/>
                </a:lnTo>
                <a:lnTo>
                  <a:pt x="10122" y="2851"/>
                </a:lnTo>
                <a:lnTo>
                  <a:pt x="10135" y="2859"/>
                </a:lnTo>
                <a:lnTo>
                  <a:pt x="10147" y="2868"/>
                </a:lnTo>
                <a:lnTo>
                  <a:pt x="10159" y="2877"/>
                </a:lnTo>
                <a:lnTo>
                  <a:pt x="10170" y="2888"/>
                </a:lnTo>
                <a:lnTo>
                  <a:pt x="10182" y="2898"/>
                </a:lnTo>
                <a:lnTo>
                  <a:pt x="10193" y="2909"/>
                </a:lnTo>
                <a:lnTo>
                  <a:pt x="10203" y="2920"/>
                </a:lnTo>
                <a:lnTo>
                  <a:pt x="10214" y="2932"/>
                </a:lnTo>
                <a:lnTo>
                  <a:pt x="10223" y="2944"/>
                </a:lnTo>
                <a:lnTo>
                  <a:pt x="10232" y="2956"/>
                </a:lnTo>
                <a:lnTo>
                  <a:pt x="10242" y="2970"/>
                </a:lnTo>
                <a:lnTo>
                  <a:pt x="10250" y="2983"/>
                </a:lnTo>
                <a:lnTo>
                  <a:pt x="10259" y="2997"/>
                </a:lnTo>
                <a:lnTo>
                  <a:pt x="10267" y="3011"/>
                </a:lnTo>
                <a:lnTo>
                  <a:pt x="10283" y="3042"/>
                </a:lnTo>
                <a:lnTo>
                  <a:pt x="10297" y="3073"/>
                </a:lnTo>
                <a:lnTo>
                  <a:pt x="10334" y="3046"/>
                </a:lnTo>
                <a:lnTo>
                  <a:pt x="10373" y="3019"/>
                </a:lnTo>
                <a:lnTo>
                  <a:pt x="10413" y="2993"/>
                </a:lnTo>
                <a:lnTo>
                  <a:pt x="10453" y="2969"/>
                </a:lnTo>
                <a:lnTo>
                  <a:pt x="10495" y="2946"/>
                </a:lnTo>
                <a:lnTo>
                  <a:pt x="10536" y="2924"/>
                </a:lnTo>
                <a:lnTo>
                  <a:pt x="10580" y="2903"/>
                </a:lnTo>
                <a:lnTo>
                  <a:pt x="10623" y="2884"/>
                </a:lnTo>
                <a:lnTo>
                  <a:pt x="10666" y="2866"/>
                </a:lnTo>
                <a:lnTo>
                  <a:pt x="10710" y="2849"/>
                </a:lnTo>
                <a:lnTo>
                  <a:pt x="10755" y="2834"/>
                </a:lnTo>
                <a:lnTo>
                  <a:pt x="10800" y="2820"/>
                </a:lnTo>
                <a:lnTo>
                  <a:pt x="10846" y="2808"/>
                </a:lnTo>
                <a:lnTo>
                  <a:pt x="10892" y="2797"/>
                </a:lnTo>
                <a:lnTo>
                  <a:pt x="10938" y="2788"/>
                </a:lnTo>
                <a:lnTo>
                  <a:pt x="10984" y="2780"/>
                </a:lnTo>
                <a:lnTo>
                  <a:pt x="11013" y="2776"/>
                </a:lnTo>
                <a:lnTo>
                  <a:pt x="11041" y="2773"/>
                </a:lnTo>
                <a:lnTo>
                  <a:pt x="11071" y="2771"/>
                </a:lnTo>
                <a:lnTo>
                  <a:pt x="11099" y="2769"/>
                </a:lnTo>
                <a:lnTo>
                  <a:pt x="11128" y="2768"/>
                </a:lnTo>
                <a:lnTo>
                  <a:pt x="11157" y="2767"/>
                </a:lnTo>
                <a:lnTo>
                  <a:pt x="11185" y="2767"/>
                </a:lnTo>
                <a:lnTo>
                  <a:pt x="11215" y="2769"/>
                </a:lnTo>
                <a:lnTo>
                  <a:pt x="11243" y="2771"/>
                </a:lnTo>
                <a:lnTo>
                  <a:pt x="11272" y="2774"/>
                </a:lnTo>
                <a:lnTo>
                  <a:pt x="11300" y="2777"/>
                </a:lnTo>
                <a:lnTo>
                  <a:pt x="11328" y="2782"/>
                </a:lnTo>
                <a:lnTo>
                  <a:pt x="11357" y="2789"/>
                </a:lnTo>
                <a:lnTo>
                  <a:pt x="11384" y="2797"/>
                </a:lnTo>
                <a:lnTo>
                  <a:pt x="11411" y="2806"/>
                </a:lnTo>
                <a:lnTo>
                  <a:pt x="11439" y="2816"/>
                </a:lnTo>
                <a:lnTo>
                  <a:pt x="11470" y="2831"/>
                </a:lnTo>
                <a:lnTo>
                  <a:pt x="11500" y="2847"/>
                </a:lnTo>
                <a:lnTo>
                  <a:pt x="11527" y="2865"/>
                </a:lnTo>
                <a:lnTo>
                  <a:pt x="11552" y="2884"/>
                </a:lnTo>
                <a:lnTo>
                  <a:pt x="11577" y="2903"/>
                </a:lnTo>
                <a:lnTo>
                  <a:pt x="11598" y="2924"/>
                </a:lnTo>
                <a:lnTo>
                  <a:pt x="11618" y="2946"/>
                </a:lnTo>
                <a:lnTo>
                  <a:pt x="11636" y="2968"/>
                </a:lnTo>
                <a:lnTo>
                  <a:pt x="11652" y="2991"/>
                </a:lnTo>
                <a:lnTo>
                  <a:pt x="11667" y="3016"/>
                </a:lnTo>
                <a:lnTo>
                  <a:pt x="11680" y="3041"/>
                </a:lnTo>
                <a:lnTo>
                  <a:pt x="11690" y="3067"/>
                </a:lnTo>
                <a:lnTo>
                  <a:pt x="11701" y="3093"/>
                </a:lnTo>
                <a:lnTo>
                  <a:pt x="11708" y="3121"/>
                </a:lnTo>
                <a:lnTo>
                  <a:pt x="11714" y="3148"/>
                </a:lnTo>
                <a:lnTo>
                  <a:pt x="11720" y="3176"/>
                </a:lnTo>
                <a:lnTo>
                  <a:pt x="11723" y="3204"/>
                </a:lnTo>
                <a:lnTo>
                  <a:pt x="11726" y="3234"/>
                </a:lnTo>
                <a:lnTo>
                  <a:pt x="11726" y="3262"/>
                </a:lnTo>
                <a:lnTo>
                  <a:pt x="11726" y="3292"/>
                </a:lnTo>
                <a:lnTo>
                  <a:pt x="11724" y="3321"/>
                </a:lnTo>
                <a:lnTo>
                  <a:pt x="11721" y="3351"/>
                </a:lnTo>
                <a:lnTo>
                  <a:pt x="11716" y="3381"/>
                </a:lnTo>
                <a:lnTo>
                  <a:pt x="11711" y="3411"/>
                </a:lnTo>
                <a:lnTo>
                  <a:pt x="11704" y="3440"/>
                </a:lnTo>
                <a:lnTo>
                  <a:pt x="11697" y="3471"/>
                </a:lnTo>
                <a:lnTo>
                  <a:pt x="11687" y="3500"/>
                </a:lnTo>
                <a:lnTo>
                  <a:pt x="11678" y="3529"/>
                </a:lnTo>
                <a:lnTo>
                  <a:pt x="11667" y="3558"/>
                </a:lnTo>
                <a:lnTo>
                  <a:pt x="11655" y="3587"/>
                </a:lnTo>
                <a:lnTo>
                  <a:pt x="11643" y="3615"/>
                </a:lnTo>
                <a:lnTo>
                  <a:pt x="11629" y="3644"/>
                </a:lnTo>
                <a:lnTo>
                  <a:pt x="10762" y="5326"/>
                </a:lnTo>
                <a:lnTo>
                  <a:pt x="10212" y="5326"/>
                </a:lnTo>
                <a:lnTo>
                  <a:pt x="11033" y="3732"/>
                </a:lnTo>
                <a:lnTo>
                  <a:pt x="11049" y="3701"/>
                </a:lnTo>
                <a:lnTo>
                  <a:pt x="11063" y="3668"/>
                </a:lnTo>
                <a:lnTo>
                  <a:pt x="11078" y="3633"/>
                </a:lnTo>
                <a:lnTo>
                  <a:pt x="11091" y="3598"/>
                </a:lnTo>
                <a:lnTo>
                  <a:pt x="11096" y="3580"/>
                </a:lnTo>
                <a:lnTo>
                  <a:pt x="11101" y="3563"/>
                </a:lnTo>
                <a:lnTo>
                  <a:pt x="11105" y="3545"/>
                </a:lnTo>
                <a:lnTo>
                  <a:pt x="11110" y="3528"/>
                </a:lnTo>
                <a:lnTo>
                  <a:pt x="11113" y="3510"/>
                </a:lnTo>
                <a:lnTo>
                  <a:pt x="11115" y="3493"/>
                </a:lnTo>
                <a:lnTo>
                  <a:pt x="11117" y="3476"/>
                </a:lnTo>
                <a:lnTo>
                  <a:pt x="11117" y="3459"/>
                </a:lnTo>
                <a:lnTo>
                  <a:pt x="11117" y="3443"/>
                </a:lnTo>
                <a:lnTo>
                  <a:pt x="11115" y="3428"/>
                </a:lnTo>
                <a:lnTo>
                  <a:pt x="11113" y="3412"/>
                </a:lnTo>
                <a:lnTo>
                  <a:pt x="11109" y="3397"/>
                </a:lnTo>
                <a:lnTo>
                  <a:pt x="11103" y="3383"/>
                </a:lnTo>
                <a:lnTo>
                  <a:pt x="11097" y="3371"/>
                </a:lnTo>
                <a:lnTo>
                  <a:pt x="11090" y="3358"/>
                </a:lnTo>
                <a:lnTo>
                  <a:pt x="11080" y="3346"/>
                </a:lnTo>
                <a:lnTo>
                  <a:pt x="11069" y="3336"/>
                </a:lnTo>
                <a:lnTo>
                  <a:pt x="11056" y="3325"/>
                </a:lnTo>
                <a:lnTo>
                  <a:pt x="11042" y="3317"/>
                </a:lnTo>
                <a:lnTo>
                  <a:pt x="11025" y="3310"/>
                </a:lnTo>
                <a:lnTo>
                  <a:pt x="11009" y="3303"/>
                </a:lnTo>
                <a:lnTo>
                  <a:pt x="10989" y="3298"/>
                </a:lnTo>
                <a:lnTo>
                  <a:pt x="10967" y="3294"/>
                </a:lnTo>
                <a:lnTo>
                  <a:pt x="10943" y="3291"/>
                </a:lnTo>
                <a:lnTo>
                  <a:pt x="10913" y="3291"/>
                </a:lnTo>
                <a:lnTo>
                  <a:pt x="10884" y="3292"/>
                </a:lnTo>
                <a:lnTo>
                  <a:pt x="10854" y="3295"/>
                </a:lnTo>
                <a:lnTo>
                  <a:pt x="10826" y="3298"/>
                </a:lnTo>
                <a:lnTo>
                  <a:pt x="10797" y="3303"/>
                </a:lnTo>
                <a:lnTo>
                  <a:pt x="10770" y="3310"/>
                </a:lnTo>
                <a:lnTo>
                  <a:pt x="10743" y="3317"/>
                </a:lnTo>
                <a:lnTo>
                  <a:pt x="10715" y="3324"/>
                </a:lnTo>
                <a:lnTo>
                  <a:pt x="10689" y="3334"/>
                </a:lnTo>
                <a:lnTo>
                  <a:pt x="10664" y="3344"/>
                </a:lnTo>
                <a:lnTo>
                  <a:pt x="10638" y="3356"/>
                </a:lnTo>
                <a:lnTo>
                  <a:pt x="10614" y="3369"/>
                </a:lnTo>
                <a:lnTo>
                  <a:pt x="10590" y="3382"/>
                </a:lnTo>
                <a:lnTo>
                  <a:pt x="10566" y="3397"/>
                </a:lnTo>
                <a:lnTo>
                  <a:pt x="10543" y="3412"/>
                </a:lnTo>
                <a:lnTo>
                  <a:pt x="10521" y="3428"/>
                </a:lnTo>
                <a:lnTo>
                  <a:pt x="10499" y="3446"/>
                </a:lnTo>
                <a:lnTo>
                  <a:pt x="10476" y="3462"/>
                </a:lnTo>
                <a:lnTo>
                  <a:pt x="10455" y="3481"/>
                </a:lnTo>
                <a:lnTo>
                  <a:pt x="10435" y="3500"/>
                </a:lnTo>
                <a:lnTo>
                  <a:pt x="10415" y="3520"/>
                </a:lnTo>
                <a:lnTo>
                  <a:pt x="10395" y="3541"/>
                </a:lnTo>
                <a:lnTo>
                  <a:pt x="10377" y="3563"/>
                </a:lnTo>
                <a:lnTo>
                  <a:pt x="10359" y="3585"/>
                </a:lnTo>
                <a:lnTo>
                  <a:pt x="10341" y="3608"/>
                </a:lnTo>
                <a:lnTo>
                  <a:pt x="10323" y="3631"/>
                </a:lnTo>
                <a:lnTo>
                  <a:pt x="10306" y="3654"/>
                </a:lnTo>
                <a:lnTo>
                  <a:pt x="10290" y="3679"/>
                </a:lnTo>
                <a:lnTo>
                  <a:pt x="10275" y="3703"/>
                </a:lnTo>
                <a:lnTo>
                  <a:pt x="10260" y="3728"/>
                </a:lnTo>
                <a:lnTo>
                  <a:pt x="10245" y="3753"/>
                </a:lnTo>
                <a:lnTo>
                  <a:pt x="10230" y="3780"/>
                </a:lnTo>
                <a:lnTo>
                  <a:pt x="9434" y="5326"/>
                </a:lnTo>
                <a:lnTo>
                  <a:pt x="8874" y="5326"/>
                </a:lnTo>
                <a:lnTo>
                  <a:pt x="9680" y="3763"/>
                </a:lnTo>
                <a:lnTo>
                  <a:pt x="9696" y="3729"/>
                </a:lnTo>
                <a:lnTo>
                  <a:pt x="9712" y="3694"/>
                </a:lnTo>
                <a:lnTo>
                  <a:pt x="9728" y="3657"/>
                </a:lnTo>
                <a:lnTo>
                  <a:pt x="9741" y="3619"/>
                </a:lnTo>
                <a:lnTo>
                  <a:pt x="9748" y="3601"/>
                </a:lnTo>
                <a:lnTo>
                  <a:pt x="9753" y="3582"/>
                </a:lnTo>
                <a:lnTo>
                  <a:pt x="9758" y="3563"/>
                </a:lnTo>
                <a:lnTo>
                  <a:pt x="9762" y="3544"/>
                </a:lnTo>
                <a:lnTo>
                  <a:pt x="9767" y="3525"/>
                </a:lnTo>
                <a:lnTo>
                  <a:pt x="9769" y="3506"/>
                </a:lnTo>
                <a:lnTo>
                  <a:pt x="9771" y="3488"/>
                </a:lnTo>
                <a:lnTo>
                  <a:pt x="9772" y="3470"/>
                </a:lnTo>
                <a:lnTo>
                  <a:pt x="9772" y="3453"/>
                </a:lnTo>
                <a:lnTo>
                  <a:pt x="9770" y="3436"/>
                </a:lnTo>
                <a:lnTo>
                  <a:pt x="9768" y="3419"/>
                </a:lnTo>
                <a:lnTo>
                  <a:pt x="9763" y="3403"/>
                </a:lnTo>
                <a:lnTo>
                  <a:pt x="9758" y="3389"/>
                </a:lnTo>
                <a:lnTo>
                  <a:pt x="9752" y="3375"/>
                </a:lnTo>
                <a:lnTo>
                  <a:pt x="9743" y="3361"/>
                </a:lnTo>
                <a:lnTo>
                  <a:pt x="9734" y="3349"/>
                </a:lnTo>
                <a:lnTo>
                  <a:pt x="9722" y="3338"/>
                </a:lnTo>
                <a:lnTo>
                  <a:pt x="9709" y="3327"/>
                </a:lnTo>
                <a:lnTo>
                  <a:pt x="9694" y="3318"/>
                </a:lnTo>
                <a:lnTo>
                  <a:pt x="9677" y="3310"/>
                </a:lnTo>
                <a:lnTo>
                  <a:pt x="9658" y="3303"/>
                </a:lnTo>
                <a:lnTo>
                  <a:pt x="9637" y="3298"/>
                </a:lnTo>
                <a:lnTo>
                  <a:pt x="9614" y="3294"/>
                </a:lnTo>
                <a:lnTo>
                  <a:pt x="9589" y="3291"/>
                </a:lnTo>
                <a:lnTo>
                  <a:pt x="9556" y="3291"/>
                </a:lnTo>
                <a:lnTo>
                  <a:pt x="9525" y="3293"/>
                </a:lnTo>
                <a:lnTo>
                  <a:pt x="9493" y="3296"/>
                </a:lnTo>
                <a:lnTo>
                  <a:pt x="9463" y="3300"/>
                </a:lnTo>
                <a:lnTo>
                  <a:pt x="9433" y="3306"/>
                </a:lnTo>
                <a:lnTo>
                  <a:pt x="9404" y="3313"/>
                </a:lnTo>
                <a:lnTo>
                  <a:pt x="9375" y="3322"/>
                </a:lnTo>
                <a:lnTo>
                  <a:pt x="9348" y="3332"/>
                </a:lnTo>
                <a:lnTo>
                  <a:pt x="9322" y="3343"/>
                </a:lnTo>
                <a:lnTo>
                  <a:pt x="9295" y="3355"/>
                </a:lnTo>
                <a:lnTo>
                  <a:pt x="9270" y="3369"/>
                </a:lnTo>
                <a:lnTo>
                  <a:pt x="9246" y="3383"/>
                </a:lnTo>
                <a:lnTo>
                  <a:pt x="9222" y="3399"/>
                </a:lnTo>
                <a:lnTo>
                  <a:pt x="9198" y="3415"/>
                </a:lnTo>
                <a:lnTo>
                  <a:pt x="9175" y="3433"/>
                </a:lnTo>
                <a:lnTo>
                  <a:pt x="9153" y="3452"/>
                </a:lnTo>
                <a:lnTo>
                  <a:pt x="9131" y="3471"/>
                </a:lnTo>
                <a:lnTo>
                  <a:pt x="9110" y="3491"/>
                </a:lnTo>
                <a:lnTo>
                  <a:pt x="9090" y="3512"/>
                </a:lnTo>
                <a:lnTo>
                  <a:pt x="9070" y="3534"/>
                </a:lnTo>
                <a:lnTo>
                  <a:pt x="9050" y="3556"/>
                </a:lnTo>
                <a:lnTo>
                  <a:pt x="9031" y="3579"/>
                </a:lnTo>
                <a:lnTo>
                  <a:pt x="9013" y="3604"/>
                </a:lnTo>
                <a:lnTo>
                  <a:pt x="8996" y="3628"/>
                </a:lnTo>
                <a:lnTo>
                  <a:pt x="8978" y="3653"/>
                </a:lnTo>
                <a:lnTo>
                  <a:pt x="8961" y="3679"/>
                </a:lnTo>
                <a:lnTo>
                  <a:pt x="8944" y="3705"/>
                </a:lnTo>
                <a:lnTo>
                  <a:pt x="8928" y="3731"/>
                </a:lnTo>
                <a:lnTo>
                  <a:pt x="8897" y="3785"/>
                </a:lnTo>
                <a:lnTo>
                  <a:pt x="8867" y="3840"/>
                </a:lnTo>
                <a:lnTo>
                  <a:pt x="8101" y="5326"/>
                </a:lnTo>
                <a:lnTo>
                  <a:pt x="7552" y="5326"/>
                </a:lnTo>
                <a:lnTo>
                  <a:pt x="8442" y="3596"/>
                </a:lnTo>
                <a:lnTo>
                  <a:pt x="8457" y="3570"/>
                </a:lnTo>
                <a:lnTo>
                  <a:pt x="8472" y="3544"/>
                </a:lnTo>
                <a:lnTo>
                  <a:pt x="8488" y="3518"/>
                </a:lnTo>
                <a:lnTo>
                  <a:pt x="8503" y="3493"/>
                </a:lnTo>
                <a:lnTo>
                  <a:pt x="8520" y="3468"/>
                </a:lnTo>
                <a:lnTo>
                  <a:pt x="8537" y="3443"/>
                </a:lnTo>
                <a:lnTo>
                  <a:pt x="8554" y="3419"/>
                </a:lnTo>
                <a:lnTo>
                  <a:pt x="8572" y="3395"/>
                </a:lnTo>
                <a:lnTo>
                  <a:pt x="8591" y="3372"/>
                </a:lnTo>
                <a:lnTo>
                  <a:pt x="8609" y="3349"/>
                </a:lnTo>
                <a:lnTo>
                  <a:pt x="8629" y="3326"/>
                </a:lnTo>
                <a:lnTo>
                  <a:pt x="8647" y="3304"/>
                </a:lnTo>
                <a:lnTo>
                  <a:pt x="8667" y="3282"/>
                </a:lnTo>
                <a:lnTo>
                  <a:pt x="8689" y="3261"/>
                </a:lnTo>
                <a:lnTo>
                  <a:pt x="8710" y="3240"/>
                </a:lnTo>
                <a:lnTo>
                  <a:pt x="8731" y="3219"/>
                </a:lnTo>
                <a:lnTo>
                  <a:pt x="8752" y="3199"/>
                </a:lnTo>
                <a:lnTo>
                  <a:pt x="8774" y="3179"/>
                </a:lnTo>
                <a:lnTo>
                  <a:pt x="8797" y="3160"/>
                </a:lnTo>
                <a:lnTo>
                  <a:pt x="8819" y="3141"/>
                </a:lnTo>
                <a:lnTo>
                  <a:pt x="8865" y="3104"/>
                </a:lnTo>
                <a:lnTo>
                  <a:pt x="8914" y="3068"/>
                </a:lnTo>
                <a:lnTo>
                  <a:pt x="8962" y="3034"/>
                </a:lnTo>
                <a:lnTo>
                  <a:pt x="9012" y="3003"/>
                </a:lnTo>
                <a:lnTo>
                  <a:pt x="9063" y="2971"/>
                </a:lnTo>
                <a:lnTo>
                  <a:pt x="9116" y="2943"/>
                </a:lnTo>
                <a:close/>
                <a:moveTo>
                  <a:pt x="12444" y="2791"/>
                </a:moveTo>
                <a:lnTo>
                  <a:pt x="13824" y="2791"/>
                </a:lnTo>
                <a:lnTo>
                  <a:pt x="13857" y="2791"/>
                </a:lnTo>
                <a:lnTo>
                  <a:pt x="13890" y="2794"/>
                </a:lnTo>
                <a:lnTo>
                  <a:pt x="13924" y="2797"/>
                </a:lnTo>
                <a:lnTo>
                  <a:pt x="13958" y="2802"/>
                </a:lnTo>
                <a:lnTo>
                  <a:pt x="13974" y="2806"/>
                </a:lnTo>
                <a:lnTo>
                  <a:pt x="13989" y="2810"/>
                </a:lnTo>
                <a:lnTo>
                  <a:pt x="14005" y="2814"/>
                </a:lnTo>
                <a:lnTo>
                  <a:pt x="14021" y="2818"/>
                </a:lnTo>
                <a:lnTo>
                  <a:pt x="14036" y="2823"/>
                </a:lnTo>
                <a:lnTo>
                  <a:pt x="14050" y="2830"/>
                </a:lnTo>
                <a:lnTo>
                  <a:pt x="14064" y="2836"/>
                </a:lnTo>
                <a:lnTo>
                  <a:pt x="14078" y="2844"/>
                </a:lnTo>
                <a:lnTo>
                  <a:pt x="14091" y="2851"/>
                </a:lnTo>
                <a:lnTo>
                  <a:pt x="14103" y="2859"/>
                </a:lnTo>
                <a:lnTo>
                  <a:pt x="14116" y="2869"/>
                </a:lnTo>
                <a:lnTo>
                  <a:pt x="14126" y="2878"/>
                </a:lnTo>
                <a:lnTo>
                  <a:pt x="14137" y="2890"/>
                </a:lnTo>
                <a:lnTo>
                  <a:pt x="14146" y="2900"/>
                </a:lnTo>
                <a:lnTo>
                  <a:pt x="14154" y="2913"/>
                </a:lnTo>
                <a:lnTo>
                  <a:pt x="14162" y="2926"/>
                </a:lnTo>
                <a:lnTo>
                  <a:pt x="14168" y="2939"/>
                </a:lnTo>
                <a:lnTo>
                  <a:pt x="14174" y="2954"/>
                </a:lnTo>
                <a:lnTo>
                  <a:pt x="14179" y="2970"/>
                </a:lnTo>
                <a:lnTo>
                  <a:pt x="14182" y="2987"/>
                </a:lnTo>
                <a:lnTo>
                  <a:pt x="14184" y="3004"/>
                </a:lnTo>
                <a:lnTo>
                  <a:pt x="14186" y="3022"/>
                </a:lnTo>
                <a:lnTo>
                  <a:pt x="14185" y="3042"/>
                </a:lnTo>
                <a:lnTo>
                  <a:pt x="14184" y="3062"/>
                </a:lnTo>
                <a:lnTo>
                  <a:pt x="14181" y="3079"/>
                </a:lnTo>
                <a:lnTo>
                  <a:pt x="14177" y="3095"/>
                </a:lnTo>
                <a:lnTo>
                  <a:pt x="14172" y="3112"/>
                </a:lnTo>
                <a:lnTo>
                  <a:pt x="14167" y="3129"/>
                </a:lnTo>
                <a:lnTo>
                  <a:pt x="14162" y="3145"/>
                </a:lnTo>
                <a:lnTo>
                  <a:pt x="14156" y="3162"/>
                </a:lnTo>
                <a:lnTo>
                  <a:pt x="14149" y="3178"/>
                </a:lnTo>
                <a:lnTo>
                  <a:pt x="14142" y="3194"/>
                </a:lnTo>
                <a:lnTo>
                  <a:pt x="14126" y="3224"/>
                </a:lnTo>
                <a:lnTo>
                  <a:pt x="14108" y="3254"/>
                </a:lnTo>
                <a:lnTo>
                  <a:pt x="14088" y="3283"/>
                </a:lnTo>
                <a:lnTo>
                  <a:pt x="14067" y="3312"/>
                </a:lnTo>
                <a:lnTo>
                  <a:pt x="14045" y="3339"/>
                </a:lnTo>
                <a:lnTo>
                  <a:pt x="14022" y="3365"/>
                </a:lnTo>
                <a:lnTo>
                  <a:pt x="13998" y="3391"/>
                </a:lnTo>
                <a:lnTo>
                  <a:pt x="13972" y="3416"/>
                </a:lnTo>
                <a:lnTo>
                  <a:pt x="13947" y="3440"/>
                </a:lnTo>
                <a:lnTo>
                  <a:pt x="13921" y="3463"/>
                </a:lnTo>
                <a:lnTo>
                  <a:pt x="13895" y="3485"/>
                </a:lnTo>
                <a:lnTo>
                  <a:pt x="13869" y="3507"/>
                </a:lnTo>
                <a:lnTo>
                  <a:pt x="12161" y="4798"/>
                </a:lnTo>
                <a:lnTo>
                  <a:pt x="13471" y="4798"/>
                </a:lnTo>
                <a:lnTo>
                  <a:pt x="13198" y="5326"/>
                </a:lnTo>
                <a:lnTo>
                  <a:pt x="11599" y="5326"/>
                </a:lnTo>
                <a:lnTo>
                  <a:pt x="11582" y="5326"/>
                </a:lnTo>
                <a:lnTo>
                  <a:pt x="11565" y="5325"/>
                </a:lnTo>
                <a:lnTo>
                  <a:pt x="11549" y="5323"/>
                </a:lnTo>
                <a:lnTo>
                  <a:pt x="11533" y="5320"/>
                </a:lnTo>
                <a:lnTo>
                  <a:pt x="11518" y="5317"/>
                </a:lnTo>
                <a:lnTo>
                  <a:pt x="11502" y="5314"/>
                </a:lnTo>
                <a:lnTo>
                  <a:pt x="11487" y="5309"/>
                </a:lnTo>
                <a:lnTo>
                  <a:pt x="11472" y="5303"/>
                </a:lnTo>
                <a:lnTo>
                  <a:pt x="11459" y="5297"/>
                </a:lnTo>
                <a:lnTo>
                  <a:pt x="11445" y="5290"/>
                </a:lnTo>
                <a:lnTo>
                  <a:pt x="11433" y="5281"/>
                </a:lnTo>
                <a:lnTo>
                  <a:pt x="11420" y="5272"/>
                </a:lnTo>
                <a:lnTo>
                  <a:pt x="11407" y="5261"/>
                </a:lnTo>
                <a:lnTo>
                  <a:pt x="11396" y="5249"/>
                </a:lnTo>
                <a:lnTo>
                  <a:pt x="11385" y="5237"/>
                </a:lnTo>
                <a:lnTo>
                  <a:pt x="11375" y="5223"/>
                </a:lnTo>
                <a:lnTo>
                  <a:pt x="11367" y="5209"/>
                </a:lnTo>
                <a:lnTo>
                  <a:pt x="11361" y="5197"/>
                </a:lnTo>
                <a:lnTo>
                  <a:pt x="11356" y="5183"/>
                </a:lnTo>
                <a:lnTo>
                  <a:pt x="11352" y="5170"/>
                </a:lnTo>
                <a:lnTo>
                  <a:pt x="11348" y="5157"/>
                </a:lnTo>
                <a:lnTo>
                  <a:pt x="11345" y="5143"/>
                </a:lnTo>
                <a:lnTo>
                  <a:pt x="11344" y="5130"/>
                </a:lnTo>
                <a:lnTo>
                  <a:pt x="11344" y="5117"/>
                </a:lnTo>
                <a:lnTo>
                  <a:pt x="11344" y="5103"/>
                </a:lnTo>
                <a:lnTo>
                  <a:pt x="11345" y="5090"/>
                </a:lnTo>
                <a:lnTo>
                  <a:pt x="11346" y="5077"/>
                </a:lnTo>
                <a:lnTo>
                  <a:pt x="11348" y="5063"/>
                </a:lnTo>
                <a:lnTo>
                  <a:pt x="11356" y="5035"/>
                </a:lnTo>
                <a:lnTo>
                  <a:pt x="11364" y="5007"/>
                </a:lnTo>
                <a:lnTo>
                  <a:pt x="11379" y="4974"/>
                </a:lnTo>
                <a:lnTo>
                  <a:pt x="11395" y="4942"/>
                </a:lnTo>
                <a:lnTo>
                  <a:pt x="11414" y="4909"/>
                </a:lnTo>
                <a:lnTo>
                  <a:pt x="11434" y="4877"/>
                </a:lnTo>
                <a:lnTo>
                  <a:pt x="11456" y="4846"/>
                </a:lnTo>
                <a:lnTo>
                  <a:pt x="11479" y="4815"/>
                </a:lnTo>
                <a:lnTo>
                  <a:pt x="11503" y="4786"/>
                </a:lnTo>
                <a:lnTo>
                  <a:pt x="11529" y="4756"/>
                </a:lnTo>
                <a:lnTo>
                  <a:pt x="11556" y="4728"/>
                </a:lnTo>
                <a:lnTo>
                  <a:pt x="11583" y="4700"/>
                </a:lnTo>
                <a:lnTo>
                  <a:pt x="11610" y="4674"/>
                </a:lnTo>
                <a:lnTo>
                  <a:pt x="11639" y="4649"/>
                </a:lnTo>
                <a:lnTo>
                  <a:pt x="11668" y="4624"/>
                </a:lnTo>
                <a:lnTo>
                  <a:pt x="11697" y="4600"/>
                </a:lnTo>
                <a:lnTo>
                  <a:pt x="11725" y="4578"/>
                </a:lnTo>
                <a:lnTo>
                  <a:pt x="11753" y="4557"/>
                </a:lnTo>
                <a:lnTo>
                  <a:pt x="13396" y="3319"/>
                </a:lnTo>
                <a:lnTo>
                  <a:pt x="12172" y="3319"/>
                </a:lnTo>
                <a:lnTo>
                  <a:pt x="12444" y="2791"/>
                </a:lnTo>
                <a:close/>
                <a:moveTo>
                  <a:pt x="15417" y="5325"/>
                </a:moveTo>
                <a:lnTo>
                  <a:pt x="16162" y="3867"/>
                </a:lnTo>
                <a:lnTo>
                  <a:pt x="16175" y="3843"/>
                </a:lnTo>
                <a:lnTo>
                  <a:pt x="16186" y="3818"/>
                </a:lnTo>
                <a:lnTo>
                  <a:pt x="16197" y="3791"/>
                </a:lnTo>
                <a:lnTo>
                  <a:pt x="16206" y="3766"/>
                </a:lnTo>
                <a:lnTo>
                  <a:pt x="16215" y="3740"/>
                </a:lnTo>
                <a:lnTo>
                  <a:pt x="16222" y="3713"/>
                </a:lnTo>
                <a:lnTo>
                  <a:pt x="16229" y="3686"/>
                </a:lnTo>
                <a:lnTo>
                  <a:pt x="16234" y="3659"/>
                </a:lnTo>
                <a:lnTo>
                  <a:pt x="16235" y="3637"/>
                </a:lnTo>
                <a:lnTo>
                  <a:pt x="16236" y="3618"/>
                </a:lnTo>
                <a:lnTo>
                  <a:pt x="16235" y="3599"/>
                </a:lnTo>
                <a:lnTo>
                  <a:pt x="16234" y="3580"/>
                </a:lnTo>
                <a:lnTo>
                  <a:pt x="16232" y="3563"/>
                </a:lnTo>
                <a:lnTo>
                  <a:pt x="16227" y="3546"/>
                </a:lnTo>
                <a:lnTo>
                  <a:pt x="16223" y="3529"/>
                </a:lnTo>
                <a:lnTo>
                  <a:pt x="16218" y="3513"/>
                </a:lnTo>
                <a:lnTo>
                  <a:pt x="16213" y="3498"/>
                </a:lnTo>
                <a:lnTo>
                  <a:pt x="16205" y="3483"/>
                </a:lnTo>
                <a:lnTo>
                  <a:pt x="16198" y="3470"/>
                </a:lnTo>
                <a:lnTo>
                  <a:pt x="16189" y="3456"/>
                </a:lnTo>
                <a:lnTo>
                  <a:pt x="16180" y="3443"/>
                </a:lnTo>
                <a:lnTo>
                  <a:pt x="16170" y="3432"/>
                </a:lnTo>
                <a:lnTo>
                  <a:pt x="16159" y="3420"/>
                </a:lnTo>
                <a:lnTo>
                  <a:pt x="16148" y="3410"/>
                </a:lnTo>
                <a:lnTo>
                  <a:pt x="16136" y="3399"/>
                </a:lnTo>
                <a:lnTo>
                  <a:pt x="16123" y="3389"/>
                </a:lnTo>
                <a:lnTo>
                  <a:pt x="16110" y="3380"/>
                </a:lnTo>
                <a:lnTo>
                  <a:pt x="16096" y="3371"/>
                </a:lnTo>
                <a:lnTo>
                  <a:pt x="16081" y="3362"/>
                </a:lnTo>
                <a:lnTo>
                  <a:pt x="16067" y="3355"/>
                </a:lnTo>
                <a:lnTo>
                  <a:pt x="16052" y="3347"/>
                </a:lnTo>
                <a:lnTo>
                  <a:pt x="16036" y="3341"/>
                </a:lnTo>
                <a:lnTo>
                  <a:pt x="16019" y="3335"/>
                </a:lnTo>
                <a:lnTo>
                  <a:pt x="16002" y="3330"/>
                </a:lnTo>
                <a:lnTo>
                  <a:pt x="15986" y="3324"/>
                </a:lnTo>
                <a:lnTo>
                  <a:pt x="15969" y="3320"/>
                </a:lnTo>
                <a:lnTo>
                  <a:pt x="15933" y="3312"/>
                </a:lnTo>
                <a:lnTo>
                  <a:pt x="15897" y="3305"/>
                </a:lnTo>
                <a:lnTo>
                  <a:pt x="15864" y="3302"/>
                </a:lnTo>
                <a:lnTo>
                  <a:pt x="15831" y="3300"/>
                </a:lnTo>
                <a:lnTo>
                  <a:pt x="15798" y="3298"/>
                </a:lnTo>
                <a:lnTo>
                  <a:pt x="15766" y="3298"/>
                </a:lnTo>
                <a:lnTo>
                  <a:pt x="15733" y="3299"/>
                </a:lnTo>
                <a:lnTo>
                  <a:pt x="15701" y="3300"/>
                </a:lnTo>
                <a:lnTo>
                  <a:pt x="15668" y="3303"/>
                </a:lnTo>
                <a:lnTo>
                  <a:pt x="15636" y="3306"/>
                </a:lnTo>
                <a:lnTo>
                  <a:pt x="15605" y="3312"/>
                </a:lnTo>
                <a:lnTo>
                  <a:pt x="15572" y="3317"/>
                </a:lnTo>
                <a:lnTo>
                  <a:pt x="15541" y="3324"/>
                </a:lnTo>
                <a:lnTo>
                  <a:pt x="15509" y="3332"/>
                </a:lnTo>
                <a:lnTo>
                  <a:pt x="15478" y="3340"/>
                </a:lnTo>
                <a:lnTo>
                  <a:pt x="15446" y="3350"/>
                </a:lnTo>
                <a:lnTo>
                  <a:pt x="15414" y="3360"/>
                </a:lnTo>
                <a:lnTo>
                  <a:pt x="15383" y="3372"/>
                </a:lnTo>
                <a:lnTo>
                  <a:pt x="15336" y="3392"/>
                </a:lnTo>
                <a:lnTo>
                  <a:pt x="15289" y="3413"/>
                </a:lnTo>
                <a:lnTo>
                  <a:pt x="15243" y="3436"/>
                </a:lnTo>
                <a:lnTo>
                  <a:pt x="15199" y="3460"/>
                </a:lnTo>
                <a:lnTo>
                  <a:pt x="15155" y="3486"/>
                </a:lnTo>
                <a:lnTo>
                  <a:pt x="15113" y="3513"/>
                </a:lnTo>
                <a:lnTo>
                  <a:pt x="15072" y="3541"/>
                </a:lnTo>
                <a:lnTo>
                  <a:pt x="15031" y="3571"/>
                </a:lnTo>
                <a:lnTo>
                  <a:pt x="14992" y="3603"/>
                </a:lnTo>
                <a:lnTo>
                  <a:pt x="14953" y="3635"/>
                </a:lnTo>
                <a:lnTo>
                  <a:pt x="14916" y="3669"/>
                </a:lnTo>
                <a:lnTo>
                  <a:pt x="14879" y="3705"/>
                </a:lnTo>
                <a:lnTo>
                  <a:pt x="14844" y="3742"/>
                </a:lnTo>
                <a:lnTo>
                  <a:pt x="14811" y="3781"/>
                </a:lnTo>
                <a:lnTo>
                  <a:pt x="14778" y="3820"/>
                </a:lnTo>
                <a:lnTo>
                  <a:pt x="14747" y="3861"/>
                </a:lnTo>
                <a:lnTo>
                  <a:pt x="14721" y="3897"/>
                </a:lnTo>
                <a:lnTo>
                  <a:pt x="14696" y="3935"/>
                </a:lnTo>
                <a:lnTo>
                  <a:pt x="14671" y="3974"/>
                </a:lnTo>
                <a:lnTo>
                  <a:pt x="14647" y="4014"/>
                </a:lnTo>
                <a:lnTo>
                  <a:pt x="14622" y="4055"/>
                </a:lnTo>
                <a:lnTo>
                  <a:pt x="14600" y="4097"/>
                </a:lnTo>
                <a:lnTo>
                  <a:pt x="14579" y="4141"/>
                </a:lnTo>
                <a:lnTo>
                  <a:pt x="14559" y="4185"/>
                </a:lnTo>
                <a:lnTo>
                  <a:pt x="14551" y="4207"/>
                </a:lnTo>
                <a:lnTo>
                  <a:pt x="14543" y="4230"/>
                </a:lnTo>
                <a:lnTo>
                  <a:pt x="14534" y="4252"/>
                </a:lnTo>
                <a:lnTo>
                  <a:pt x="14527" y="4274"/>
                </a:lnTo>
                <a:lnTo>
                  <a:pt x="14520" y="4297"/>
                </a:lnTo>
                <a:lnTo>
                  <a:pt x="14514" y="4321"/>
                </a:lnTo>
                <a:lnTo>
                  <a:pt x="14509" y="4343"/>
                </a:lnTo>
                <a:lnTo>
                  <a:pt x="14504" y="4366"/>
                </a:lnTo>
                <a:lnTo>
                  <a:pt x="14499" y="4389"/>
                </a:lnTo>
                <a:lnTo>
                  <a:pt x="14496" y="4412"/>
                </a:lnTo>
                <a:lnTo>
                  <a:pt x="14494" y="4434"/>
                </a:lnTo>
                <a:lnTo>
                  <a:pt x="14493" y="4458"/>
                </a:lnTo>
                <a:lnTo>
                  <a:pt x="14492" y="4481"/>
                </a:lnTo>
                <a:lnTo>
                  <a:pt x="14492" y="4503"/>
                </a:lnTo>
                <a:lnTo>
                  <a:pt x="14493" y="4526"/>
                </a:lnTo>
                <a:lnTo>
                  <a:pt x="14496" y="4549"/>
                </a:lnTo>
                <a:lnTo>
                  <a:pt x="14499" y="4568"/>
                </a:lnTo>
                <a:lnTo>
                  <a:pt x="14504" y="4587"/>
                </a:lnTo>
                <a:lnTo>
                  <a:pt x="14508" y="4605"/>
                </a:lnTo>
                <a:lnTo>
                  <a:pt x="14514" y="4622"/>
                </a:lnTo>
                <a:lnTo>
                  <a:pt x="14520" y="4639"/>
                </a:lnTo>
                <a:lnTo>
                  <a:pt x="14527" y="4655"/>
                </a:lnTo>
                <a:lnTo>
                  <a:pt x="14534" y="4670"/>
                </a:lnTo>
                <a:lnTo>
                  <a:pt x="14543" y="4684"/>
                </a:lnTo>
                <a:lnTo>
                  <a:pt x="14551" y="4698"/>
                </a:lnTo>
                <a:lnTo>
                  <a:pt x="14560" y="4712"/>
                </a:lnTo>
                <a:lnTo>
                  <a:pt x="14571" y="4724"/>
                </a:lnTo>
                <a:lnTo>
                  <a:pt x="14581" y="4736"/>
                </a:lnTo>
                <a:lnTo>
                  <a:pt x="14592" y="4748"/>
                </a:lnTo>
                <a:lnTo>
                  <a:pt x="14604" y="4758"/>
                </a:lnTo>
                <a:lnTo>
                  <a:pt x="14616" y="4769"/>
                </a:lnTo>
                <a:lnTo>
                  <a:pt x="14629" y="4778"/>
                </a:lnTo>
                <a:lnTo>
                  <a:pt x="14641" y="4787"/>
                </a:lnTo>
                <a:lnTo>
                  <a:pt x="14655" y="4795"/>
                </a:lnTo>
                <a:lnTo>
                  <a:pt x="14670" y="4804"/>
                </a:lnTo>
                <a:lnTo>
                  <a:pt x="14683" y="4810"/>
                </a:lnTo>
                <a:lnTo>
                  <a:pt x="14698" y="4817"/>
                </a:lnTo>
                <a:lnTo>
                  <a:pt x="14714" y="4822"/>
                </a:lnTo>
                <a:lnTo>
                  <a:pt x="14730" y="4828"/>
                </a:lnTo>
                <a:lnTo>
                  <a:pt x="14746" y="4833"/>
                </a:lnTo>
                <a:lnTo>
                  <a:pt x="14762" y="4837"/>
                </a:lnTo>
                <a:lnTo>
                  <a:pt x="14779" y="4841"/>
                </a:lnTo>
                <a:lnTo>
                  <a:pt x="14796" y="4845"/>
                </a:lnTo>
                <a:lnTo>
                  <a:pt x="14814" y="4848"/>
                </a:lnTo>
                <a:lnTo>
                  <a:pt x="14850" y="4852"/>
                </a:lnTo>
                <a:lnTo>
                  <a:pt x="14886" y="4854"/>
                </a:lnTo>
                <a:lnTo>
                  <a:pt x="14914" y="4854"/>
                </a:lnTo>
                <a:lnTo>
                  <a:pt x="14941" y="4853"/>
                </a:lnTo>
                <a:lnTo>
                  <a:pt x="14967" y="4851"/>
                </a:lnTo>
                <a:lnTo>
                  <a:pt x="14995" y="4848"/>
                </a:lnTo>
                <a:lnTo>
                  <a:pt x="15021" y="4845"/>
                </a:lnTo>
                <a:lnTo>
                  <a:pt x="15046" y="4839"/>
                </a:lnTo>
                <a:lnTo>
                  <a:pt x="15073" y="4834"/>
                </a:lnTo>
                <a:lnTo>
                  <a:pt x="15099" y="4828"/>
                </a:lnTo>
                <a:lnTo>
                  <a:pt x="15124" y="4821"/>
                </a:lnTo>
                <a:lnTo>
                  <a:pt x="15149" y="4813"/>
                </a:lnTo>
                <a:lnTo>
                  <a:pt x="15175" y="4805"/>
                </a:lnTo>
                <a:lnTo>
                  <a:pt x="15200" y="4796"/>
                </a:lnTo>
                <a:lnTo>
                  <a:pt x="15224" y="4787"/>
                </a:lnTo>
                <a:lnTo>
                  <a:pt x="15249" y="4776"/>
                </a:lnTo>
                <a:lnTo>
                  <a:pt x="15274" y="4766"/>
                </a:lnTo>
                <a:lnTo>
                  <a:pt x="15298" y="4754"/>
                </a:lnTo>
                <a:lnTo>
                  <a:pt x="15346" y="4730"/>
                </a:lnTo>
                <a:lnTo>
                  <a:pt x="15393" y="4704"/>
                </a:lnTo>
                <a:lnTo>
                  <a:pt x="15440" y="4676"/>
                </a:lnTo>
                <a:lnTo>
                  <a:pt x="15486" y="4647"/>
                </a:lnTo>
                <a:lnTo>
                  <a:pt x="15531" y="4618"/>
                </a:lnTo>
                <a:lnTo>
                  <a:pt x="15575" y="4586"/>
                </a:lnTo>
                <a:lnTo>
                  <a:pt x="15620" y="4555"/>
                </a:lnTo>
                <a:lnTo>
                  <a:pt x="15664" y="4523"/>
                </a:lnTo>
                <a:lnTo>
                  <a:pt x="15318" y="5202"/>
                </a:lnTo>
                <a:lnTo>
                  <a:pt x="15265" y="5226"/>
                </a:lnTo>
                <a:lnTo>
                  <a:pt x="15214" y="5251"/>
                </a:lnTo>
                <a:lnTo>
                  <a:pt x="15162" y="5273"/>
                </a:lnTo>
                <a:lnTo>
                  <a:pt x="15109" y="5293"/>
                </a:lnTo>
                <a:lnTo>
                  <a:pt x="15083" y="5302"/>
                </a:lnTo>
                <a:lnTo>
                  <a:pt x="15056" y="5312"/>
                </a:lnTo>
                <a:lnTo>
                  <a:pt x="15030" y="5320"/>
                </a:lnTo>
                <a:lnTo>
                  <a:pt x="15002" y="5329"/>
                </a:lnTo>
                <a:lnTo>
                  <a:pt x="14975" y="5336"/>
                </a:lnTo>
                <a:lnTo>
                  <a:pt x="14946" y="5343"/>
                </a:lnTo>
                <a:lnTo>
                  <a:pt x="14918" y="5350"/>
                </a:lnTo>
                <a:lnTo>
                  <a:pt x="14890" y="5355"/>
                </a:lnTo>
                <a:lnTo>
                  <a:pt x="14857" y="5360"/>
                </a:lnTo>
                <a:lnTo>
                  <a:pt x="14823" y="5365"/>
                </a:lnTo>
                <a:lnTo>
                  <a:pt x="14790" y="5369"/>
                </a:lnTo>
                <a:lnTo>
                  <a:pt x="14756" y="5372"/>
                </a:lnTo>
                <a:lnTo>
                  <a:pt x="14721" y="5374"/>
                </a:lnTo>
                <a:lnTo>
                  <a:pt x="14688" y="5376"/>
                </a:lnTo>
                <a:lnTo>
                  <a:pt x="14654" y="5376"/>
                </a:lnTo>
                <a:lnTo>
                  <a:pt x="14620" y="5376"/>
                </a:lnTo>
                <a:lnTo>
                  <a:pt x="14586" y="5374"/>
                </a:lnTo>
                <a:lnTo>
                  <a:pt x="14552" y="5372"/>
                </a:lnTo>
                <a:lnTo>
                  <a:pt x="14518" y="5368"/>
                </a:lnTo>
                <a:lnTo>
                  <a:pt x="14485" y="5363"/>
                </a:lnTo>
                <a:lnTo>
                  <a:pt x="14451" y="5358"/>
                </a:lnTo>
                <a:lnTo>
                  <a:pt x="14418" y="5351"/>
                </a:lnTo>
                <a:lnTo>
                  <a:pt x="14386" y="5343"/>
                </a:lnTo>
                <a:lnTo>
                  <a:pt x="14353" y="5334"/>
                </a:lnTo>
                <a:lnTo>
                  <a:pt x="14326" y="5323"/>
                </a:lnTo>
                <a:lnTo>
                  <a:pt x="14299" y="5313"/>
                </a:lnTo>
                <a:lnTo>
                  <a:pt x="14273" y="5301"/>
                </a:lnTo>
                <a:lnTo>
                  <a:pt x="14248" y="5288"/>
                </a:lnTo>
                <a:lnTo>
                  <a:pt x="14224" y="5275"/>
                </a:lnTo>
                <a:lnTo>
                  <a:pt x="14201" y="5261"/>
                </a:lnTo>
                <a:lnTo>
                  <a:pt x="14179" y="5245"/>
                </a:lnTo>
                <a:lnTo>
                  <a:pt x="14157" y="5229"/>
                </a:lnTo>
                <a:lnTo>
                  <a:pt x="14136" y="5213"/>
                </a:lnTo>
                <a:lnTo>
                  <a:pt x="14116" y="5196"/>
                </a:lnTo>
                <a:lnTo>
                  <a:pt x="14097" y="5177"/>
                </a:lnTo>
                <a:lnTo>
                  <a:pt x="14079" y="5158"/>
                </a:lnTo>
                <a:lnTo>
                  <a:pt x="14062" y="5139"/>
                </a:lnTo>
                <a:lnTo>
                  <a:pt x="14045" y="5118"/>
                </a:lnTo>
                <a:lnTo>
                  <a:pt x="14029" y="5097"/>
                </a:lnTo>
                <a:lnTo>
                  <a:pt x="14016" y="5076"/>
                </a:lnTo>
                <a:lnTo>
                  <a:pt x="14001" y="5053"/>
                </a:lnTo>
                <a:lnTo>
                  <a:pt x="13988" y="5030"/>
                </a:lnTo>
                <a:lnTo>
                  <a:pt x="13977" y="5007"/>
                </a:lnTo>
                <a:lnTo>
                  <a:pt x="13965" y="4983"/>
                </a:lnTo>
                <a:lnTo>
                  <a:pt x="13956" y="4958"/>
                </a:lnTo>
                <a:lnTo>
                  <a:pt x="13946" y="4933"/>
                </a:lnTo>
                <a:lnTo>
                  <a:pt x="13938" y="4908"/>
                </a:lnTo>
                <a:lnTo>
                  <a:pt x="13930" y="4882"/>
                </a:lnTo>
                <a:lnTo>
                  <a:pt x="13923" y="4855"/>
                </a:lnTo>
                <a:lnTo>
                  <a:pt x="13918" y="4828"/>
                </a:lnTo>
                <a:lnTo>
                  <a:pt x="13913" y="4801"/>
                </a:lnTo>
                <a:lnTo>
                  <a:pt x="13909" y="4773"/>
                </a:lnTo>
                <a:lnTo>
                  <a:pt x="13906" y="4746"/>
                </a:lnTo>
                <a:lnTo>
                  <a:pt x="13904" y="4717"/>
                </a:lnTo>
                <a:lnTo>
                  <a:pt x="13903" y="4688"/>
                </a:lnTo>
                <a:lnTo>
                  <a:pt x="13902" y="4659"/>
                </a:lnTo>
                <a:lnTo>
                  <a:pt x="13905" y="4615"/>
                </a:lnTo>
                <a:lnTo>
                  <a:pt x="13909" y="4570"/>
                </a:lnTo>
                <a:lnTo>
                  <a:pt x="13916" y="4527"/>
                </a:lnTo>
                <a:lnTo>
                  <a:pt x="13923" y="4485"/>
                </a:lnTo>
                <a:lnTo>
                  <a:pt x="13933" y="4443"/>
                </a:lnTo>
                <a:lnTo>
                  <a:pt x="13943" y="4401"/>
                </a:lnTo>
                <a:lnTo>
                  <a:pt x="13955" y="4359"/>
                </a:lnTo>
                <a:lnTo>
                  <a:pt x="13967" y="4317"/>
                </a:lnTo>
                <a:lnTo>
                  <a:pt x="13982" y="4276"/>
                </a:lnTo>
                <a:lnTo>
                  <a:pt x="13997" y="4236"/>
                </a:lnTo>
                <a:lnTo>
                  <a:pt x="14014" y="4196"/>
                </a:lnTo>
                <a:lnTo>
                  <a:pt x="14030" y="4156"/>
                </a:lnTo>
                <a:lnTo>
                  <a:pt x="14048" y="4116"/>
                </a:lnTo>
                <a:lnTo>
                  <a:pt x="14067" y="4077"/>
                </a:lnTo>
                <a:lnTo>
                  <a:pt x="14086" y="4038"/>
                </a:lnTo>
                <a:lnTo>
                  <a:pt x="14106" y="3999"/>
                </a:lnTo>
                <a:lnTo>
                  <a:pt x="14127" y="3962"/>
                </a:lnTo>
                <a:lnTo>
                  <a:pt x="14148" y="3925"/>
                </a:lnTo>
                <a:lnTo>
                  <a:pt x="14169" y="3889"/>
                </a:lnTo>
                <a:lnTo>
                  <a:pt x="14191" y="3855"/>
                </a:lnTo>
                <a:lnTo>
                  <a:pt x="14213" y="3819"/>
                </a:lnTo>
                <a:lnTo>
                  <a:pt x="14236" y="3785"/>
                </a:lnTo>
                <a:lnTo>
                  <a:pt x="14260" y="3750"/>
                </a:lnTo>
                <a:lnTo>
                  <a:pt x="14284" y="3716"/>
                </a:lnTo>
                <a:lnTo>
                  <a:pt x="14308" y="3683"/>
                </a:lnTo>
                <a:lnTo>
                  <a:pt x="14333" y="3650"/>
                </a:lnTo>
                <a:lnTo>
                  <a:pt x="14360" y="3617"/>
                </a:lnTo>
                <a:lnTo>
                  <a:pt x="14386" y="3585"/>
                </a:lnTo>
                <a:lnTo>
                  <a:pt x="14412" y="3553"/>
                </a:lnTo>
                <a:lnTo>
                  <a:pt x="14439" y="3521"/>
                </a:lnTo>
                <a:lnTo>
                  <a:pt x="14467" y="3491"/>
                </a:lnTo>
                <a:lnTo>
                  <a:pt x="14495" y="3460"/>
                </a:lnTo>
                <a:lnTo>
                  <a:pt x="14539" y="3416"/>
                </a:lnTo>
                <a:lnTo>
                  <a:pt x="14585" y="3373"/>
                </a:lnTo>
                <a:lnTo>
                  <a:pt x="14631" y="3332"/>
                </a:lnTo>
                <a:lnTo>
                  <a:pt x="14677" y="3291"/>
                </a:lnTo>
                <a:lnTo>
                  <a:pt x="14726" y="3252"/>
                </a:lnTo>
                <a:lnTo>
                  <a:pt x="14774" y="3214"/>
                </a:lnTo>
                <a:lnTo>
                  <a:pt x="14823" y="3177"/>
                </a:lnTo>
                <a:lnTo>
                  <a:pt x="14874" y="3141"/>
                </a:lnTo>
                <a:lnTo>
                  <a:pt x="14925" y="3107"/>
                </a:lnTo>
                <a:lnTo>
                  <a:pt x="14978" y="3074"/>
                </a:lnTo>
                <a:lnTo>
                  <a:pt x="15031" y="3043"/>
                </a:lnTo>
                <a:lnTo>
                  <a:pt x="15085" y="3013"/>
                </a:lnTo>
                <a:lnTo>
                  <a:pt x="15140" y="2985"/>
                </a:lnTo>
                <a:lnTo>
                  <a:pt x="15196" y="2957"/>
                </a:lnTo>
                <a:lnTo>
                  <a:pt x="15251" y="2932"/>
                </a:lnTo>
                <a:lnTo>
                  <a:pt x="15309" y="2908"/>
                </a:lnTo>
                <a:lnTo>
                  <a:pt x="15363" y="2888"/>
                </a:lnTo>
                <a:lnTo>
                  <a:pt x="15418" y="2870"/>
                </a:lnTo>
                <a:lnTo>
                  <a:pt x="15473" y="2853"/>
                </a:lnTo>
                <a:lnTo>
                  <a:pt x="15529" y="2838"/>
                </a:lnTo>
                <a:lnTo>
                  <a:pt x="15585" y="2825"/>
                </a:lnTo>
                <a:lnTo>
                  <a:pt x="15641" y="2812"/>
                </a:lnTo>
                <a:lnTo>
                  <a:pt x="15696" y="2802"/>
                </a:lnTo>
                <a:lnTo>
                  <a:pt x="15753" y="2793"/>
                </a:lnTo>
                <a:lnTo>
                  <a:pt x="15810" y="2787"/>
                </a:lnTo>
                <a:lnTo>
                  <a:pt x="15868" y="2781"/>
                </a:lnTo>
                <a:lnTo>
                  <a:pt x="15925" y="2778"/>
                </a:lnTo>
                <a:lnTo>
                  <a:pt x="15981" y="2776"/>
                </a:lnTo>
                <a:lnTo>
                  <a:pt x="16039" y="2776"/>
                </a:lnTo>
                <a:lnTo>
                  <a:pt x="16097" y="2778"/>
                </a:lnTo>
                <a:lnTo>
                  <a:pt x="16154" y="2782"/>
                </a:lnTo>
                <a:lnTo>
                  <a:pt x="16212" y="2788"/>
                </a:lnTo>
                <a:lnTo>
                  <a:pt x="16254" y="2795"/>
                </a:lnTo>
                <a:lnTo>
                  <a:pt x="16296" y="2803"/>
                </a:lnTo>
                <a:lnTo>
                  <a:pt x="16335" y="2813"/>
                </a:lnTo>
                <a:lnTo>
                  <a:pt x="16374" y="2825"/>
                </a:lnTo>
                <a:lnTo>
                  <a:pt x="16410" y="2837"/>
                </a:lnTo>
                <a:lnTo>
                  <a:pt x="16446" y="2851"/>
                </a:lnTo>
                <a:lnTo>
                  <a:pt x="16481" y="2867"/>
                </a:lnTo>
                <a:lnTo>
                  <a:pt x="16514" y="2884"/>
                </a:lnTo>
                <a:lnTo>
                  <a:pt x="16545" y="2902"/>
                </a:lnTo>
                <a:lnTo>
                  <a:pt x="16575" y="2922"/>
                </a:lnTo>
                <a:lnTo>
                  <a:pt x="16603" y="2943"/>
                </a:lnTo>
                <a:lnTo>
                  <a:pt x="16630" y="2965"/>
                </a:lnTo>
                <a:lnTo>
                  <a:pt x="16656" y="2988"/>
                </a:lnTo>
                <a:lnTo>
                  <a:pt x="16679" y="3012"/>
                </a:lnTo>
                <a:lnTo>
                  <a:pt x="16701" y="3039"/>
                </a:lnTo>
                <a:lnTo>
                  <a:pt x="16721" y="3065"/>
                </a:lnTo>
                <a:lnTo>
                  <a:pt x="16740" y="3093"/>
                </a:lnTo>
                <a:lnTo>
                  <a:pt x="16756" y="3123"/>
                </a:lnTo>
                <a:lnTo>
                  <a:pt x="16772" y="3153"/>
                </a:lnTo>
                <a:lnTo>
                  <a:pt x="16786" y="3185"/>
                </a:lnTo>
                <a:lnTo>
                  <a:pt x="16797" y="3218"/>
                </a:lnTo>
                <a:lnTo>
                  <a:pt x="16807" y="3250"/>
                </a:lnTo>
                <a:lnTo>
                  <a:pt x="16815" y="3285"/>
                </a:lnTo>
                <a:lnTo>
                  <a:pt x="16821" y="3321"/>
                </a:lnTo>
                <a:lnTo>
                  <a:pt x="16825" y="3358"/>
                </a:lnTo>
                <a:lnTo>
                  <a:pt x="16828" y="3396"/>
                </a:lnTo>
                <a:lnTo>
                  <a:pt x="16828" y="3434"/>
                </a:lnTo>
                <a:lnTo>
                  <a:pt x="16826" y="3474"/>
                </a:lnTo>
                <a:lnTo>
                  <a:pt x="16823" y="3514"/>
                </a:lnTo>
                <a:lnTo>
                  <a:pt x="16817" y="3556"/>
                </a:lnTo>
                <a:lnTo>
                  <a:pt x="16809" y="3598"/>
                </a:lnTo>
                <a:lnTo>
                  <a:pt x="16800" y="3641"/>
                </a:lnTo>
                <a:lnTo>
                  <a:pt x="16788" y="3682"/>
                </a:lnTo>
                <a:lnTo>
                  <a:pt x="16775" y="3721"/>
                </a:lnTo>
                <a:lnTo>
                  <a:pt x="16762" y="3760"/>
                </a:lnTo>
                <a:lnTo>
                  <a:pt x="16747" y="3799"/>
                </a:lnTo>
                <a:lnTo>
                  <a:pt x="16731" y="3837"/>
                </a:lnTo>
                <a:lnTo>
                  <a:pt x="16714" y="3875"/>
                </a:lnTo>
                <a:lnTo>
                  <a:pt x="16697" y="3912"/>
                </a:lnTo>
                <a:lnTo>
                  <a:pt x="16678" y="3949"/>
                </a:lnTo>
                <a:lnTo>
                  <a:pt x="15969" y="5325"/>
                </a:lnTo>
                <a:lnTo>
                  <a:pt x="15417" y="5325"/>
                </a:lnTo>
                <a:close/>
                <a:moveTo>
                  <a:pt x="1294" y="2791"/>
                </a:moveTo>
                <a:lnTo>
                  <a:pt x="0" y="5326"/>
                </a:lnTo>
                <a:lnTo>
                  <a:pt x="408" y="5326"/>
                </a:lnTo>
                <a:lnTo>
                  <a:pt x="1701" y="2791"/>
                </a:lnTo>
                <a:lnTo>
                  <a:pt x="1294" y="2791"/>
                </a:lnTo>
                <a:close/>
                <a:moveTo>
                  <a:pt x="1911" y="2791"/>
                </a:moveTo>
                <a:lnTo>
                  <a:pt x="617" y="5326"/>
                </a:lnTo>
                <a:lnTo>
                  <a:pt x="1466" y="5326"/>
                </a:lnTo>
                <a:lnTo>
                  <a:pt x="2759" y="2791"/>
                </a:lnTo>
                <a:lnTo>
                  <a:pt x="1911" y="2791"/>
                </a:lnTo>
                <a:close/>
                <a:moveTo>
                  <a:pt x="5017" y="713"/>
                </a:moveTo>
                <a:lnTo>
                  <a:pt x="5015" y="704"/>
                </a:lnTo>
                <a:lnTo>
                  <a:pt x="5011" y="695"/>
                </a:lnTo>
                <a:lnTo>
                  <a:pt x="5006" y="686"/>
                </a:lnTo>
                <a:lnTo>
                  <a:pt x="5002" y="677"/>
                </a:lnTo>
                <a:lnTo>
                  <a:pt x="5001" y="674"/>
                </a:lnTo>
                <a:lnTo>
                  <a:pt x="5000" y="669"/>
                </a:lnTo>
                <a:lnTo>
                  <a:pt x="5000" y="666"/>
                </a:lnTo>
                <a:lnTo>
                  <a:pt x="5001" y="664"/>
                </a:lnTo>
                <a:lnTo>
                  <a:pt x="5003" y="662"/>
                </a:lnTo>
                <a:lnTo>
                  <a:pt x="5006" y="660"/>
                </a:lnTo>
                <a:lnTo>
                  <a:pt x="5011" y="659"/>
                </a:lnTo>
                <a:lnTo>
                  <a:pt x="5017" y="659"/>
                </a:lnTo>
                <a:lnTo>
                  <a:pt x="5019" y="652"/>
                </a:lnTo>
                <a:lnTo>
                  <a:pt x="5021" y="646"/>
                </a:lnTo>
                <a:lnTo>
                  <a:pt x="5024" y="644"/>
                </a:lnTo>
                <a:lnTo>
                  <a:pt x="5028" y="642"/>
                </a:lnTo>
                <a:lnTo>
                  <a:pt x="5032" y="642"/>
                </a:lnTo>
                <a:lnTo>
                  <a:pt x="5036" y="643"/>
                </a:lnTo>
                <a:lnTo>
                  <a:pt x="5040" y="644"/>
                </a:lnTo>
                <a:lnTo>
                  <a:pt x="5044" y="646"/>
                </a:lnTo>
                <a:lnTo>
                  <a:pt x="5048" y="647"/>
                </a:lnTo>
                <a:lnTo>
                  <a:pt x="5053" y="649"/>
                </a:lnTo>
                <a:lnTo>
                  <a:pt x="5056" y="649"/>
                </a:lnTo>
                <a:lnTo>
                  <a:pt x="5059" y="649"/>
                </a:lnTo>
                <a:lnTo>
                  <a:pt x="5062" y="647"/>
                </a:lnTo>
                <a:lnTo>
                  <a:pt x="5064" y="644"/>
                </a:lnTo>
                <a:lnTo>
                  <a:pt x="5065" y="640"/>
                </a:lnTo>
                <a:lnTo>
                  <a:pt x="5065" y="633"/>
                </a:lnTo>
                <a:lnTo>
                  <a:pt x="5061" y="632"/>
                </a:lnTo>
                <a:lnTo>
                  <a:pt x="5057" y="632"/>
                </a:lnTo>
                <a:lnTo>
                  <a:pt x="5053" y="629"/>
                </a:lnTo>
                <a:lnTo>
                  <a:pt x="5049" y="627"/>
                </a:lnTo>
                <a:lnTo>
                  <a:pt x="5047" y="625"/>
                </a:lnTo>
                <a:lnTo>
                  <a:pt x="5045" y="622"/>
                </a:lnTo>
                <a:lnTo>
                  <a:pt x="5043" y="618"/>
                </a:lnTo>
                <a:lnTo>
                  <a:pt x="5041" y="615"/>
                </a:lnTo>
                <a:lnTo>
                  <a:pt x="5040" y="606"/>
                </a:lnTo>
                <a:lnTo>
                  <a:pt x="5039" y="596"/>
                </a:lnTo>
                <a:lnTo>
                  <a:pt x="5039" y="585"/>
                </a:lnTo>
                <a:lnTo>
                  <a:pt x="5040" y="575"/>
                </a:lnTo>
                <a:lnTo>
                  <a:pt x="5043" y="552"/>
                </a:lnTo>
                <a:lnTo>
                  <a:pt x="5046" y="533"/>
                </a:lnTo>
                <a:lnTo>
                  <a:pt x="5047" y="525"/>
                </a:lnTo>
                <a:lnTo>
                  <a:pt x="5047" y="519"/>
                </a:lnTo>
                <a:lnTo>
                  <a:pt x="5046" y="513"/>
                </a:lnTo>
                <a:lnTo>
                  <a:pt x="5043" y="511"/>
                </a:lnTo>
                <a:lnTo>
                  <a:pt x="5036" y="511"/>
                </a:lnTo>
                <a:lnTo>
                  <a:pt x="5018" y="512"/>
                </a:lnTo>
                <a:lnTo>
                  <a:pt x="4993" y="512"/>
                </a:lnTo>
                <a:lnTo>
                  <a:pt x="4964" y="512"/>
                </a:lnTo>
                <a:lnTo>
                  <a:pt x="4936" y="512"/>
                </a:lnTo>
                <a:lnTo>
                  <a:pt x="4911" y="510"/>
                </a:lnTo>
                <a:lnTo>
                  <a:pt x="4900" y="509"/>
                </a:lnTo>
                <a:lnTo>
                  <a:pt x="4892" y="507"/>
                </a:lnTo>
                <a:lnTo>
                  <a:pt x="4886" y="505"/>
                </a:lnTo>
                <a:lnTo>
                  <a:pt x="4883" y="502"/>
                </a:lnTo>
                <a:lnTo>
                  <a:pt x="4866" y="499"/>
                </a:lnTo>
                <a:lnTo>
                  <a:pt x="4853" y="497"/>
                </a:lnTo>
                <a:lnTo>
                  <a:pt x="4843" y="497"/>
                </a:lnTo>
                <a:lnTo>
                  <a:pt x="4837" y="499"/>
                </a:lnTo>
                <a:lnTo>
                  <a:pt x="4835" y="500"/>
                </a:lnTo>
                <a:lnTo>
                  <a:pt x="4834" y="502"/>
                </a:lnTo>
                <a:lnTo>
                  <a:pt x="4834" y="503"/>
                </a:lnTo>
                <a:lnTo>
                  <a:pt x="4833" y="506"/>
                </a:lnTo>
                <a:lnTo>
                  <a:pt x="4835" y="511"/>
                </a:lnTo>
                <a:lnTo>
                  <a:pt x="4837" y="517"/>
                </a:lnTo>
                <a:lnTo>
                  <a:pt x="4846" y="530"/>
                </a:lnTo>
                <a:lnTo>
                  <a:pt x="4858" y="545"/>
                </a:lnTo>
                <a:lnTo>
                  <a:pt x="4869" y="559"/>
                </a:lnTo>
                <a:lnTo>
                  <a:pt x="4875" y="569"/>
                </a:lnTo>
                <a:lnTo>
                  <a:pt x="4879" y="570"/>
                </a:lnTo>
                <a:lnTo>
                  <a:pt x="4882" y="572"/>
                </a:lnTo>
                <a:lnTo>
                  <a:pt x="4884" y="575"/>
                </a:lnTo>
                <a:lnTo>
                  <a:pt x="4886" y="579"/>
                </a:lnTo>
                <a:lnTo>
                  <a:pt x="4887" y="582"/>
                </a:lnTo>
                <a:lnTo>
                  <a:pt x="4889" y="587"/>
                </a:lnTo>
                <a:lnTo>
                  <a:pt x="4889" y="593"/>
                </a:lnTo>
                <a:lnTo>
                  <a:pt x="4889" y="597"/>
                </a:lnTo>
                <a:lnTo>
                  <a:pt x="4886" y="607"/>
                </a:lnTo>
                <a:lnTo>
                  <a:pt x="4883" y="616"/>
                </a:lnTo>
                <a:lnTo>
                  <a:pt x="4882" y="619"/>
                </a:lnTo>
                <a:lnTo>
                  <a:pt x="4880" y="622"/>
                </a:lnTo>
                <a:lnTo>
                  <a:pt x="4878" y="624"/>
                </a:lnTo>
                <a:lnTo>
                  <a:pt x="4875" y="624"/>
                </a:lnTo>
                <a:lnTo>
                  <a:pt x="4876" y="634"/>
                </a:lnTo>
                <a:lnTo>
                  <a:pt x="4877" y="642"/>
                </a:lnTo>
                <a:lnTo>
                  <a:pt x="4879" y="649"/>
                </a:lnTo>
                <a:lnTo>
                  <a:pt x="4883" y="657"/>
                </a:lnTo>
                <a:lnTo>
                  <a:pt x="4887" y="662"/>
                </a:lnTo>
                <a:lnTo>
                  <a:pt x="4894" y="666"/>
                </a:lnTo>
                <a:lnTo>
                  <a:pt x="4901" y="668"/>
                </a:lnTo>
                <a:lnTo>
                  <a:pt x="4911" y="669"/>
                </a:lnTo>
                <a:lnTo>
                  <a:pt x="4911" y="676"/>
                </a:lnTo>
                <a:lnTo>
                  <a:pt x="4909" y="681"/>
                </a:lnTo>
                <a:lnTo>
                  <a:pt x="4906" y="684"/>
                </a:lnTo>
                <a:lnTo>
                  <a:pt x="4903" y="687"/>
                </a:lnTo>
                <a:lnTo>
                  <a:pt x="4901" y="691"/>
                </a:lnTo>
                <a:lnTo>
                  <a:pt x="4899" y="694"/>
                </a:lnTo>
                <a:lnTo>
                  <a:pt x="4897" y="699"/>
                </a:lnTo>
                <a:lnTo>
                  <a:pt x="4897" y="706"/>
                </a:lnTo>
                <a:lnTo>
                  <a:pt x="4899" y="706"/>
                </a:lnTo>
                <a:lnTo>
                  <a:pt x="4900" y="707"/>
                </a:lnTo>
                <a:lnTo>
                  <a:pt x="4899" y="707"/>
                </a:lnTo>
                <a:lnTo>
                  <a:pt x="4898" y="709"/>
                </a:lnTo>
                <a:lnTo>
                  <a:pt x="4892" y="711"/>
                </a:lnTo>
                <a:lnTo>
                  <a:pt x="4882" y="714"/>
                </a:lnTo>
                <a:lnTo>
                  <a:pt x="4863" y="719"/>
                </a:lnTo>
                <a:lnTo>
                  <a:pt x="4853" y="721"/>
                </a:lnTo>
                <a:lnTo>
                  <a:pt x="4854" y="730"/>
                </a:lnTo>
                <a:lnTo>
                  <a:pt x="4856" y="735"/>
                </a:lnTo>
                <a:lnTo>
                  <a:pt x="4859" y="739"/>
                </a:lnTo>
                <a:lnTo>
                  <a:pt x="4863" y="741"/>
                </a:lnTo>
                <a:lnTo>
                  <a:pt x="4870" y="744"/>
                </a:lnTo>
                <a:lnTo>
                  <a:pt x="4873" y="748"/>
                </a:lnTo>
                <a:lnTo>
                  <a:pt x="4887" y="746"/>
                </a:lnTo>
                <a:lnTo>
                  <a:pt x="4903" y="743"/>
                </a:lnTo>
                <a:lnTo>
                  <a:pt x="4904" y="740"/>
                </a:lnTo>
                <a:lnTo>
                  <a:pt x="4906" y="738"/>
                </a:lnTo>
                <a:lnTo>
                  <a:pt x="4909" y="736"/>
                </a:lnTo>
                <a:lnTo>
                  <a:pt x="4912" y="734"/>
                </a:lnTo>
                <a:lnTo>
                  <a:pt x="4920" y="731"/>
                </a:lnTo>
                <a:lnTo>
                  <a:pt x="4930" y="729"/>
                </a:lnTo>
                <a:lnTo>
                  <a:pt x="4941" y="727"/>
                </a:lnTo>
                <a:lnTo>
                  <a:pt x="4954" y="726"/>
                </a:lnTo>
                <a:lnTo>
                  <a:pt x="4966" y="727"/>
                </a:lnTo>
                <a:lnTo>
                  <a:pt x="4980" y="729"/>
                </a:lnTo>
                <a:lnTo>
                  <a:pt x="5008" y="732"/>
                </a:lnTo>
                <a:lnTo>
                  <a:pt x="5034" y="735"/>
                </a:lnTo>
                <a:lnTo>
                  <a:pt x="5056" y="738"/>
                </a:lnTo>
                <a:lnTo>
                  <a:pt x="5070" y="739"/>
                </a:lnTo>
                <a:lnTo>
                  <a:pt x="5076" y="734"/>
                </a:lnTo>
                <a:lnTo>
                  <a:pt x="5079" y="729"/>
                </a:lnTo>
                <a:lnTo>
                  <a:pt x="5080" y="724"/>
                </a:lnTo>
                <a:lnTo>
                  <a:pt x="5080" y="721"/>
                </a:lnTo>
                <a:lnTo>
                  <a:pt x="5078" y="719"/>
                </a:lnTo>
                <a:lnTo>
                  <a:pt x="5075" y="717"/>
                </a:lnTo>
                <a:lnTo>
                  <a:pt x="5070" y="715"/>
                </a:lnTo>
                <a:lnTo>
                  <a:pt x="5065" y="714"/>
                </a:lnTo>
                <a:lnTo>
                  <a:pt x="5040" y="713"/>
                </a:lnTo>
                <a:lnTo>
                  <a:pt x="5017" y="713"/>
                </a:lnTo>
                <a:close/>
                <a:moveTo>
                  <a:pt x="4911" y="491"/>
                </a:moveTo>
                <a:lnTo>
                  <a:pt x="4915" y="491"/>
                </a:lnTo>
                <a:lnTo>
                  <a:pt x="4919" y="490"/>
                </a:lnTo>
                <a:lnTo>
                  <a:pt x="4922" y="489"/>
                </a:lnTo>
                <a:lnTo>
                  <a:pt x="4924" y="488"/>
                </a:lnTo>
                <a:lnTo>
                  <a:pt x="4925" y="486"/>
                </a:lnTo>
                <a:lnTo>
                  <a:pt x="4926" y="485"/>
                </a:lnTo>
                <a:lnTo>
                  <a:pt x="4926" y="482"/>
                </a:lnTo>
                <a:lnTo>
                  <a:pt x="4926" y="480"/>
                </a:lnTo>
                <a:lnTo>
                  <a:pt x="4924" y="474"/>
                </a:lnTo>
                <a:lnTo>
                  <a:pt x="4920" y="468"/>
                </a:lnTo>
                <a:lnTo>
                  <a:pt x="4914" y="462"/>
                </a:lnTo>
                <a:lnTo>
                  <a:pt x="4907" y="455"/>
                </a:lnTo>
                <a:lnTo>
                  <a:pt x="4899" y="448"/>
                </a:lnTo>
                <a:lnTo>
                  <a:pt x="4891" y="442"/>
                </a:lnTo>
                <a:lnTo>
                  <a:pt x="4882" y="436"/>
                </a:lnTo>
                <a:lnTo>
                  <a:pt x="4873" y="432"/>
                </a:lnTo>
                <a:lnTo>
                  <a:pt x="4864" y="428"/>
                </a:lnTo>
                <a:lnTo>
                  <a:pt x="4856" y="426"/>
                </a:lnTo>
                <a:lnTo>
                  <a:pt x="4848" y="425"/>
                </a:lnTo>
                <a:lnTo>
                  <a:pt x="4841" y="425"/>
                </a:lnTo>
                <a:lnTo>
                  <a:pt x="4842" y="431"/>
                </a:lnTo>
                <a:lnTo>
                  <a:pt x="4844" y="438"/>
                </a:lnTo>
                <a:lnTo>
                  <a:pt x="4848" y="443"/>
                </a:lnTo>
                <a:lnTo>
                  <a:pt x="4853" y="449"/>
                </a:lnTo>
                <a:lnTo>
                  <a:pt x="4863" y="460"/>
                </a:lnTo>
                <a:lnTo>
                  <a:pt x="4876" y="468"/>
                </a:lnTo>
                <a:lnTo>
                  <a:pt x="4900" y="483"/>
                </a:lnTo>
                <a:lnTo>
                  <a:pt x="4911" y="491"/>
                </a:lnTo>
                <a:close/>
                <a:moveTo>
                  <a:pt x="5285" y="2367"/>
                </a:moveTo>
                <a:lnTo>
                  <a:pt x="5281" y="2366"/>
                </a:lnTo>
                <a:lnTo>
                  <a:pt x="5277" y="2364"/>
                </a:lnTo>
                <a:lnTo>
                  <a:pt x="5272" y="2364"/>
                </a:lnTo>
                <a:lnTo>
                  <a:pt x="5267" y="2364"/>
                </a:lnTo>
                <a:lnTo>
                  <a:pt x="5263" y="2365"/>
                </a:lnTo>
                <a:lnTo>
                  <a:pt x="5260" y="2366"/>
                </a:lnTo>
                <a:lnTo>
                  <a:pt x="5256" y="2369"/>
                </a:lnTo>
                <a:lnTo>
                  <a:pt x="5252" y="2371"/>
                </a:lnTo>
                <a:lnTo>
                  <a:pt x="5244" y="2382"/>
                </a:lnTo>
                <a:lnTo>
                  <a:pt x="5238" y="2391"/>
                </a:lnTo>
                <a:lnTo>
                  <a:pt x="5234" y="2400"/>
                </a:lnTo>
                <a:lnTo>
                  <a:pt x="5229" y="2408"/>
                </a:lnTo>
                <a:lnTo>
                  <a:pt x="5223" y="2424"/>
                </a:lnTo>
                <a:lnTo>
                  <a:pt x="5218" y="2439"/>
                </a:lnTo>
                <a:lnTo>
                  <a:pt x="5211" y="2454"/>
                </a:lnTo>
                <a:lnTo>
                  <a:pt x="5205" y="2471"/>
                </a:lnTo>
                <a:lnTo>
                  <a:pt x="5200" y="2487"/>
                </a:lnTo>
                <a:lnTo>
                  <a:pt x="5194" y="2503"/>
                </a:lnTo>
                <a:lnTo>
                  <a:pt x="5189" y="2511"/>
                </a:lnTo>
                <a:lnTo>
                  <a:pt x="5185" y="2520"/>
                </a:lnTo>
                <a:lnTo>
                  <a:pt x="5180" y="2528"/>
                </a:lnTo>
                <a:lnTo>
                  <a:pt x="5176" y="2537"/>
                </a:lnTo>
                <a:lnTo>
                  <a:pt x="5241" y="2537"/>
                </a:lnTo>
                <a:lnTo>
                  <a:pt x="5251" y="2500"/>
                </a:lnTo>
                <a:lnTo>
                  <a:pt x="5263" y="2464"/>
                </a:lnTo>
                <a:lnTo>
                  <a:pt x="5278" y="2427"/>
                </a:lnTo>
                <a:lnTo>
                  <a:pt x="5295" y="2389"/>
                </a:lnTo>
                <a:lnTo>
                  <a:pt x="5295" y="2386"/>
                </a:lnTo>
                <a:lnTo>
                  <a:pt x="5295" y="2383"/>
                </a:lnTo>
                <a:lnTo>
                  <a:pt x="5295" y="2380"/>
                </a:lnTo>
                <a:lnTo>
                  <a:pt x="5293" y="2376"/>
                </a:lnTo>
                <a:lnTo>
                  <a:pt x="5291" y="2373"/>
                </a:lnTo>
                <a:lnTo>
                  <a:pt x="5290" y="2370"/>
                </a:lnTo>
                <a:lnTo>
                  <a:pt x="5288" y="2368"/>
                </a:lnTo>
                <a:lnTo>
                  <a:pt x="5285" y="2367"/>
                </a:lnTo>
                <a:close/>
                <a:moveTo>
                  <a:pt x="5281" y="491"/>
                </a:moveTo>
                <a:lnTo>
                  <a:pt x="5288" y="490"/>
                </a:lnTo>
                <a:lnTo>
                  <a:pt x="5297" y="488"/>
                </a:lnTo>
                <a:lnTo>
                  <a:pt x="5305" y="485"/>
                </a:lnTo>
                <a:lnTo>
                  <a:pt x="5316" y="480"/>
                </a:lnTo>
                <a:lnTo>
                  <a:pt x="5325" y="474"/>
                </a:lnTo>
                <a:lnTo>
                  <a:pt x="5334" y="468"/>
                </a:lnTo>
                <a:lnTo>
                  <a:pt x="5343" y="462"/>
                </a:lnTo>
                <a:lnTo>
                  <a:pt x="5351" y="455"/>
                </a:lnTo>
                <a:lnTo>
                  <a:pt x="5358" y="449"/>
                </a:lnTo>
                <a:lnTo>
                  <a:pt x="5362" y="443"/>
                </a:lnTo>
                <a:lnTo>
                  <a:pt x="5364" y="441"/>
                </a:lnTo>
                <a:lnTo>
                  <a:pt x="5365" y="438"/>
                </a:lnTo>
                <a:lnTo>
                  <a:pt x="5365" y="435"/>
                </a:lnTo>
                <a:lnTo>
                  <a:pt x="5365" y="433"/>
                </a:lnTo>
                <a:lnTo>
                  <a:pt x="5364" y="432"/>
                </a:lnTo>
                <a:lnTo>
                  <a:pt x="5362" y="431"/>
                </a:lnTo>
                <a:lnTo>
                  <a:pt x="5359" y="430"/>
                </a:lnTo>
                <a:lnTo>
                  <a:pt x="5356" y="429"/>
                </a:lnTo>
                <a:lnTo>
                  <a:pt x="5346" y="429"/>
                </a:lnTo>
                <a:lnTo>
                  <a:pt x="5331" y="431"/>
                </a:lnTo>
                <a:lnTo>
                  <a:pt x="5331" y="434"/>
                </a:lnTo>
                <a:lnTo>
                  <a:pt x="5329" y="438"/>
                </a:lnTo>
                <a:lnTo>
                  <a:pt x="5326" y="440"/>
                </a:lnTo>
                <a:lnTo>
                  <a:pt x="5323" y="442"/>
                </a:lnTo>
                <a:lnTo>
                  <a:pt x="5313" y="447"/>
                </a:lnTo>
                <a:lnTo>
                  <a:pt x="5303" y="452"/>
                </a:lnTo>
                <a:lnTo>
                  <a:pt x="5292" y="459"/>
                </a:lnTo>
                <a:lnTo>
                  <a:pt x="5283" y="465"/>
                </a:lnTo>
                <a:lnTo>
                  <a:pt x="5280" y="469"/>
                </a:lnTo>
                <a:lnTo>
                  <a:pt x="5277" y="473"/>
                </a:lnTo>
                <a:lnTo>
                  <a:pt x="5275" y="479"/>
                </a:lnTo>
                <a:lnTo>
                  <a:pt x="5275" y="484"/>
                </a:lnTo>
                <a:lnTo>
                  <a:pt x="5277" y="485"/>
                </a:lnTo>
                <a:lnTo>
                  <a:pt x="5279" y="487"/>
                </a:lnTo>
                <a:lnTo>
                  <a:pt x="5280" y="489"/>
                </a:lnTo>
                <a:lnTo>
                  <a:pt x="5281" y="491"/>
                </a:lnTo>
                <a:close/>
                <a:moveTo>
                  <a:pt x="8803" y="0"/>
                </a:moveTo>
                <a:lnTo>
                  <a:pt x="7509" y="2537"/>
                </a:lnTo>
                <a:lnTo>
                  <a:pt x="8358" y="2537"/>
                </a:lnTo>
                <a:lnTo>
                  <a:pt x="9651" y="0"/>
                </a:lnTo>
                <a:lnTo>
                  <a:pt x="8803" y="0"/>
                </a:lnTo>
                <a:close/>
                <a:moveTo>
                  <a:pt x="4471" y="0"/>
                </a:moveTo>
                <a:lnTo>
                  <a:pt x="4428" y="1"/>
                </a:lnTo>
                <a:lnTo>
                  <a:pt x="4384" y="4"/>
                </a:lnTo>
                <a:lnTo>
                  <a:pt x="4340" y="9"/>
                </a:lnTo>
                <a:lnTo>
                  <a:pt x="4294" y="17"/>
                </a:lnTo>
                <a:lnTo>
                  <a:pt x="4250" y="26"/>
                </a:lnTo>
                <a:lnTo>
                  <a:pt x="4204" y="38"/>
                </a:lnTo>
                <a:lnTo>
                  <a:pt x="4159" y="52"/>
                </a:lnTo>
                <a:lnTo>
                  <a:pt x="4113" y="66"/>
                </a:lnTo>
                <a:lnTo>
                  <a:pt x="4067" y="83"/>
                </a:lnTo>
                <a:lnTo>
                  <a:pt x="4022" y="102"/>
                </a:lnTo>
                <a:lnTo>
                  <a:pt x="3977" y="123"/>
                </a:lnTo>
                <a:lnTo>
                  <a:pt x="3931" y="144"/>
                </a:lnTo>
                <a:lnTo>
                  <a:pt x="3886" y="169"/>
                </a:lnTo>
                <a:lnTo>
                  <a:pt x="3842" y="194"/>
                </a:lnTo>
                <a:lnTo>
                  <a:pt x="3798" y="220"/>
                </a:lnTo>
                <a:lnTo>
                  <a:pt x="3755" y="249"/>
                </a:lnTo>
                <a:lnTo>
                  <a:pt x="3713" y="277"/>
                </a:lnTo>
                <a:lnTo>
                  <a:pt x="3671" y="309"/>
                </a:lnTo>
                <a:lnTo>
                  <a:pt x="3629" y="341"/>
                </a:lnTo>
                <a:lnTo>
                  <a:pt x="3589" y="373"/>
                </a:lnTo>
                <a:lnTo>
                  <a:pt x="3550" y="408"/>
                </a:lnTo>
                <a:lnTo>
                  <a:pt x="3512" y="444"/>
                </a:lnTo>
                <a:lnTo>
                  <a:pt x="3474" y="480"/>
                </a:lnTo>
                <a:lnTo>
                  <a:pt x="3438" y="518"/>
                </a:lnTo>
                <a:lnTo>
                  <a:pt x="3403" y="556"/>
                </a:lnTo>
                <a:lnTo>
                  <a:pt x="3371" y="595"/>
                </a:lnTo>
                <a:lnTo>
                  <a:pt x="3339" y="635"/>
                </a:lnTo>
                <a:lnTo>
                  <a:pt x="3309" y="676"/>
                </a:lnTo>
                <a:lnTo>
                  <a:pt x="3280" y="717"/>
                </a:lnTo>
                <a:lnTo>
                  <a:pt x="3253" y="759"/>
                </a:lnTo>
                <a:lnTo>
                  <a:pt x="3228" y="802"/>
                </a:lnTo>
                <a:lnTo>
                  <a:pt x="3205" y="846"/>
                </a:lnTo>
                <a:lnTo>
                  <a:pt x="2343" y="2537"/>
                </a:lnTo>
                <a:lnTo>
                  <a:pt x="4520" y="2537"/>
                </a:lnTo>
                <a:lnTo>
                  <a:pt x="4524" y="2518"/>
                </a:lnTo>
                <a:lnTo>
                  <a:pt x="4526" y="2502"/>
                </a:lnTo>
                <a:lnTo>
                  <a:pt x="4528" y="2490"/>
                </a:lnTo>
                <a:lnTo>
                  <a:pt x="4529" y="2482"/>
                </a:lnTo>
                <a:lnTo>
                  <a:pt x="4523" y="2480"/>
                </a:lnTo>
                <a:lnTo>
                  <a:pt x="4517" y="2478"/>
                </a:lnTo>
                <a:lnTo>
                  <a:pt x="4512" y="2473"/>
                </a:lnTo>
                <a:lnTo>
                  <a:pt x="4508" y="2469"/>
                </a:lnTo>
                <a:lnTo>
                  <a:pt x="4499" y="2459"/>
                </a:lnTo>
                <a:lnTo>
                  <a:pt x="4493" y="2449"/>
                </a:lnTo>
                <a:lnTo>
                  <a:pt x="4486" y="2435"/>
                </a:lnTo>
                <a:lnTo>
                  <a:pt x="4479" y="2423"/>
                </a:lnTo>
                <a:lnTo>
                  <a:pt x="4474" y="2409"/>
                </a:lnTo>
                <a:lnTo>
                  <a:pt x="4469" y="2395"/>
                </a:lnTo>
                <a:lnTo>
                  <a:pt x="4466" y="2391"/>
                </a:lnTo>
                <a:lnTo>
                  <a:pt x="4465" y="2387"/>
                </a:lnTo>
                <a:lnTo>
                  <a:pt x="4466" y="2383"/>
                </a:lnTo>
                <a:lnTo>
                  <a:pt x="4469" y="2378"/>
                </a:lnTo>
                <a:lnTo>
                  <a:pt x="4485" y="2344"/>
                </a:lnTo>
                <a:lnTo>
                  <a:pt x="4496" y="2327"/>
                </a:lnTo>
                <a:lnTo>
                  <a:pt x="4509" y="2311"/>
                </a:lnTo>
                <a:lnTo>
                  <a:pt x="4521" y="2296"/>
                </a:lnTo>
                <a:lnTo>
                  <a:pt x="4534" y="2281"/>
                </a:lnTo>
                <a:lnTo>
                  <a:pt x="4535" y="2276"/>
                </a:lnTo>
                <a:lnTo>
                  <a:pt x="4536" y="2270"/>
                </a:lnTo>
                <a:lnTo>
                  <a:pt x="4535" y="2264"/>
                </a:lnTo>
                <a:lnTo>
                  <a:pt x="4534" y="2258"/>
                </a:lnTo>
                <a:lnTo>
                  <a:pt x="4533" y="2255"/>
                </a:lnTo>
                <a:lnTo>
                  <a:pt x="4532" y="2253"/>
                </a:lnTo>
                <a:lnTo>
                  <a:pt x="4531" y="2250"/>
                </a:lnTo>
                <a:lnTo>
                  <a:pt x="4528" y="2246"/>
                </a:lnTo>
                <a:lnTo>
                  <a:pt x="4521" y="2239"/>
                </a:lnTo>
                <a:lnTo>
                  <a:pt x="4512" y="2231"/>
                </a:lnTo>
                <a:lnTo>
                  <a:pt x="4498" y="2218"/>
                </a:lnTo>
                <a:lnTo>
                  <a:pt x="4479" y="2204"/>
                </a:lnTo>
                <a:lnTo>
                  <a:pt x="4465" y="2195"/>
                </a:lnTo>
                <a:lnTo>
                  <a:pt x="4451" y="2187"/>
                </a:lnTo>
                <a:lnTo>
                  <a:pt x="4422" y="2174"/>
                </a:lnTo>
                <a:lnTo>
                  <a:pt x="4392" y="2161"/>
                </a:lnTo>
                <a:lnTo>
                  <a:pt x="4364" y="2150"/>
                </a:lnTo>
                <a:lnTo>
                  <a:pt x="4334" y="2137"/>
                </a:lnTo>
                <a:lnTo>
                  <a:pt x="4318" y="2129"/>
                </a:lnTo>
                <a:lnTo>
                  <a:pt x="4305" y="2121"/>
                </a:lnTo>
                <a:lnTo>
                  <a:pt x="4291" y="2115"/>
                </a:lnTo>
                <a:lnTo>
                  <a:pt x="4277" y="2107"/>
                </a:lnTo>
                <a:lnTo>
                  <a:pt x="4260" y="2097"/>
                </a:lnTo>
                <a:lnTo>
                  <a:pt x="4238" y="2084"/>
                </a:lnTo>
                <a:lnTo>
                  <a:pt x="4208" y="2066"/>
                </a:lnTo>
                <a:lnTo>
                  <a:pt x="4169" y="2044"/>
                </a:lnTo>
                <a:lnTo>
                  <a:pt x="4154" y="2038"/>
                </a:lnTo>
                <a:lnTo>
                  <a:pt x="4140" y="2033"/>
                </a:lnTo>
                <a:lnTo>
                  <a:pt x="4102" y="2012"/>
                </a:lnTo>
                <a:lnTo>
                  <a:pt x="4071" y="1997"/>
                </a:lnTo>
                <a:lnTo>
                  <a:pt x="4046" y="1983"/>
                </a:lnTo>
                <a:lnTo>
                  <a:pt x="4022" y="1969"/>
                </a:lnTo>
                <a:lnTo>
                  <a:pt x="4010" y="1958"/>
                </a:lnTo>
                <a:lnTo>
                  <a:pt x="4000" y="1946"/>
                </a:lnTo>
                <a:lnTo>
                  <a:pt x="3991" y="1937"/>
                </a:lnTo>
                <a:lnTo>
                  <a:pt x="3985" y="1926"/>
                </a:lnTo>
                <a:lnTo>
                  <a:pt x="3981" y="1916"/>
                </a:lnTo>
                <a:lnTo>
                  <a:pt x="3978" y="1903"/>
                </a:lnTo>
                <a:lnTo>
                  <a:pt x="3976" y="1889"/>
                </a:lnTo>
                <a:lnTo>
                  <a:pt x="3976" y="1874"/>
                </a:lnTo>
                <a:lnTo>
                  <a:pt x="3979" y="1864"/>
                </a:lnTo>
                <a:lnTo>
                  <a:pt x="3985" y="1849"/>
                </a:lnTo>
                <a:lnTo>
                  <a:pt x="4001" y="1816"/>
                </a:lnTo>
                <a:lnTo>
                  <a:pt x="4030" y="1752"/>
                </a:lnTo>
                <a:lnTo>
                  <a:pt x="4043" y="1730"/>
                </a:lnTo>
                <a:lnTo>
                  <a:pt x="4056" y="1708"/>
                </a:lnTo>
                <a:lnTo>
                  <a:pt x="4068" y="1686"/>
                </a:lnTo>
                <a:lnTo>
                  <a:pt x="4081" y="1665"/>
                </a:lnTo>
                <a:lnTo>
                  <a:pt x="4102" y="1635"/>
                </a:lnTo>
                <a:lnTo>
                  <a:pt x="4124" y="1606"/>
                </a:lnTo>
                <a:lnTo>
                  <a:pt x="4145" y="1576"/>
                </a:lnTo>
                <a:lnTo>
                  <a:pt x="4166" y="1547"/>
                </a:lnTo>
                <a:lnTo>
                  <a:pt x="4169" y="1544"/>
                </a:lnTo>
                <a:lnTo>
                  <a:pt x="4174" y="1538"/>
                </a:lnTo>
                <a:lnTo>
                  <a:pt x="4183" y="1528"/>
                </a:lnTo>
                <a:lnTo>
                  <a:pt x="4194" y="1513"/>
                </a:lnTo>
                <a:lnTo>
                  <a:pt x="4212" y="1493"/>
                </a:lnTo>
                <a:lnTo>
                  <a:pt x="4235" y="1466"/>
                </a:lnTo>
                <a:lnTo>
                  <a:pt x="4265" y="1431"/>
                </a:lnTo>
                <a:lnTo>
                  <a:pt x="4304" y="1386"/>
                </a:lnTo>
                <a:lnTo>
                  <a:pt x="4323" y="1366"/>
                </a:lnTo>
                <a:lnTo>
                  <a:pt x="4342" y="1346"/>
                </a:lnTo>
                <a:lnTo>
                  <a:pt x="4361" y="1326"/>
                </a:lnTo>
                <a:lnTo>
                  <a:pt x="4381" y="1306"/>
                </a:lnTo>
                <a:lnTo>
                  <a:pt x="4384" y="1302"/>
                </a:lnTo>
                <a:lnTo>
                  <a:pt x="4386" y="1298"/>
                </a:lnTo>
                <a:lnTo>
                  <a:pt x="4387" y="1294"/>
                </a:lnTo>
                <a:lnTo>
                  <a:pt x="4388" y="1289"/>
                </a:lnTo>
                <a:lnTo>
                  <a:pt x="4388" y="1212"/>
                </a:lnTo>
                <a:lnTo>
                  <a:pt x="4379" y="1197"/>
                </a:lnTo>
                <a:lnTo>
                  <a:pt x="4373" y="1182"/>
                </a:lnTo>
                <a:lnTo>
                  <a:pt x="4373" y="1169"/>
                </a:lnTo>
                <a:lnTo>
                  <a:pt x="4374" y="1159"/>
                </a:lnTo>
                <a:lnTo>
                  <a:pt x="4377" y="1151"/>
                </a:lnTo>
                <a:lnTo>
                  <a:pt x="4382" y="1145"/>
                </a:lnTo>
                <a:lnTo>
                  <a:pt x="4387" y="1140"/>
                </a:lnTo>
                <a:lnTo>
                  <a:pt x="4394" y="1134"/>
                </a:lnTo>
                <a:lnTo>
                  <a:pt x="4405" y="1128"/>
                </a:lnTo>
                <a:lnTo>
                  <a:pt x="4416" y="1121"/>
                </a:lnTo>
                <a:lnTo>
                  <a:pt x="4433" y="1118"/>
                </a:lnTo>
                <a:lnTo>
                  <a:pt x="4443" y="1115"/>
                </a:lnTo>
                <a:lnTo>
                  <a:pt x="4450" y="1112"/>
                </a:lnTo>
                <a:lnTo>
                  <a:pt x="4459" y="1109"/>
                </a:lnTo>
                <a:lnTo>
                  <a:pt x="4484" y="1108"/>
                </a:lnTo>
                <a:lnTo>
                  <a:pt x="4505" y="1107"/>
                </a:lnTo>
                <a:lnTo>
                  <a:pt x="4532" y="1106"/>
                </a:lnTo>
                <a:lnTo>
                  <a:pt x="4572" y="1106"/>
                </a:lnTo>
                <a:lnTo>
                  <a:pt x="4578" y="1108"/>
                </a:lnTo>
                <a:lnTo>
                  <a:pt x="4582" y="1109"/>
                </a:lnTo>
                <a:lnTo>
                  <a:pt x="4589" y="1113"/>
                </a:lnTo>
                <a:lnTo>
                  <a:pt x="4598" y="1119"/>
                </a:lnTo>
                <a:lnTo>
                  <a:pt x="4607" y="1120"/>
                </a:lnTo>
                <a:lnTo>
                  <a:pt x="4615" y="1121"/>
                </a:lnTo>
                <a:lnTo>
                  <a:pt x="4623" y="1126"/>
                </a:lnTo>
                <a:lnTo>
                  <a:pt x="4630" y="1130"/>
                </a:lnTo>
                <a:lnTo>
                  <a:pt x="4637" y="1141"/>
                </a:lnTo>
                <a:lnTo>
                  <a:pt x="4641" y="1147"/>
                </a:lnTo>
                <a:lnTo>
                  <a:pt x="4647" y="1151"/>
                </a:lnTo>
                <a:lnTo>
                  <a:pt x="4653" y="1158"/>
                </a:lnTo>
                <a:lnTo>
                  <a:pt x="4659" y="1157"/>
                </a:lnTo>
                <a:lnTo>
                  <a:pt x="4666" y="1156"/>
                </a:lnTo>
                <a:lnTo>
                  <a:pt x="4676" y="1154"/>
                </a:lnTo>
                <a:lnTo>
                  <a:pt x="4692" y="1154"/>
                </a:lnTo>
                <a:lnTo>
                  <a:pt x="4696" y="1147"/>
                </a:lnTo>
                <a:lnTo>
                  <a:pt x="4698" y="1141"/>
                </a:lnTo>
                <a:lnTo>
                  <a:pt x="4698" y="1120"/>
                </a:lnTo>
                <a:lnTo>
                  <a:pt x="4693" y="1110"/>
                </a:lnTo>
                <a:lnTo>
                  <a:pt x="4688" y="1102"/>
                </a:lnTo>
                <a:lnTo>
                  <a:pt x="4686" y="1093"/>
                </a:lnTo>
                <a:lnTo>
                  <a:pt x="4684" y="1086"/>
                </a:lnTo>
                <a:lnTo>
                  <a:pt x="4693" y="1074"/>
                </a:lnTo>
                <a:lnTo>
                  <a:pt x="4698" y="1068"/>
                </a:lnTo>
                <a:lnTo>
                  <a:pt x="4704" y="1063"/>
                </a:lnTo>
                <a:lnTo>
                  <a:pt x="4713" y="1055"/>
                </a:lnTo>
                <a:lnTo>
                  <a:pt x="4737" y="1055"/>
                </a:lnTo>
                <a:lnTo>
                  <a:pt x="4752" y="1071"/>
                </a:lnTo>
                <a:lnTo>
                  <a:pt x="4767" y="1086"/>
                </a:lnTo>
                <a:lnTo>
                  <a:pt x="4767" y="1092"/>
                </a:lnTo>
                <a:lnTo>
                  <a:pt x="4758" y="1105"/>
                </a:lnTo>
                <a:lnTo>
                  <a:pt x="4751" y="1118"/>
                </a:lnTo>
                <a:lnTo>
                  <a:pt x="4751" y="1147"/>
                </a:lnTo>
                <a:lnTo>
                  <a:pt x="4753" y="1153"/>
                </a:lnTo>
                <a:lnTo>
                  <a:pt x="4755" y="1157"/>
                </a:lnTo>
                <a:lnTo>
                  <a:pt x="4756" y="1159"/>
                </a:lnTo>
                <a:lnTo>
                  <a:pt x="4759" y="1162"/>
                </a:lnTo>
                <a:lnTo>
                  <a:pt x="4823" y="1158"/>
                </a:lnTo>
                <a:lnTo>
                  <a:pt x="4886" y="1154"/>
                </a:lnTo>
                <a:lnTo>
                  <a:pt x="4948" y="1152"/>
                </a:lnTo>
                <a:lnTo>
                  <a:pt x="5009" y="1150"/>
                </a:lnTo>
                <a:lnTo>
                  <a:pt x="5069" y="1149"/>
                </a:lnTo>
                <a:lnTo>
                  <a:pt x="5128" y="1148"/>
                </a:lnTo>
                <a:lnTo>
                  <a:pt x="5187" y="1149"/>
                </a:lnTo>
                <a:lnTo>
                  <a:pt x="5245" y="1151"/>
                </a:lnTo>
                <a:lnTo>
                  <a:pt x="5303" y="1153"/>
                </a:lnTo>
                <a:lnTo>
                  <a:pt x="5361" y="1158"/>
                </a:lnTo>
                <a:lnTo>
                  <a:pt x="5419" y="1163"/>
                </a:lnTo>
                <a:lnTo>
                  <a:pt x="5476" y="1169"/>
                </a:lnTo>
                <a:lnTo>
                  <a:pt x="5534" y="1177"/>
                </a:lnTo>
                <a:lnTo>
                  <a:pt x="5593" y="1186"/>
                </a:lnTo>
                <a:lnTo>
                  <a:pt x="5652" y="1198"/>
                </a:lnTo>
                <a:lnTo>
                  <a:pt x="5712" y="1210"/>
                </a:lnTo>
                <a:lnTo>
                  <a:pt x="5746" y="1219"/>
                </a:lnTo>
                <a:lnTo>
                  <a:pt x="5779" y="1228"/>
                </a:lnTo>
                <a:lnTo>
                  <a:pt x="5812" y="1238"/>
                </a:lnTo>
                <a:lnTo>
                  <a:pt x="5845" y="1249"/>
                </a:lnTo>
                <a:lnTo>
                  <a:pt x="5876" y="1262"/>
                </a:lnTo>
                <a:lnTo>
                  <a:pt x="5908" y="1275"/>
                </a:lnTo>
                <a:lnTo>
                  <a:pt x="5938" y="1289"/>
                </a:lnTo>
                <a:lnTo>
                  <a:pt x="5969" y="1305"/>
                </a:lnTo>
                <a:lnTo>
                  <a:pt x="5998" y="1321"/>
                </a:lnTo>
                <a:lnTo>
                  <a:pt x="6027" y="1339"/>
                </a:lnTo>
                <a:lnTo>
                  <a:pt x="6055" y="1358"/>
                </a:lnTo>
                <a:lnTo>
                  <a:pt x="6082" y="1379"/>
                </a:lnTo>
                <a:lnTo>
                  <a:pt x="6110" y="1400"/>
                </a:lnTo>
                <a:lnTo>
                  <a:pt x="6136" y="1423"/>
                </a:lnTo>
                <a:lnTo>
                  <a:pt x="6162" y="1448"/>
                </a:lnTo>
                <a:lnTo>
                  <a:pt x="6186" y="1473"/>
                </a:lnTo>
                <a:lnTo>
                  <a:pt x="6202" y="1490"/>
                </a:lnTo>
                <a:lnTo>
                  <a:pt x="6214" y="1506"/>
                </a:lnTo>
                <a:lnTo>
                  <a:pt x="6219" y="1514"/>
                </a:lnTo>
                <a:lnTo>
                  <a:pt x="6224" y="1522"/>
                </a:lnTo>
                <a:lnTo>
                  <a:pt x="6228" y="1531"/>
                </a:lnTo>
                <a:lnTo>
                  <a:pt x="6232" y="1539"/>
                </a:lnTo>
                <a:lnTo>
                  <a:pt x="6235" y="1548"/>
                </a:lnTo>
                <a:lnTo>
                  <a:pt x="6237" y="1557"/>
                </a:lnTo>
                <a:lnTo>
                  <a:pt x="6239" y="1567"/>
                </a:lnTo>
                <a:lnTo>
                  <a:pt x="6241" y="1576"/>
                </a:lnTo>
                <a:lnTo>
                  <a:pt x="6243" y="1597"/>
                </a:lnTo>
                <a:lnTo>
                  <a:pt x="6243" y="1620"/>
                </a:lnTo>
                <a:lnTo>
                  <a:pt x="6243" y="1623"/>
                </a:lnTo>
                <a:lnTo>
                  <a:pt x="6242" y="1624"/>
                </a:lnTo>
                <a:lnTo>
                  <a:pt x="6240" y="1625"/>
                </a:lnTo>
                <a:lnTo>
                  <a:pt x="6238" y="1626"/>
                </a:lnTo>
                <a:lnTo>
                  <a:pt x="6233" y="1626"/>
                </a:lnTo>
                <a:lnTo>
                  <a:pt x="6225" y="1624"/>
                </a:lnTo>
                <a:lnTo>
                  <a:pt x="6217" y="1620"/>
                </a:lnTo>
                <a:lnTo>
                  <a:pt x="6207" y="1615"/>
                </a:lnTo>
                <a:lnTo>
                  <a:pt x="6197" y="1608"/>
                </a:lnTo>
                <a:lnTo>
                  <a:pt x="6186" y="1599"/>
                </a:lnTo>
                <a:lnTo>
                  <a:pt x="6159" y="1574"/>
                </a:lnTo>
                <a:lnTo>
                  <a:pt x="6131" y="1550"/>
                </a:lnTo>
                <a:lnTo>
                  <a:pt x="6103" y="1526"/>
                </a:lnTo>
                <a:lnTo>
                  <a:pt x="6075" y="1503"/>
                </a:lnTo>
                <a:lnTo>
                  <a:pt x="6045" y="1482"/>
                </a:lnTo>
                <a:lnTo>
                  <a:pt x="6017" y="1462"/>
                </a:lnTo>
                <a:lnTo>
                  <a:pt x="5988" y="1442"/>
                </a:lnTo>
                <a:lnTo>
                  <a:pt x="5957" y="1424"/>
                </a:lnTo>
                <a:lnTo>
                  <a:pt x="5927" y="1406"/>
                </a:lnTo>
                <a:lnTo>
                  <a:pt x="5895" y="1390"/>
                </a:lnTo>
                <a:lnTo>
                  <a:pt x="5864" y="1374"/>
                </a:lnTo>
                <a:lnTo>
                  <a:pt x="5830" y="1359"/>
                </a:lnTo>
                <a:lnTo>
                  <a:pt x="5796" y="1344"/>
                </a:lnTo>
                <a:lnTo>
                  <a:pt x="5760" y="1332"/>
                </a:lnTo>
                <a:lnTo>
                  <a:pt x="5725" y="1318"/>
                </a:lnTo>
                <a:lnTo>
                  <a:pt x="5687" y="1306"/>
                </a:lnTo>
                <a:lnTo>
                  <a:pt x="5624" y="1293"/>
                </a:lnTo>
                <a:lnTo>
                  <a:pt x="5563" y="1281"/>
                </a:lnTo>
                <a:lnTo>
                  <a:pt x="5503" y="1273"/>
                </a:lnTo>
                <a:lnTo>
                  <a:pt x="5446" y="1264"/>
                </a:lnTo>
                <a:lnTo>
                  <a:pt x="5389" y="1259"/>
                </a:lnTo>
                <a:lnTo>
                  <a:pt x="5333" y="1255"/>
                </a:lnTo>
                <a:lnTo>
                  <a:pt x="5279" y="1251"/>
                </a:lnTo>
                <a:lnTo>
                  <a:pt x="5223" y="1249"/>
                </a:lnTo>
                <a:lnTo>
                  <a:pt x="5168" y="1249"/>
                </a:lnTo>
                <a:lnTo>
                  <a:pt x="5114" y="1249"/>
                </a:lnTo>
                <a:lnTo>
                  <a:pt x="5057" y="1251"/>
                </a:lnTo>
                <a:lnTo>
                  <a:pt x="5000" y="1254"/>
                </a:lnTo>
                <a:lnTo>
                  <a:pt x="4942" y="1257"/>
                </a:lnTo>
                <a:lnTo>
                  <a:pt x="4882" y="1260"/>
                </a:lnTo>
                <a:lnTo>
                  <a:pt x="4820" y="1264"/>
                </a:lnTo>
                <a:lnTo>
                  <a:pt x="4755" y="1269"/>
                </a:lnTo>
                <a:lnTo>
                  <a:pt x="4751" y="1273"/>
                </a:lnTo>
                <a:lnTo>
                  <a:pt x="4747" y="1276"/>
                </a:lnTo>
                <a:lnTo>
                  <a:pt x="4745" y="1288"/>
                </a:lnTo>
                <a:lnTo>
                  <a:pt x="4745" y="1301"/>
                </a:lnTo>
                <a:lnTo>
                  <a:pt x="4744" y="1314"/>
                </a:lnTo>
                <a:lnTo>
                  <a:pt x="4744" y="1326"/>
                </a:lnTo>
                <a:lnTo>
                  <a:pt x="4750" y="1338"/>
                </a:lnTo>
                <a:lnTo>
                  <a:pt x="4754" y="1348"/>
                </a:lnTo>
                <a:lnTo>
                  <a:pt x="4753" y="1358"/>
                </a:lnTo>
                <a:lnTo>
                  <a:pt x="4753" y="1367"/>
                </a:lnTo>
                <a:lnTo>
                  <a:pt x="4743" y="1376"/>
                </a:lnTo>
                <a:lnTo>
                  <a:pt x="4735" y="1383"/>
                </a:lnTo>
                <a:lnTo>
                  <a:pt x="4727" y="1391"/>
                </a:lnTo>
                <a:lnTo>
                  <a:pt x="4719" y="1399"/>
                </a:lnTo>
                <a:lnTo>
                  <a:pt x="4713" y="1398"/>
                </a:lnTo>
                <a:lnTo>
                  <a:pt x="4709" y="1398"/>
                </a:lnTo>
                <a:lnTo>
                  <a:pt x="4701" y="1390"/>
                </a:lnTo>
                <a:lnTo>
                  <a:pt x="4694" y="1381"/>
                </a:lnTo>
                <a:lnTo>
                  <a:pt x="4687" y="1373"/>
                </a:lnTo>
                <a:lnTo>
                  <a:pt x="4678" y="1365"/>
                </a:lnTo>
                <a:lnTo>
                  <a:pt x="4678" y="1358"/>
                </a:lnTo>
                <a:lnTo>
                  <a:pt x="4677" y="1352"/>
                </a:lnTo>
                <a:lnTo>
                  <a:pt x="4686" y="1338"/>
                </a:lnTo>
                <a:lnTo>
                  <a:pt x="4693" y="1323"/>
                </a:lnTo>
                <a:lnTo>
                  <a:pt x="4693" y="1313"/>
                </a:lnTo>
                <a:lnTo>
                  <a:pt x="4693" y="1301"/>
                </a:lnTo>
                <a:lnTo>
                  <a:pt x="4692" y="1290"/>
                </a:lnTo>
                <a:lnTo>
                  <a:pt x="4692" y="1279"/>
                </a:lnTo>
                <a:lnTo>
                  <a:pt x="4690" y="1277"/>
                </a:lnTo>
                <a:lnTo>
                  <a:pt x="4687" y="1274"/>
                </a:lnTo>
                <a:lnTo>
                  <a:pt x="4648" y="1274"/>
                </a:lnTo>
                <a:lnTo>
                  <a:pt x="4643" y="1276"/>
                </a:lnTo>
                <a:lnTo>
                  <a:pt x="4640" y="1278"/>
                </a:lnTo>
                <a:lnTo>
                  <a:pt x="4635" y="1285"/>
                </a:lnTo>
                <a:lnTo>
                  <a:pt x="4631" y="1293"/>
                </a:lnTo>
                <a:lnTo>
                  <a:pt x="4607" y="1317"/>
                </a:lnTo>
                <a:lnTo>
                  <a:pt x="4595" y="1323"/>
                </a:lnTo>
                <a:lnTo>
                  <a:pt x="4578" y="1328"/>
                </a:lnTo>
                <a:lnTo>
                  <a:pt x="4558" y="1335"/>
                </a:lnTo>
                <a:lnTo>
                  <a:pt x="4536" y="1343"/>
                </a:lnTo>
                <a:lnTo>
                  <a:pt x="4527" y="1350"/>
                </a:lnTo>
                <a:lnTo>
                  <a:pt x="4515" y="1360"/>
                </a:lnTo>
                <a:lnTo>
                  <a:pt x="4492" y="1383"/>
                </a:lnTo>
                <a:lnTo>
                  <a:pt x="4450" y="1427"/>
                </a:lnTo>
                <a:lnTo>
                  <a:pt x="4442" y="1438"/>
                </a:lnTo>
                <a:lnTo>
                  <a:pt x="4433" y="1449"/>
                </a:lnTo>
                <a:lnTo>
                  <a:pt x="4425" y="1459"/>
                </a:lnTo>
                <a:lnTo>
                  <a:pt x="4416" y="1470"/>
                </a:lnTo>
                <a:lnTo>
                  <a:pt x="4397" y="1500"/>
                </a:lnTo>
                <a:lnTo>
                  <a:pt x="4385" y="1521"/>
                </a:lnTo>
                <a:lnTo>
                  <a:pt x="4372" y="1544"/>
                </a:lnTo>
                <a:lnTo>
                  <a:pt x="4354" y="1576"/>
                </a:lnTo>
                <a:lnTo>
                  <a:pt x="4348" y="1592"/>
                </a:lnTo>
                <a:lnTo>
                  <a:pt x="4342" y="1607"/>
                </a:lnTo>
                <a:lnTo>
                  <a:pt x="4336" y="1622"/>
                </a:lnTo>
                <a:lnTo>
                  <a:pt x="4330" y="1636"/>
                </a:lnTo>
                <a:lnTo>
                  <a:pt x="4321" y="1669"/>
                </a:lnTo>
                <a:lnTo>
                  <a:pt x="4311" y="1702"/>
                </a:lnTo>
                <a:lnTo>
                  <a:pt x="4302" y="1733"/>
                </a:lnTo>
                <a:lnTo>
                  <a:pt x="4293" y="1766"/>
                </a:lnTo>
                <a:lnTo>
                  <a:pt x="4283" y="1784"/>
                </a:lnTo>
                <a:lnTo>
                  <a:pt x="4273" y="1803"/>
                </a:lnTo>
                <a:lnTo>
                  <a:pt x="4264" y="1822"/>
                </a:lnTo>
                <a:lnTo>
                  <a:pt x="4254" y="1840"/>
                </a:lnTo>
                <a:lnTo>
                  <a:pt x="4254" y="1845"/>
                </a:lnTo>
                <a:lnTo>
                  <a:pt x="4254" y="1849"/>
                </a:lnTo>
                <a:lnTo>
                  <a:pt x="4263" y="1856"/>
                </a:lnTo>
                <a:lnTo>
                  <a:pt x="4270" y="1861"/>
                </a:lnTo>
                <a:lnTo>
                  <a:pt x="4280" y="1866"/>
                </a:lnTo>
                <a:lnTo>
                  <a:pt x="4295" y="1875"/>
                </a:lnTo>
                <a:lnTo>
                  <a:pt x="4309" y="1879"/>
                </a:lnTo>
                <a:lnTo>
                  <a:pt x="4318" y="1881"/>
                </a:lnTo>
                <a:lnTo>
                  <a:pt x="4326" y="1883"/>
                </a:lnTo>
                <a:lnTo>
                  <a:pt x="4334" y="1887"/>
                </a:lnTo>
                <a:lnTo>
                  <a:pt x="4350" y="1890"/>
                </a:lnTo>
                <a:lnTo>
                  <a:pt x="4366" y="1894"/>
                </a:lnTo>
                <a:lnTo>
                  <a:pt x="4381" y="1897"/>
                </a:lnTo>
                <a:lnTo>
                  <a:pt x="4395" y="1899"/>
                </a:lnTo>
                <a:lnTo>
                  <a:pt x="4409" y="1904"/>
                </a:lnTo>
                <a:lnTo>
                  <a:pt x="4422" y="1908"/>
                </a:lnTo>
                <a:lnTo>
                  <a:pt x="4435" y="1914"/>
                </a:lnTo>
                <a:lnTo>
                  <a:pt x="4448" y="1918"/>
                </a:lnTo>
                <a:lnTo>
                  <a:pt x="4480" y="1933"/>
                </a:lnTo>
                <a:lnTo>
                  <a:pt x="4499" y="1942"/>
                </a:lnTo>
                <a:lnTo>
                  <a:pt x="4514" y="1949"/>
                </a:lnTo>
                <a:lnTo>
                  <a:pt x="4531" y="1959"/>
                </a:lnTo>
                <a:lnTo>
                  <a:pt x="4540" y="1963"/>
                </a:lnTo>
                <a:lnTo>
                  <a:pt x="4549" y="1966"/>
                </a:lnTo>
                <a:lnTo>
                  <a:pt x="4558" y="1969"/>
                </a:lnTo>
                <a:lnTo>
                  <a:pt x="4567" y="1974"/>
                </a:lnTo>
                <a:lnTo>
                  <a:pt x="4597" y="1978"/>
                </a:lnTo>
                <a:lnTo>
                  <a:pt x="4628" y="1983"/>
                </a:lnTo>
                <a:lnTo>
                  <a:pt x="4658" y="1987"/>
                </a:lnTo>
                <a:lnTo>
                  <a:pt x="4689" y="1992"/>
                </a:lnTo>
                <a:lnTo>
                  <a:pt x="4702" y="1995"/>
                </a:lnTo>
                <a:lnTo>
                  <a:pt x="4716" y="1999"/>
                </a:lnTo>
                <a:lnTo>
                  <a:pt x="4730" y="2002"/>
                </a:lnTo>
                <a:lnTo>
                  <a:pt x="4743" y="2004"/>
                </a:lnTo>
                <a:lnTo>
                  <a:pt x="4752" y="2005"/>
                </a:lnTo>
                <a:lnTo>
                  <a:pt x="4759" y="2005"/>
                </a:lnTo>
                <a:lnTo>
                  <a:pt x="4767" y="2005"/>
                </a:lnTo>
                <a:lnTo>
                  <a:pt x="4775" y="2004"/>
                </a:lnTo>
                <a:lnTo>
                  <a:pt x="4779" y="2000"/>
                </a:lnTo>
                <a:lnTo>
                  <a:pt x="4782" y="1997"/>
                </a:lnTo>
                <a:lnTo>
                  <a:pt x="4783" y="1993"/>
                </a:lnTo>
                <a:lnTo>
                  <a:pt x="4784" y="1988"/>
                </a:lnTo>
                <a:lnTo>
                  <a:pt x="4784" y="1933"/>
                </a:lnTo>
                <a:lnTo>
                  <a:pt x="4778" y="1923"/>
                </a:lnTo>
                <a:lnTo>
                  <a:pt x="4772" y="1917"/>
                </a:lnTo>
                <a:lnTo>
                  <a:pt x="4767" y="1914"/>
                </a:lnTo>
                <a:lnTo>
                  <a:pt x="4760" y="1911"/>
                </a:lnTo>
                <a:lnTo>
                  <a:pt x="4754" y="1911"/>
                </a:lnTo>
                <a:lnTo>
                  <a:pt x="4745" y="1913"/>
                </a:lnTo>
                <a:lnTo>
                  <a:pt x="4735" y="1915"/>
                </a:lnTo>
                <a:lnTo>
                  <a:pt x="4722" y="1918"/>
                </a:lnTo>
                <a:lnTo>
                  <a:pt x="4709" y="1919"/>
                </a:lnTo>
                <a:lnTo>
                  <a:pt x="4695" y="1918"/>
                </a:lnTo>
                <a:lnTo>
                  <a:pt x="4688" y="1915"/>
                </a:lnTo>
                <a:lnTo>
                  <a:pt x="4681" y="1913"/>
                </a:lnTo>
                <a:lnTo>
                  <a:pt x="4676" y="1909"/>
                </a:lnTo>
                <a:lnTo>
                  <a:pt x="4672" y="1905"/>
                </a:lnTo>
                <a:lnTo>
                  <a:pt x="4669" y="1902"/>
                </a:lnTo>
                <a:lnTo>
                  <a:pt x="4666" y="1898"/>
                </a:lnTo>
                <a:lnTo>
                  <a:pt x="4665" y="1893"/>
                </a:lnTo>
                <a:lnTo>
                  <a:pt x="4663" y="1888"/>
                </a:lnTo>
                <a:lnTo>
                  <a:pt x="4662" y="1878"/>
                </a:lnTo>
                <a:lnTo>
                  <a:pt x="4663" y="1867"/>
                </a:lnTo>
                <a:lnTo>
                  <a:pt x="4666" y="1856"/>
                </a:lnTo>
                <a:lnTo>
                  <a:pt x="4669" y="1843"/>
                </a:lnTo>
                <a:lnTo>
                  <a:pt x="4666" y="1840"/>
                </a:lnTo>
                <a:lnTo>
                  <a:pt x="4665" y="1837"/>
                </a:lnTo>
                <a:lnTo>
                  <a:pt x="4662" y="1833"/>
                </a:lnTo>
                <a:lnTo>
                  <a:pt x="4662" y="1830"/>
                </a:lnTo>
                <a:lnTo>
                  <a:pt x="4659" y="1808"/>
                </a:lnTo>
                <a:lnTo>
                  <a:pt x="4657" y="1793"/>
                </a:lnTo>
                <a:lnTo>
                  <a:pt x="4656" y="1779"/>
                </a:lnTo>
                <a:lnTo>
                  <a:pt x="4655" y="1758"/>
                </a:lnTo>
                <a:lnTo>
                  <a:pt x="4650" y="1754"/>
                </a:lnTo>
                <a:lnTo>
                  <a:pt x="4646" y="1752"/>
                </a:lnTo>
                <a:lnTo>
                  <a:pt x="4642" y="1751"/>
                </a:lnTo>
                <a:lnTo>
                  <a:pt x="4640" y="1749"/>
                </a:lnTo>
                <a:lnTo>
                  <a:pt x="4638" y="1746"/>
                </a:lnTo>
                <a:lnTo>
                  <a:pt x="4635" y="1742"/>
                </a:lnTo>
                <a:lnTo>
                  <a:pt x="4633" y="1735"/>
                </a:lnTo>
                <a:lnTo>
                  <a:pt x="4633" y="1729"/>
                </a:lnTo>
                <a:lnTo>
                  <a:pt x="4633" y="1723"/>
                </a:lnTo>
                <a:lnTo>
                  <a:pt x="4635" y="1716"/>
                </a:lnTo>
                <a:lnTo>
                  <a:pt x="4643" y="1701"/>
                </a:lnTo>
                <a:lnTo>
                  <a:pt x="4655" y="1681"/>
                </a:lnTo>
                <a:lnTo>
                  <a:pt x="4669" y="1658"/>
                </a:lnTo>
                <a:lnTo>
                  <a:pt x="4680" y="1636"/>
                </a:lnTo>
                <a:lnTo>
                  <a:pt x="4680" y="1586"/>
                </a:lnTo>
                <a:lnTo>
                  <a:pt x="4688" y="1571"/>
                </a:lnTo>
                <a:lnTo>
                  <a:pt x="4695" y="1555"/>
                </a:lnTo>
                <a:lnTo>
                  <a:pt x="4702" y="1540"/>
                </a:lnTo>
                <a:lnTo>
                  <a:pt x="4710" y="1526"/>
                </a:lnTo>
                <a:lnTo>
                  <a:pt x="4741" y="1482"/>
                </a:lnTo>
                <a:lnTo>
                  <a:pt x="4764" y="1452"/>
                </a:lnTo>
                <a:lnTo>
                  <a:pt x="4771" y="1445"/>
                </a:lnTo>
                <a:lnTo>
                  <a:pt x="4777" y="1439"/>
                </a:lnTo>
                <a:lnTo>
                  <a:pt x="4784" y="1434"/>
                </a:lnTo>
                <a:lnTo>
                  <a:pt x="4793" y="1429"/>
                </a:lnTo>
                <a:lnTo>
                  <a:pt x="4803" y="1423"/>
                </a:lnTo>
                <a:lnTo>
                  <a:pt x="4814" y="1418"/>
                </a:lnTo>
                <a:lnTo>
                  <a:pt x="4826" y="1413"/>
                </a:lnTo>
                <a:lnTo>
                  <a:pt x="4841" y="1408"/>
                </a:lnTo>
                <a:lnTo>
                  <a:pt x="4871" y="1402"/>
                </a:lnTo>
                <a:lnTo>
                  <a:pt x="4898" y="1398"/>
                </a:lnTo>
                <a:lnTo>
                  <a:pt x="4911" y="1397"/>
                </a:lnTo>
                <a:lnTo>
                  <a:pt x="4923" y="1397"/>
                </a:lnTo>
                <a:lnTo>
                  <a:pt x="4936" y="1397"/>
                </a:lnTo>
                <a:lnTo>
                  <a:pt x="4948" y="1397"/>
                </a:lnTo>
                <a:lnTo>
                  <a:pt x="4960" y="1398"/>
                </a:lnTo>
                <a:lnTo>
                  <a:pt x="4973" y="1400"/>
                </a:lnTo>
                <a:lnTo>
                  <a:pt x="4985" y="1402"/>
                </a:lnTo>
                <a:lnTo>
                  <a:pt x="4998" y="1405"/>
                </a:lnTo>
                <a:lnTo>
                  <a:pt x="5011" y="1409"/>
                </a:lnTo>
                <a:lnTo>
                  <a:pt x="5023" y="1414"/>
                </a:lnTo>
                <a:lnTo>
                  <a:pt x="5037" y="1419"/>
                </a:lnTo>
                <a:lnTo>
                  <a:pt x="5051" y="1424"/>
                </a:lnTo>
                <a:lnTo>
                  <a:pt x="5080" y="1448"/>
                </a:lnTo>
                <a:lnTo>
                  <a:pt x="5103" y="1469"/>
                </a:lnTo>
                <a:lnTo>
                  <a:pt x="5114" y="1478"/>
                </a:lnTo>
                <a:lnTo>
                  <a:pt x="5122" y="1489"/>
                </a:lnTo>
                <a:lnTo>
                  <a:pt x="5130" y="1498"/>
                </a:lnTo>
                <a:lnTo>
                  <a:pt x="5138" y="1509"/>
                </a:lnTo>
                <a:lnTo>
                  <a:pt x="5144" y="1519"/>
                </a:lnTo>
                <a:lnTo>
                  <a:pt x="5150" y="1531"/>
                </a:lnTo>
                <a:lnTo>
                  <a:pt x="5156" y="1542"/>
                </a:lnTo>
                <a:lnTo>
                  <a:pt x="5161" y="1555"/>
                </a:lnTo>
                <a:lnTo>
                  <a:pt x="5171" y="1585"/>
                </a:lnTo>
                <a:lnTo>
                  <a:pt x="5182" y="1620"/>
                </a:lnTo>
                <a:lnTo>
                  <a:pt x="5184" y="1623"/>
                </a:lnTo>
                <a:lnTo>
                  <a:pt x="5186" y="1625"/>
                </a:lnTo>
                <a:lnTo>
                  <a:pt x="5200" y="1626"/>
                </a:lnTo>
                <a:lnTo>
                  <a:pt x="5211" y="1627"/>
                </a:lnTo>
                <a:lnTo>
                  <a:pt x="5221" y="1629"/>
                </a:lnTo>
                <a:lnTo>
                  <a:pt x="5227" y="1633"/>
                </a:lnTo>
                <a:lnTo>
                  <a:pt x="5234" y="1637"/>
                </a:lnTo>
                <a:lnTo>
                  <a:pt x="5239" y="1645"/>
                </a:lnTo>
                <a:lnTo>
                  <a:pt x="5244" y="1654"/>
                </a:lnTo>
                <a:lnTo>
                  <a:pt x="5249" y="1668"/>
                </a:lnTo>
                <a:lnTo>
                  <a:pt x="5256" y="1672"/>
                </a:lnTo>
                <a:lnTo>
                  <a:pt x="5261" y="1676"/>
                </a:lnTo>
                <a:lnTo>
                  <a:pt x="5264" y="1682"/>
                </a:lnTo>
                <a:lnTo>
                  <a:pt x="5267" y="1688"/>
                </a:lnTo>
                <a:lnTo>
                  <a:pt x="5266" y="1703"/>
                </a:lnTo>
                <a:lnTo>
                  <a:pt x="5265" y="1713"/>
                </a:lnTo>
                <a:lnTo>
                  <a:pt x="5264" y="1724"/>
                </a:lnTo>
                <a:lnTo>
                  <a:pt x="5263" y="1734"/>
                </a:lnTo>
                <a:lnTo>
                  <a:pt x="5270" y="1743"/>
                </a:lnTo>
                <a:lnTo>
                  <a:pt x="5275" y="1749"/>
                </a:lnTo>
                <a:lnTo>
                  <a:pt x="5278" y="1757"/>
                </a:lnTo>
                <a:lnTo>
                  <a:pt x="5279" y="1763"/>
                </a:lnTo>
                <a:lnTo>
                  <a:pt x="5278" y="1769"/>
                </a:lnTo>
                <a:lnTo>
                  <a:pt x="5276" y="1775"/>
                </a:lnTo>
                <a:lnTo>
                  <a:pt x="5272" y="1784"/>
                </a:lnTo>
                <a:lnTo>
                  <a:pt x="5267" y="1793"/>
                </a:lnTo>
                <a:lnTo>
                  <a:pt x="5267" y="1814"/>
                </a:lnTo>
                <a:lnTo>
                  <a:pt x="5259" y="1827"/>
                </a:lnTo>
                <a:lnTo>
                  <a:pt x="5246" y="1844"/>
                </a:lnTo>
                <a:lnTo>
                  <a:pt x="5231" y="1861"/>
                </a:lnTo>
                <a:lnTo>
                  <a:pt x="5218" y="1876"/>
                </a:lnTo>
                <a:lnTo>
                  <a:pt x="5209" y="1880"/>
                </a:lnTo>
                <a:lnTo>
                  <a:pt x="5201" y="1884"/>
                </a:lnTo>
                <a:lnTo>
                  <a:pt x="5186" y="1887"/>
                </a:lnTo>
                <a:lnTo>
                  <a:pt x="5170" y="1889"/>
                </a:lnTo>
                <a:lnTo>
                  <a:pt x="5156" y="1897"/>
                </a:lnTo>
                <a:lnTo>
                  <a:pt x="5141" y="1903"/>
                </a:lnTo>
                <a:lnTo>
                  <a:pt x="5094" y="1903"/>
                </a:lnTo>
                <a:lnTo>
                  <a:pt x="5069" y="1904"/>
                </a:lnTo>
                <a:lnTo>
                  <a:pt x="5060" y="1904"/>
                </a:lnTo>
                <a:lnTo>
                  <a:pt x="5058" y="1905"/>
                </a:lnTo>
                <a:lnTo>
                  <a:pt x="5057" y="1925"/>
                </a:lnTo>
                <a:lnTo>
                  <a:pt x="5057" y="1944"/>
                </a:lnTo>
                <a:lnTo>
                  <a:pt x="5057" y="1963"/>
                </a:lnTo>
                <a:lnTo>
                  <a:pt x="5057" y="1981"/>
                </a:lnTo>
                <a:lnTo>
                  <a:pt x="5060" y="1992"/>
                </a:lnTo>
                <a:lnTo>
                  <a:pt x="5063" y="2000"/>
                </a:lnTo>
                <a:lnTo>
                  <a:pt x="5065" y="2010"/>
                </a:lnTo>
                <a:lnTo>
                  <a:pt x="5068" y="2019"/>
                </a:lnTo>
                <a:lnTo>
                  <a:pt x="5075" y="2027"/>
                </a:lnTo>
                <a:lnTo>
                  <a:pt x="5079" y="2035"/>
                </a:lnTo>
                <a:lnTo>
                  <a:pt x="5085" y="2041"/>
                </a:lnTo>
                <a:lnTo>
                  <a:pt x="5095" y="2051"/>
                </a:lnTo>
                <a:lnTo>
                  <a:pt x="5106" y="2058"/>
                </a:lnTo>
                <a:lnTo>
                  <a:pt x="5117" y="2065"/>
                </a:lnTo>
                <a:lnTo>
                  <a:pt x="5126" y="2072"/>
                </a:lnTo>
                <a:lnTo>
                  <a:pt x="5137" y="2079"/>
                </a:lnTo>
                <a:lnTo>
                  <a:pt x="5165" y="2092"/>
                </a:lnTo>
                <a:lnTo>
                  <a:pt x="5194" y="2103"/>
                </a:lnTo>
                <a:lnTo>
                  <a:pt x="5222" y="2116"/>
                </a:lnTo>
                <a:lnTo>
                  <a:pt x="5250" y="2129"/>
                </a:lnTo>
                <a:lnTo>
                  <a:pt x="5279" y="2140"/>
                </a:lnTo>
                <a:lnTo>
                  <a:pt x="5307" y="2153"/>
                </a:lnTo>
                <a:lnTo>
                  <a:pt x="5334" y="2165"/>
                </a:lnTo>
                <a:lnTo>
                  <a:pt x="5363" y="2177"/>
                </a:lnTo>
                <a:lnTo>
                  <a:pt x="5377" y="2184"/>
                </a:lnTo>
                <a:lnTo>
                  <a:pt x="5390" y="2191"/>
                </a:lnTo>
                <a:lnTo>
                  <a:pt x="5404" y="2198"/>
                </a:lnTo>
                <a:lnTo>
                  <a:pt x="5418" y="2205"/>
                </a:lnTo>
                <a:lnTo>
                  <a:pt x="5430" y="2205"/>
                </a:lnTo>
                <a:lnTo>
                  <a:pt x="5456" y="2185"/>
                </a:lnTo>
                <a:lnTo>
                  <a:pt x="5483" y="2166"/>
                </a:lnTo>
                <a:lnTo>
                  <a:pt x="5509" y="2148"/>
                </a:lnTo>
                <a:lnTo>
                  <a:pt x="5535" y="2131"/>
                </a:lnTo>
                <a:lnTo>
                  <a:pt x="5562" y="2115"/>
                </a:lnTo>
                <a:lnTo>
                  <a:pt x="5588" y="2101"/>
                </a:lnTo>
                <a:lnTo>
                  <a:pt x="5615" y="2089"/>
                </a:lnTo>
                <a:lnTo>
                  <a:pt x="5643" y="2078"/>
                </a:lnTo>
                <a:lnTo>
                  <a:pt x="5670" y="2068"/>
                </a:lnTo>
                <a:lnTo>
                  <a:pt x="5698" y="2060"/>
                </a:lnTo>
                <a:lnTo>
                  <a:pt x="5727" y="2053"/>
                </a:lnTo>
                <a:lnTo>
                  <a:pt x="5756" y="2049"/>
                </a:lnTo>
                <a:lnTo>
                  <a:pt x="5787" y="2044"/>
                </a:lnTo>
                <a:lnTo>
                  <a:pt x="5817" y="2043"/>
                </a:lnTo>
                <a:lnTo>
                  <a:pt x="5850" y="2043"/>
                </a:lnTo>
                <a:lnTo>
                  <a:pt x="5882" y="2044"/>
                </a:lnTo>
                <a:lnTo>
                  <a:pt x="5910" y="2047"/>
                </a:lnTo>
                <a:lnTo>
                  <a:pt x="5936" y="2051"/>
                </a:lnTo>
                <a:lnTo>
                  <a:pt x="5963" y="2056"/>
                </a:lnTo>
                <a:lnTo>
                  <a:pt x="5989" y="2061"/>
                </a:lnTo>
                <a:lnTo>
                  <a:pt x="6014" y="2068"/>
                </a:lnTo>
                <a:lnTo>
                  <a:pt x="6039" y="2075"/>
                </a:lnTo>
                <a:lnTo>
                  <a:pt x="6063" y="2083"/>
                </a:lnTo>
                <a:lnTo>
                  <a:pt x="6088" y="2093"/>
                </a:lnTo>
                <a:lnTo>
                  <a:pt x="6111" y="2103"/>
                </a:lnTo>
                <a:lnTo>
                  <a:pt x="6133" y="2114"/>
                </a:lnTo>
                <a:lnTo>
                  <a:pt x="6155" y="2126"/>
                </a:lnTo>
                <a:lnTo>
                  <a:pt x="6176" y="2139"/>
                </a:lnTo>
                <a:lnTo>
                  <a:pt x="6197" y="2152"/>
                </a:lnTo>
                <a:lnTo>
                  <a:pt x="6217" y="2167"/>
                </a:lnTo>
                <a:lnTo>
                  <a:pt x="6236" y="2181"/>
                </a:lnTo>
                <a:lnTo>
                  <a:pt x="6255" y="2197"/>
                </a:lnTo>
                <a:lnTo>
                  <a:pt x="6272" y="2214"/>
                </a:lnTo>
                <a:lnTo>
                  <a:pt x="6288" y="2231"/>
                </a:lnTo>
                <a:lnTo>
                  <a:pt x="6305" y="2249"/>
                </a:lnTo>
                <a:lnTo>
                  <a:pt x="6320" y="2268"/>
                </a:lnTo>
                <a:lnTo>
                  <a:pt x="6335" y="2287"/>
                </a:lnTo>
                <a:lnTo>
                  <a:pt x="6348" y="2307"/>
                </a:lnTo>
                <a:lnTo>
                  <a:pt x="6361" y="2327"/>
                </a:lnTo>
                <a:lnTo>
                  <a:pt x="6373" y="2348"/>
                </a:lnTo>
                <a:lnTo>
                  <a:pt x="6384" y="2370"/>
                </a:lnTo>
                <a:lnTo>
                  <a:pt x="6394" y="2392"/>
                </a:lnTo>
                <a:lnTo>
                  <a:pt x="6403" y="2415"/>
                </a:lnTo>
                <a:lnTo>
                  <a:pt x="6411" y="2439"/>
                </a:lnTo>
                <a:lnTo>
                  <a:pt x="6418" y="2462"/>
                </a:lnTo>
                <a:lnTo>
                  <a:pt x="6424" y="2486"/>
                </a:lnTo>
                <a:lnTo>
                  <a:pt x="6429" y="2511"/>
                </a:lnTo>
                <a:lnTo>
                  <a:pt x="6434" y="2537"/>
                </a:lnTo>
                <a:lnTo>
                  <a:pt x="7297" y="2537"/>
                </a:lnTo>
                <a:lnTo>
                  <a:pt x="8591" y="0"/>
                </a:lnTo>
                <a:lnTo>
                  <a:pt x="4471" y="0"/>
                </a:lnTo>
                <a:close/>
                <a:moveTo>
                  <a:pt x="9861" y="0"/>
                </a:moveTo>
                <a:lnTo>
                  <a:pt x="8568" y="2537"/>
                </a:lnTo>
                <a:lnTo>
                  <a:pt x="8976" y="2537"/>
                </a:lnTo>
                <a:lnTo>
                  <a:pt x="10268" y="0"/>
                </a:lnTo>
                <a:lnTo>
                  <a:pt x="9861" y="0"/>
                </a:lnTo>
                <a:close/>
                <a:moveTo>
                  <a:pt x="5313" y="506"/>
                </a:moveTo>
                <a:lnTo>
                  <a:pt x="5307" y="508"/>
                </a:lnTo>
                <a:lnTo>
                  <a:pt x="5291" y="509"/>
                </a:lnTo>
                <a:lnTo>
                  <a:pt x="5269" y="509"/>
                </a:lnTo>
                <a:lnTo>
                  <a:pt x="5245" y="509"/>
                </a:lnTo>
                <a:lnTo>
                  <a:pt x="5199" y="507"/>
                </a:lnTo>
                <a:lnTo>
                  <a:pt x="5179" y="506"/>
                </a:lnTo>
                <a:lnTo>
                  <a:pt x="5168" y="507"/>
                </a:lnTo>
                <a:lnTo>
                  <a:pt x="5162" y="509"/>
                </a:lnTo>
                <a:lnTo>
                  <a:pt x="5161" y="510"/>
                </a:lnTo>
                <a:lnTo>
                  <a:pt x="5159" y="512"/>
                </a:lnTo>
                <a:lnTo>
                  <a:pt x="5158" y="515"/>
                </a:lnTo>
                <a:lnTo>
                  <a:pt x="5158" y="518"/>
                </a:lnTo>
                <a:lnTo>
                  <a:pt x="5159" y="529"/>
                </a:lnTo>
                <a:lnTo>
                  <a:pt x="5160" y="543"/>
                </a:lnTo>
                <a:lnTo>
                  <a:pt x="5163" y="544"/>
                </a:lnTo>
                <a:lnTo>
                  <a:pt x="5165" y="546"/>
                </a:lnTo>
                <a:lnTo>
                  <a:pt x="5167" y="550"/>
                </a:lnTo>
                <a:lnTo>
                  <a:pt x="5169" y="556"/>
                </a:lnTo>
                <a:lnTo>
                  <a:pt x="5171" y="567"/>
                </a:lnTo>
                <a:lnTo>
                  <a:pt x="5174" y="582"/>
                </a:lnTo>
                <a:lnTo>
                  <a:pt x="5173" y="589"/>
                </a:lnTo>
                <a:lnTo>
                  <a:pt x="5173" y="596"/>
                </a:lnTo>
                <a:lnTo>
                  <a:pt x="5171" y="602"/>
                </a:lnTo>
                <a:lnTo>
                  <a:pt x="5170" y="608"/>
                </a:lnTo>
                <a:lnTo>
                  <a:pt x="5167" y="614"/>
                </a:lnTo>
                <a:lnTo>
                  <a:pt x="5165" y="617"/>
                </a:lnTo>
                <a:lnTo>
                  <a:pt x="5161" y="620"/>
                </a:lnTo>
                <a:lnTo>
                  <a:pt x="5158" y="620"/>
                </a:lnTo>
                <a:lnTo>
                  <a:pt x="5156" y="632"/>
                </a:lnTo>
                <a:lnTo>
                  <a:pt x="5156" y="639"/>
                </a:lnTo>
                <a:lnTo>
                  <a:pt x="5156" y="644"/>
                </a:lnTo>
                <a:lnTo>
                  <a:pt x="5158" y="647"/>
                </a:lnTo>
                <a:lnTo>
                  <a:pt x="5160" y="649"/>
                </a:lnTo>
                <a:lnTo>
                  <a:pt x="5163" y="649"/>
                </a:lnTo>
                <a:lnTo>
                  <a:pt x="5167" y="648"/>
                </a:lnTo>
                <a:lnTo>
                  <a:pt x="5170" y="646"/>
                </a:lnTo>
                <a:lnTo>
                  <a:pt x="5175" y="644"/>
                </a:lnTo>
                <a:lnTo>
                  <a:pt x="5179" y="643"/>
                </a:lnTo>
                <a:lnTo>
                  <a:pt x="5182" y="642"/>
                </a:lnTo>
                <a:lnTo>
                  <a:pt x="5185" y="642"/>
                </a:lnTo>
                <a:lnTo>
                  <a:pt x="5188" y="644"/>
                </a:lnTo>
                <a:lnTo>
                  <a:pt x="5190" y="647"/>
                </a:lnTo>
                <a:lnTo>
                  <a:pt x="5192" y="653"/>
                </a:lnTo>
                <a:lnTo>
                  <a:pt x="5192" y="661"/>
                </a:lnTo>
                <a:lnTo>
                  <a:pt x="5198" y="662"/>
                </a:lnTo>
                <a:lnTo>
                  <a:pt x="5203" y="662"/>
                </a:lnTo>
                <a:lnTo>
                  <a:pt x="5206" y="664"/>
                </a:lnTo>
                <a:lnTo>
                  <a:pt x="5208" y="665"/>
                </a:lnTo>
                <a:lnTo>
                  <a:pt x="5210" y="667"/>
                </a:lnTo>
                <a:lnTo>
                  <a:pt x="5210" y="669"/>
                </a:lnTo>
                <a:lnTo>
                  <a:pt x="5210" y="673"/>
                </a:lnTo>
                <a:lnTo>
                  <a:pt x="5210" y="675"/>
                </a:lnTo>
                <a:lnTo>
                  <a:pt x="5208" y="680"/>
                </a:lnTo>
                <a:lnTo>
                  <a:pt x="5204" y="684"/>
                </a:lnTo>
                <a:lnTo>
                  <a:pt x="5200" y="686"/>
                </a:lnTo>
                <a:lnTo>
                  <a:pt x="5197" y="688"/>
                </a:lnTo>
                <a:lnTo>
                  <a:pt x="5196" y="696"/>
                </a:lnTo>
                <a:lnTo>
                  <a:pt x="5192" y="703"/>
                </a:lnTo>
                <a:lnTo>
                  <a:pt x="5188" y="709"/>
                </a:lnTo>
                <a:lnTo>
                  <a:pt x="5184" y="714"/>
                </a:lnTo>
                <a:lnTo>
                  <a:pt x="5180" y="716"/>
                </a:lnTo>
                <a:lnTo>
                  <a:pt x="5176" y="718"/>
                </a:lnTo>
                <a:lnTo>
                  <a:pt x="5174" y="717"/>
                </a:lnTo>
                <a:lnTo>
                  <a:pt x="5173" y="717"/>
                </a:lnTo>
                <a:lnTo>
                  <a:pt x="5173" y="715"/>
                </a:lnTo>
                <a:lnTo>
                  <a:pt x="5171" y="713"/>
                </a:lnTo>
                <a:lnTo>
                  <a:pt x="5159" y="714"/>
                </a:lnTo>
                <a:lnTo>
                  <a:pt x="5148" y="714"/>
                </a:lnTo>
                <a:lnTo>
                  <a:pt x="5140" y="716"/>
                </a:lnTo>
                <a:lnTo>
                  <a:pt x="5134" y="717"/>
                </a:lnTo>
                <a:lnTo>
                  <a:pt x="5129" y="719"/>
                </a:lnTo>
                <a:lnTo>
                  <a:pt x="5126" y="721"/>
                </a:lnTo>
                <a:lnTo>
                  <a:pt x="5125" y="724"/>
                </a:lnTo>
                <a:lnTo>
                  <a:pt x="5125" y="726"/>
                </a:lnTo>
                <a:lnTo>
                  <a:pt x="5127" y="729"/>
                </a:lnTo>
                <a:lnTo>
                  <a:pt x="5131" y="732"/>
                </a:lnTo>
                <a:lnTo>
                  <a:pt x="5137" y="734"/>
                </a:lnTo>
                <a:lnTo>
                  <a:pt x="5143" y="736"/>
                </a:lnTo>
                <a:lnTo>
                  <a:pt x="5151" y="737"/>
                </a:lnTo>
                <a:lnTo>
                  <a:pt x="5160" y="739"/>
                </a:lnTo>
                <a:lnTo>
                  <a:pt x="5170" y="739"/>
                </a:lnTo>
                <a:lnTo>
                  <a:pt x="5182" y="740"/>
                </a:lnTo>
                <a:lnTo>
                  <a:pt x="5183" y="738"/>
                </a:lnTo>
                <a:lnTo>
                  <a:pt x="5185" y="736"/>
                </a:lnTo>
                <a:lnTo>
                  <a:pt x="5187" y="734"/>
                </a:lnTo>
                <a:lnTo>
                  <a:pt x="5190" y="733"/>
                </a:lnTo>
                <a:lnTo>
                  <a:pt x="5198" y="731"/>
                </a:lnTo>
                <a:lnTo>
                  <a:pt x="5207" y="729"/>
                </a:lnTo>
                <a:lnTo>
                  <a:pt x="5218" y="729"/>
                </a:lnTo>
                <a:lnTo>
                  <a:pt x="5230" y="729"/>
                </a:lnTo>
                <a:lnTo>
                  <a:pt x="5242" y="730"/>
                </a:lnTo>
                <a:lnTo>
                  <a:pt x="5255" y="731"/>
                </a:lnTo>
                <a:lnTo>
                  <a:pt x="5280" y="734"/>
                </a:lnTo>
                <a:lnTo>
                  <a:pt x="5301" y="739"/>
                </a:lnTo>
                <a:lnTo>
                  <a:pt x="5309" y="741"/>
                </a:lnTo>
                <a:lnTo>
                  <a:pt x="5316" y="743"/>
                </a:lnTo>
                <a:lnTo>
                  <a:pt x="5320" y="745"/>
                </a:lnTo>
                <a:lnTo>
                  <a:pt x="5321" y="748"/>
                </a:lnTo>
                <a:lnTo>
                  <a:pt x="5328" y="748"/>
                </a:lnTo>
                <a:lnTo>
                  <a:pt x="5337" y="746"/>
                </a:lnTo>
                <a:lnTo>
                  <a:pt x="5341" y="745"/>
                </a:lnTo>
                <a:lnTo>
                  <a:pt x="5344" y="744"/>
                </a:lnTo>
                <a:lnTo>
                  <a:pt x="5347" y="742"/>
                </a:lnTo>
                <a:lnTo>
                  <a:pt x="5347" y="740"/>
                </a:lnTo>
                <a:lnTo>
                  <a:pt x="5351" y="739"/>
                </a:lnTo>
                <a:lnTo>
                  <a:pt x="5354" y="739"/>
                </a:lnTo>
                <a:lnTo>
                  <a:pt x="5357" y="737"/>
                </a:lnTo>
                <a:lnTo>
                  <a:pt x="5358" y="736"/>
                </a:lnTo>
                <a:lnTo>
                  <a:pt x="5358" y="732"/>
                </a:lnTo>
                <a:lnTo>
                  <a:pt x="5357" y="726"/>
                </a:lnTo>
                <a:lnTo>
                  <a:pt x="5350" y="718"/>
                </a:lnTo>
                <a:lnTo>
                  <a:pt x="5347" y="713"/>
                </a:lnTo>
                <a:lnTo>
                  <a:pt x="5336" y="713"/>
                </a:lnTo>
                <a:lnTo>
                  <a:pt x="5326" y="713"/>
                </a:lnTo>
                <a:lnTo>
                  <a:pt x="5319" y="713"/>
                </a:lnTo>
                <a:lnTo>
                  <a:pt x="5312" y="711"/>
                </a:lnTo>
                <a:lnTo>
                  <a:pt x="5310" y="709"/>
                </a:lnTo>
                <a:lnTo>
                  <a:pt x="5308" y="706"/>
                </a:lnTo>
                <a:lnTo>
                  <a:pt x="5306" y="704"/>
                </a:lnTo>
                <a:lnTo>
                  <a:pt x="5305" y="700"/>
                </a:lnTo>
                <a:lnTo>
                  <a:pt x="5303" y="692"/>
                </a:lnTo>
                <a:lnTo>
                  <a:pt x="5303" y="680"/>
                </a:lnTo>
                <a:lnTo>
                  <a:pt x="5300" y="680"/>
                </a:lnTo>
                <a:lnTo>
                  <a:pt x="5298" y="679"/>
                </a:lnTo>
                <a:lnTo>
                  <a:pt x="5297" y="678"/>
                </a:lnTo>
                <a:lnTo>
                  <a:pt x="5298" y="677"/>
                </a:lnTo>
                <a:lnTo>
                  <a:pt x="5300" y="674"/>
                </a:lnTo>
                <a:lnTo>
                  <a:pt x="5305" y="669"/>
                </a:lnTo>
                <a:lnTo>
                  <a:pt x="5316" y="662"/>
                </a:lnTo>
                <a:lnTo>
                  <a:pt x="5321" y="659"/>
                </a:lnTo>
                <a:lnTo>
                  <a:pt x="5326" y="658"/>
                </a:lnTo>
                <a:lnTo>
                  <a:pt x="5329" y="656"/>
                </a:lnTo>
                <a:lnTo>
                  <a:pt x="5331" y="653"/>
                </a:lnTo>
                <a:lnTo>
                  <a:pt x="5333" y="649"/>
                </a:lnTo>
                <a:lnTo>
                  <a:pt x="5333" y="644"/>
                </a:lnTo>
                <a:lnTo>
                  <a:pt x="5332" y="639"/>
                </a:lnTo>
                <a:lnTo>
                  <a:pt x="5331" y="634"/>
                </a:lnTo>
                <a:lnTo>
                  <a:pt x="5330" y="627"/>
                </a:lnTo>
                <a:lnTo>
                  <a:pt x="5322" y="603"/>
                </a:lnTo>
                <a:lnTo>
                  <a:pt x="5318" y="584"/>
                </a:lnTo>
                <a:lnTo>
                  <a:pt x="5320" y="584"/>
                </a:lnTo>
                <a:lnTo>
                  <a:pt x="5323" y="582"/>
                </a:lnTo>
                <a:lnTo>
                  <a:pt x="5326" y="579"/>
                </a:lnTo>
                <a:lnTo>
                  <a:pt x="5329" y="576"/>
                </a:lnTo>
                <a:lnTo>
                  <a:pt x="5337" y="566"/>
                </a:lnTo>
                <a:lnTo>
                  <a:pt x="5344" y="555"/>
                </a:lnTo>
                <a:lnTo>
                  <a:pt x="5351" y="544"/>
                </a:lnTo>
                <a:lnTo>
                  <a:pt x="5358" y="535"/>
                </a:lnTo>
                <a:lnTo>
                  <a:pt x="5361" y="530"/>
                </a:lnTo>
                <a:lnTo>
                  <a:pt x="5364" y="527"/>
                </a:lnTo>
                <a:lnTo>
                  <a:pt x="5366" y="525"/>
                </a:lnTo>
                <a:lnTo>
                  <a:pt x="5368" y="525"/>
                </a:lnTo>
                <a:lnTo>
                  <a:pt x="5371" y="516"/>
                </a:lnTo>
                <a:lnTo>
                  <a:pt x="5372" y="508"/>
                </a:lnTo>
                <a:lnTo>
                  <a:pt x="5373" y="502"/>
                </a:lnTo>
                <a:lnTo>
                  <a:pt x="5372" y="498"/>
                </a:lnTo>
                <a:lnTo>
                  <a:pt x="5371" y="494"/>
                </a:lnTo>
                <a:lnTo>
                  <a:pt x="5368" y="493"/>
                </a:lnTo>
                <a:lnTo>
                  <a:pt x="5365" y="492"/>
                </a:lnTo>
                <a:lnTo>
                  <a:pt x="5361" y="493"/>
                </a:lnTo>
                <a:lnTo>
                  <a:pt x="5340" y="500"/>
                </a:lnTo>
                <a:lnTo>
                  <a:pt x="5313" y="506"/>
                </a:lnTo>
                <a:close/>
                <a:moveTo>
                  <a:pt x="5596" y="463"/>
                </a:moveTo>
                <a:lnTo>
                  <a:pt x="5596" y="460"/>
                </a:lnTo>
                <a:lnTo>
                  <a:pt x="5595" y="457"/>
                </a:lnTo>
                <a:lnTo>
                  <a:pt x="5594" y="453"/>
                </a:lnTo>
                <a:lnTo>
                  <a:pt x="5592" y="451"/>
                </a:lnTo>
                <a:lnTo>
                  <a:pt x="5587" y="446"/>
                </a:lnTo>
                <a:lnTo>
                  <a:pt x="5581" y="442"/>
                </a:lnTo>
                <a:lnTo>
                  <a:pt x="5572" y="439"/>
                </a:lnTo>
                <a:lnTo>
                  <a:pt x="5564" y="435"/>
                </a:lnTo>
                <a:lnTo>
                  <a:pt x="5554" y="433"/>
                </a:lnTo>
                <a:lnTo>
                  <a:pt x="5545" y="431"/>
                </a:lnTo>
                <a:lnTo>
                  <a:pt x="5535" y="430"/>
                </a:lnTo>
                <a:lnTo>
                  <a:pt x="5526" y="430"/>
                </a:lnTo>
                <a:lnTo>
                  <a:pt x="5516" y="431"/>
                </a:lnTo>
                <a:lnTo>
                  <a:pt x="5509" y="432"/>
                </a:lnTo>
                <a:lnTo>
                  <a:pt x="5503" y="433"/>
                </a:lnTo>
                <a:lnTo>
                  <a:pt x="5497" y="436"/>
                </a:lnTo>
                <a:lnTo>
                  <a:pt x="5495" y="438"/>
                </a:lnTo>
                <a:lnTo>
                  <a:pt x="5494" y="440"/>
                </a:lnTo>
                <a:lnTo>
                  <a:pt x="5493" y="442"/>
                </a:lnTo>
                <a:lnTo>
                  <a:pt x="5493" y="444"/>
                </a:lnTo>
                <a:lnTo>
                  <a:pt x="5490" y="447"/>
                </a:lnTo>
                <a:lnTo>
                  <a:pt x="5488" y="452"/>
                </a:lnTo>
                <a:lnTo>
                  <a:pt x="5487" y="461"/>
                </a:lnTo>
                <a:lnTo>
                  <a:pt x="5487" y="471"/>
                </a:lnTo>
                <a:lnTo>
                  <a:pt x="5487" y="497"/>
                </a:lnTo>
                <a:lnTo>
                  <a:pt x="5489" y="526"/>
                </a:lnTo>
                <a:lnTo>
                  <a:pt x="5491" y="557"/>
                </a:lnTo>
                <a:lnTo>
                  <a:pt x="5494" y="585"/>
                </a:lnTo>
                <a:lnTo>
                  <a:pt x="5496" y="608"/>
                </a:lnTo>
                <a:lnTo>
                  <a:pt x="5496" y="624"/>
                </a:lnTo>
                <a:lnTo>
                  <a:pt x="5494" y="625"/>
                </a:lnTo>
                <a:lnTo>
                  <a:pt x="5492" y="626"/>
                </a:lnTo>
                <a:lnTo>
                  <a:pt x="5490" y="627"/>
                </a:lnTo>
                <a:lnTo>
                  <a:pt x="5488" y="630"/>
                </a:lnTo>
                <a:lnTo>
                  <a:pt x="5483" y="636"/>
                </a:lnTo>
                <a:lnTo>
                  <a:pt x="5478" y="643"/>
                </a:lnTo>
                <a:lnTo>
                  <a:pt x="5473" y="649"/>
                </a:lnTo>
                <a:lnTo>
                  <a:pt x="5469" y="656"/>
                </a:lnTo>
                <a:lnTo>
                  <a:pt x="5464" y="660"/>
                </a:lnTo>
                <a:lnTo>
                  <a:pt x="5460" y="661"/>
                </a:lnTo>
                <a:lnTo>
                  <a:pt x="5462" y="679"/>
                </a:lnTo>
                <a:lnTo>
                  <a:pt x="5465" y="705"/>
                </a:lnTo>
                <a:lnTo>
                  <a:pt x="5465" y="712"/>
                </a:lnTo>
                <a:lnTo>
                  <a:pt x="5465" y="718"/>
                </a:lnTo>
                <a:lnTo>
                  <a:pt x="5464" y="724"/>
                </a:lnTo>
                <a:lnTo>
                  <a:pt x="5463" y="730"/>
                </a:lnTo>
                <a:lnTo>
                  <a:pt x="5461" y="734"/>
                </a:lnTo>
                <a:lnTo>
                  <a:pt x="5458" y="737"/>
                </a:lnTo>
                <a:lnTo>
                  <a:pt x="5454" y="739"/>
                </a:lnTo>
                <a:lnTo>
                  <a:pt x="5450" y="740"/>
                </a:lnTo>
                <a:lnTo>
                  <a:pt x="5449" y="735"/>
                </a:lnTo>
                <a:lnTo>
                  <a:pt x="5447" y="731"/>
                </a:lnTo>
                <a:lnTo>
                  <a:pt x="5445" y="729"/>
                </a:lnTo>
                <a:lnTo>
                  <a:pt x="5442" y="727"/>
                </a:lnTo>
                <a:lnTo>
                  <a:pt x="5438" y="729"/>
                </a:lnTo>
                <a:lnTo>
                  <a:pt x="5433" y="730"/>
                </a:lnTo>
                <a:lnTo>
                  <a:pt x="5429" y="732"/>
                </a:lnTo>
                <a:lnTo>
                  <a:pt x="5426" y="735"/>
                </a:lnTo>
                <a:lnTo>
                  <a:pt x="5422" y="737"/>
                </a:lnTo>
                <a:lnTo>
                  <a:pt x="5420" y="741"/>
                </a:lnTo>
                <a:lnTo>
                  <a:pt x="5418" y="744"/>
                </a:lnTo>
                <a:lnTo>
                  <a:pt x="5417" y="748"/>
                </a:lnTo>
                <a:lnTo>
                  <a:pt x="5417" y="750"/>
                </a:lnTo>
                <a:lnTo>
                  <a:pt x="5419" y="752"/>
                </a:lnTo>
                <a:lnTo>
                  <a:pt x="5422" y="754"/>
                </a:lnTo>
                <a:lnTo>
                  <a:pt x="5427" y="754"/>
                </a:lnTo>
                <a:lnTo>
                  <a:pt x="5428" y="757"/>
                </a:lnTo>
                <a:lnTo>
                  <a:pt x="5430" y="760"/>
                </a:lnTo>
                <a:lnTo>
                  <a:pt x="5432" y="762"/>
                </a:lnTo>
                <a:lnTo>
                  <a:pt x="5436" y="763"/>
                </a:lnTo>
                <a:lnTo>
                  <a:pt x="5446" y="766"/>
                </a:lnTo>
                <a:lnTo>
                  <a:pt x="5456" y="768"/>
                </a:lnTo>
                <a:lnTo>
                  <a:pt x="5467" y="770"/>
                </a:lnTo>
                <a:lnTo>
                  <a:pt x="5476" y="772"/>
                </a:lnTo>
                <a:lnTo>
                  <a:pt x="5480" y="774"/>
                </a:lnTo>
                <a:lnTo>
                  <a:pt x="5483" y="775"/>
                </a:lnTo>
                <a:lnTo>
                  <a:pt x="5485" y="778"/>
                </a:lnTo>
                <a:lnTo>
                  <a:pt x="5485" y="781"/>
                </a:lnTo>
                <a:lnTo>
                  <a:pt x="5492" y="780"/>
                </a:lnTo>
                <a:lnTo>
                  <a:pt x="5497" y="779"/>
                </a:lnTo>
                <a:lnTo>
                  <a:pt x="5502" y="778"/>
                </a:lnTo>
                <a:lnTo>
                  <a:pt x="5505" y="775"/>
                </a:lnTo>
                <a:lnTo>
                  <a:pt x="5507" y="772"/>
                </a:lnTo>
                <a:lnTo>
                  <a:pt x="5508" y="768"/>
                </a:lnTo>
                <a:lnTo>
                  <a:pt x="5509" y="761"/>
                </a:lnTo>
                <a:lnTo>
                  <a:pt x="5509" y="754"/>
                </a:lnTo>
                <a:lnTo>
                  <a:pt x="5505" y="754"/>
                </a:lnTo>
                <a:lnTo>
                  <a:pt x="5501" y="753"/>
                </a:lnTo>
                <a:lnTo>
                  <a:pt x="5499" y="752"/>
                </a:lnTo>
                <a:lnTo>
                  <a:pt x="5496" y="751"/>
                </a:lnTo>
                <a:lnTo>
                  <a:pt x="5494" y="746"/>
                </a:lnTo>
                <a:lnTo>
                  <a:pt x="5493" y="741"/>
                </a:lnTo>
                <a:lnTo>
                  <a:pt x="5495" y="731"/>
                </a:lnTo>
                <a:lnTo>
                  <a:pt x="5496" y="721"/>
                </a:lnTo>
                <a:lnTo>
                  <a:pt x="5494" y="721"/>
                </a:lnTo>
                <a:lnTo>
                  <a:pt x="5493" y="720"/>
                </a:lnTo>
                <a:lnTo>
                  <a:pt x="5493" y="718"/>
                </a:lnTo>
                <a:lnTo>
                  <a:pt x="5494" y="717"/>
                </a:lnTo>
                <a:lnTo>
                  <a:pt x="5500" y="712"/>
                </a:lnTo>
                <a:lnTo>
                  <a:pt x="5506" y="706"/>
                </a:lnTo>
                <a:lnTo>
                  <a:pt x="5521" y="697"/>
                </a:lnTo>
                <a:lnTo>
                  <a:pt x="5529" y="692"/>
                </a:lnTo>
                <a:lnTo>
                  <a:pt x="5530" y="678"/>
                </a:lnTo>
                <a:lnTo>
                  <a:pt x="5532" y="665"/>
                </a:lnTo>
                <a:lnTo>
                  <a:pt x="5536" y="654"/>
                </a:lnTo>
                <a:lnTo>
                  <a:pt x="5541" y="643"/>
                </a:lnTo>
                <a:lnTo>
                  <a:pt x="5547" y="635"/>
                </a:lnTo>
                <a:lnTo>
                  <a:pt x="5553" y="625"/>
                </a:lnTo>
                <a:lnTo>
                  <a:pt x="5560" y="618"/>
                </a:lnTo>
                <a:lnTo>
                  <a:pt x="5566" y="610"/>
                </a:lnTo>
                <a:lnTo>
                  <a:pt x="5580" y="597"/>
                </a:lnTo>
                <a:lnTo>
                  <a:pt x="5591" y="583"/>
                </a:lnTo>
                <a:lnTo>
                  <a:pt x="5596" y="576"/>
                </a:lnTo>
                <a:lnTo>
                  <a:pt x="5600" y="568"/>
                </a:lnTo>
                <a:lnTo>
                  <a:pt x="5603" y="560"/>
                </a:lnTo>
                <a:lnTo>
                  <a:pt x="5603" y="551"/>
                </a:lnTo>
                <a:lnTo>
                  <a:pt x="5607" y="550"/>
                </a:lnTo>
                <a:lnTo>
                  <a:pt x="5610" y="547"/>
                </a:lnTo>
                <a:lnTo>
                  <a:pt x="5612" y="543"/>
                </a:lnTo>
                <a:lnTo>
                  <a:pt x="5613" y="538"/>
                </a:lnTo>
                <a:lnTo>
                  <a:pt x="5614" y="523"/>
                </a:lnTo>
                <a:lnTo>
                  <a:pt x="5613" y="507"/>
                </a:lnTo>
                <a:lnTo>
                  <a:pt x="5610" y="490"/>
                </a:lnTo>
                <a:lnTo>
                  <a:pt x="5607" y="477"/>
                </a:lnTo>
                <a:lnTo>
                  <a:pt x="5604" y="470"/>
                </a:lnTo>
                <a:lnTo>
                  <a:pt x="5602" y="466"/>
                </a:lnTo>
                <a:lnTo>
                  <a:pt x="5600" y="463"/>
                </a:lnTo>
                <a:lnTo>
                  <a:pt x="5596" y="463"/>
                </a:lnTo>
                <a:close/>
                <a:moveTo>
                  <a:pt x="6420" y="2791"/>
                </a:moveTo>
                <a:lnTo>
                  <a:pt x="6414" y="2817"/>
                </a:lnTo>
                <a:lnTo>
                  <a:pt x="6406" y="2844"/>
                </a:lnTo>
                <a:lnTo>
                  <a:pt x="6398" y="2870"/>
                </a:lnTo>
                <a:lnTo>
                  <a:pt x="6389" y="2895"/>
                </a:lnTo>
                <a:lnTo>
                  <a:pt x="6380" y="2919"/>
                </a:lnTo>
                <a:lnTo>
                  <a:pt x="6369" y="2944"/>
                </a:lnTo>
                <a:lnTo>
                  <a:pt x="6358" y="2967"/>
                </a:lnTo>
                <a:lnTo>
                  <a:pt x="6346" y="2990"/>
                </a:lnTo>
                <a:lnTo>
                  <a:pt x="6334" y="3012"/>
                </a:lnTo>
                <a:lnTo>
                  <a:pt x="6320" y="3033"/>
                </a:lnTo>
                <a:lnTo>
                  <a:pt x="6305" y="3054"/>
                </a:lnTo>
                <a:lnTo>
                  <a:pt x="6291" y="3073"/>
                </a:lnTo>
                <a:lnTo>
                  <a:pt x="6274" y="3093"/>
                </a:lnTo>
                <a:lnTo>
                  <a:pt x="6257" y="3111"/>
                </a:lnTo>
                <a:lnTo>
                  <a:pt x="6240" y="3128"/>
                </a:lnTo>
                <a:lnTo>
                  <a:pt x="6221" y="3145"/>
                </a:lnTo>
                <a:lnTo>
                  <a:pt x="6202" y="3161"/>
                </a:lnTo>
                <a:lnTo>
                  <a:pt x="6182" y="3176"/>
                </a:lnTo>
                <a:lnTo>
                  <a:pt x="6161" y="3190"/>
                </a:lnTo>
                <a:lnTo>
                  <a:pt x="6140" y="3203"/>
                </a:lnTo>
                <a:lnTo>
                  <a:pt x="6118" y="3216"/>
                </a:lnTo>
                <a:lnTo>
                  <a:pt x="6095" y="3227"/>
                </a:lnTo>
                <a:lnTo>
                  <a:pt x="6071" y="3238"/>
                </a:lnTo>
                <a:lnTo>
                  <a:pt x="6047" y="3247"/>
                </a:lnTo>
                <a:lnTo>
                  <a:pt x="6021" y="3256"/>
                </a:lnTo>
                <a:lnTo>
                  <a:pt x="5995" y="3263"/>
                </a:lnTo>
                <a:lnTo>
                  <a:pt x="5968" y="3269"/>
                </a:lnTo>
                <a:lnTo>
                  <a:pt x="5939" y="3275"/>
                </a:lnTo>
                <a:lnTo>
                  <a:pt x="5911" y="3279"/>
                </a:lnTo>
                <a:lnTo>
                  <a:pt x="5881" y="3283"/>
                </a:lnTo>
                <a:lnTo>
                  <a:pt x="5852" y="3285"/>
                </a:lnTo>
                <a:lnTo>
                  <a:pt x="5820" y="3286"/>
                </a:lnTo>
                <a:lnTo>
                  <a:pt x="5792" y="3286"/>
                </a:lnTo>
                <a:lnTo>
                  <a:pt x="5765" y="3285"/>
                </a:lnTo>
                <a:lnTo>
                  <a:pt x="5737" y="3282"/>
                </a:lnTo>
                <a:lnTo>
                  <a:pt x="5710" y="3279"/>
                </a:lnTo>
                <a:lnTo>
                  <a:pt x="5684" y="3274"/>
                </a:lnTo>
                <a:lnTo>
                  <a:pt x="5657" y="3268"/>
                </a:lnTo>
                <a:lnTo>
                  <a:pt x="5632" y="3261"/>
                </a:lnTo>
                <a:lnTo>
                  <a:pt x="5608" y="3253"/>
                </a:lnTo>
                <a:lnTo>
                  <a:pt x="5584" y="3244"/>
                </a:lnTo>
                <a:lnTo>
                  <a:pt x="5560" y="3234"/>
                </a:lnTo>
                <a:lnTo>
                  <a:pt x="5536" y="3223"/>
                </a:lnTo>
                <a:lnTo>
                  <a:pt x="5514" y="3210"/>
                </a:lnTo>
                <a:lnTo>
                  <a:pt x="5492" y="3198"/>
                </a:lnTo>
                <a:lnTo>
                  <a:pt x="5472" y="3183"/>
                </a:lnTo>
                <a:lnTo>
                  <a:pt x="5451" y="3168"/>
                </a:lnTo>
                <a:lnTo>
                  <a:pt x="5432" y="3152"/>
                </a:lnTo>
                <a:lnTo>
                  <a:pt x="5413" y="3136"/>
                </a:lnTo>
                <a:lnTo>
                  <a:pt x="5395" y="3118"/>
                </a:lnTo>
                <a:lnTo>
                  <a:pt x="5378" y="3099"/>
                </a:lnTo>
                <a:lnTo>
                  <a:pt x="5361" y="3080"/>
                </a:lnTo>
                <a:lnTo>
                  <a:pt x="5346" y="3060"/>
                </a:lnTo>
                <a:lnTo>
                  <a:pt x="5330" y="3039"/>
                </a:lnTo>
                <a:lnTo>
                  <a:pt x="5317" y="3016"/>
                </a:lnTo>
                <a:lnTo>
                  <a:pt x="5304" y="2994"/>
                </a:lnTo>
                <a:lnTo>
                  <a:pt x="5291" y="2971"/>
                </a:lnTo>
                <a:lnTo>
                  <a:pt x="5281" y="2947"/>
                </a:lnTo>
                <a:lnTo>
                  <a:pt x="5270" y="2923"/>
                </a:lnTo>
                <a:lnTo>
                  <a:pt x="5261" y="2897"/>
                </a:lnTo>
                <a:lnTo>
                  <a:pt x="5252" y="2871"/>
                </a:lnTo>
                <a:lnTo>
                  <a:pt x="5245" y="2845"/>
                </a:lnTo>
                <a:lnTo>
                  <a:pt x="5239" y="2818"/>
                </a:lnTo>
                <a:lnTo>
                  <a:pt x="5234" y="2791"/>
                </a:lnTo>
                <a:lnTo>
                  <a:pt x="5022" y="2791"/>
                </a:lnTo>
                <a:lnTo>
                  <a:pt x="5017" y="2802"/>
                </a:lnTo>
                <a:lnTo>
                  <a:pt x="5011" y="2814"/>
                </a:lnTo>
                <a:lnTo>
                  <a:pt x="5004" y="2826"/>
                </a:lnTo>
                <a:lnTo>
                  <a:pt x="4998" y="2837"/>
                </a:lnTo>
                <a:lnTo>
                  <a:pt x="4992" y="2853"/>
                </a:lnTo>
                <a:lnTo>
                  <a:pt x="4986" y="2869"/>
                </a:lnTo>
                <a:lnTo>
                  <a:pt x="4983" y="2884"/>
                </a:lnTo>
                <a:lnTo>
                  <a:pt x="4982" y="2900"/>
                </a:lnTo>
                <a:lnTo>
                  <a:pt x="4983" y="2916"/>
                </a:lnTo>
                <a:lnTo>
                  <a:pt x="4986" y="2933"/>
                </a:lnTo>
                <a:lnTo>
                  <a:pt x="4994" y="2966"/>
                </a:lnTo>
                <a:lnTo>
                  <a:pt x="4999" y="2989"/>
                </a:lnTo>
                <a:lnTo>
                  <a:pt x="5005" y="3013"/>
                </a:lnTo>
                <a:lnTo>
                  <a:pt x="5016" y="3050"/>
                </a:lnTo>
                <a:lnTo>
                  <a:pt x="5024" y="3089"/>
                </a:lnTo>
                <a:lnTo>
                  <a:pt x="5031" y="3119"/>
                </a:lnTo>
                <a:lnTo>
                  <a:pt x="5036" y="3142"/>
                </a:lnTo>
                <a:lnTo>
                  <a:pt x="5039" y="3159"/>
                </a:lnTo>
                <a:lnTo>
                  <a:pt x="5041" y="3172"/>
                </a:lnTo>
                <a:lnTo>
                  <a:pt x="5043" y="3185"/>
                </a:lnTo>
                <a:lnTo>
                  <a:pt x="5045" y="3199"/>
                </a:lnTo>
                <a:lnTo>
                  <a:pt x="5047" y="3214"/>
                </a:lnTo>
                <a:lnTo>
                  <a:pt x="5047" y="3285"/>
                </a:lnTo>
                <a:lnTo>
                  <a:pt x="5042" y="3324"/>
                </a:lnTo>
                <a:lnTo>
                  <a:pt x="5037" y="3363"/>
                </a:lnTo>
                <a:lnTo>
                  <a:pt x="5031" y="3401"/>
                </a:lnTo>
                <a:lnTo>
                  <a:pt x="5025" y="3440"/>
                </a:lnTo>
                <a:lnTo>
                  <a:pt x="5019" y="3462"/>
                </a:lnTo>
                <a:lnTo>
                  <a:pt x="5013" y="3485"/>
                </a:lnTo>
                <a:lnTo>
                  <a:pt x="5007" y="3507"/>
                </a:lnTo>
                <a:lnTo>
                  <a:pt x="5001" y="3529"/>
                </a:lnTo>
                <a:lnTo>
                  <a:pt x="4995" y="3550"/>
                </a:lnTo>
                <a:lnTo>
                  <a:pt x="4988" y="3572"/>
                </a:lnTo>
                <a:lnTo>
                  <a:pt x="4983" y="3594"/>
                </a:lnTo>
                <a:lnTo>
                  <a:pt x="4977" y="3616"/>
                </a:lnTo>
                <a:lnTo>
                  <a:pt x="4952" y="3681"/>
                </a:lnTo>
                <a:lnTo>
                  <a:pt x="4925" y="3748"/>
                </a:lnTo>
                <a:lnTo>
                  <a:pt x="4912" y="3783"/>
                </a:lnTo>
                <a:lnTo>
                  <a:pt x="4898" y="3818"/>
                </a:lnTo>
                <a:lnTo>
                  <a:pt x="4885" y="3853"/>
                </a:lnTo>
                <a:lnTo>
                  <a:pt x="4873" y="3888"/>
                </a:lnTo>
                <a:lnTo>
                  <a:pt x="4862" y="3924"/>
                </a:lnTo>
                <a:lnTo>
                  <a:pt x="4852" y="3960"/>
                </a:lnTo>
                <a:lnTo>
                  <a:pt x="4843" y="3996"/>
                </a:lnTo>
                <a:lnTo>
                  <a:pt x="4837" y="4032"/>
                </a:lnTo>
                <a:lnTo>
                  <a:pt x="4832" y="4068"/>
                </a:lnTo>
                <a:lnTo>
                  <a:pt x="4829" y="4102"/>
                </a:lnTo>
                <a:lnTo>
                  <a:pt x="4829" y="4120"/>
                </a:lnTo>
                <a:lnTo>
                  <a:pt x="4829" y="4137"/>
                </a:lnTo>
                <a:lnTo>
                  <a:pt x="4829" y="4155"/>
                </a:lnTo>
                <a:lnTo>
                  <a:pt x="4831" y="4172"/>
                </a:lnTo>
                <a:lnTo>
                  <a:pt x="4833" y="4187"/>
                </a:lnTo>
                <a:lnTo>
                  <a:pt x="4835" y="4201"/>
                </a:lnTo>
                <a:lnTo>
                  <a:pt x="4838" y="4216"/>
                </a:lnTo>
                <a:lnTo>
                  <a:pt x="4841" y="4230"/>
                </a:lnTo>
                <a:lnTo>
                  <a:pt x="4845" y="4245"/>
                </a:lnTo>
                <a:lnTo>
                  <a:pt x="4850" y="4258"/>
                </a:lnTo>
                <a:lnTo>
                  <a:pt x="4855" y="4272"/>
                </a:lnTo>
                <a:lnTo>
                  <a:pt x="4861" y="4285"/>
                </a:lnTo>
                <a:lnTo>
                  <a:pt x="4867" y="4298"/>
                </a:lnTo>
                <a:lnTo>
                  <a:pt x="4874" y="4311"/>
                </a:lnTo>
                <a:lnTo>
                  <a:pt x="4881" y="4324"/>
                </a:lnTo>
                <a:lnTo>
                  <a:pt x="4889" y="4335"/>
                </a:lnTo>
                <a:lnTo>
                  <a:pt x="4897" y="4347"/>
                </a:lnTo>
                <a:lnTo>
                  <a:pt x="4905" y="4359"/>
                </a:lnTo>
                <a:lnTo>
                  <a:pt x="4915" y="4370"/>
                </a:lnTo>
                <a:lnTo>
                  <a:pt x="4924" y="4381"/>
                </a:lnTo>
                <a:lnTo>
                  <a:pt x="4935" y="4391"/>
                </a:lnTo>
                <a:lnTo>
                  <a:pt x="4944" y="4401"/>
                </a:lnTo>
                <a:lnTo>
                  <a:pt x="4956" y="4410"/>
                </a:lnTo>
                <a:lnTo>
                  <a:pt x="4966" y="4420"/>
                </a:lnTo>
                <a:lnTo>
                  <a:pt x="4978" y="4428"/>
                </a:lnTo>
                <a:lnTo>
                  <a:pt x="4990" y="4436"/>
                </a:lnTo>
                <a:lnTo>
                  <a:pt x="5002" y="4443"/>
                </a:lnTo>
                <a:lnTo>
                  <a:pt x="5015" y="4450"/>
                </a:lnTo>
                <a:lnTo>
                  <a:pt x="5027" y="4457"/>
                </a:lnTo>
                <a:lnTo>
                  <a:pt x="5040" y="4463"/>
                </a:lnTo>
                <a:lnTo>
                  <a:pt x="5054" y="4468"/>
                </a:lnTo>
                <a:lnTo>
                  <a:pt x="5067" y="4472"/>
                </a:lnTo>
                <a:lnTo>
                  <a:pt x="5082" y="4477"/>
                </a:lnTo>
                <a:lnTo>
                  <a:pt x="5096" y="4480"/>
                </a:lnTo>
                <a:lnTo>
                  <a:pt x="5110" y="4483"/>
                </a:lnTo>
                <a:lnTo>
                  <a:pt x="5125" y="4485"/>
                </a:lnTo>
                <a:lnTo>
                  <a:pt x="5143" y="4487"/>
                </a:lnTo>
                <a:lnTo>
                  <a:pt x="5161" y="4488"/>
                </a:lnTo>
                <a:lnTo>
                  <a:pt x="5178" y="4489"/>
                </a:lnTo>
                <a:lnTo>
                  <a:pt x="5195" y="4489"/>
                </a:lnTo>
                <a:lnTo>
                  <a:pt x="5210" y="4488"/>
                </a:lnTo>
                <a:lnTo>
                  <a:pt x="5226" y="4486"/>
                </a:lnTo>
                <a:lnTo>
                  <a:pt x="5242" y="4484"/>
                </a:lnTo>
                <a:lnTo>
                  <a:pt x="5257" y="4482"/>
                </a:lnTo>
                <a:lnTo>
                  <a:pt x="5271" y="4478"/>
                </a:lnTo>
                <a:lnTo>
                  <a:pt x="5285" y="4473"/>
                </a:lnTo>
                <a:lnTo>
                  <a:pt x="5299" y="4469"/>
                </a:lnTo>
                <a:lnTo>
                  <a:pt x="5312" y="4464"/>
                </a:lnTo>
                <a:lnTo>
                  <a:pt x="5325" y="4458"/>
                </a:lnTo>
                <a:lnTo>
                  <a:pt x="5338" y="4450"/>
                </a:lnTo>
                <a:lnTo>
                  <a:pt x="5349" y="4443"/>
                </a:lnTo>
                <a:lnTo>
                  <a:pt x="5361" y="4436"/>
                </a:lnTo>
                <a:lnTo>
                  <a:pt x="5372" y="4427"/>
                </a:lnTo>
                <a:lnTo>
                  <a:pt x="5383" y="4418"/>
                </a:lnTo>
                <a:lnTo>
                  <a:pt x="5392" y="4407"/>
                </a:lnTo>
                <a:lnTo>
                  <a:pt x="5403" y="4397"/>
                </a:lnTo>
                <a:lnTo>
                  <a:pt x="5412" y="4386"/>
                </a:lnTo>
                <a:lnTo>
                  <a:pt x="5421" y="4374"/>
                </a:lnTo>
                <a:lnTo>
                  <a:pt x="5429" y="4362"/>
                </a:lnTo>
                <a:lnTo>
                  <a:pt x="5438" y="4349"/>
                </a:lnTo>
                <a:lnTo>
                  <a:pt x="5445" y="4335"/>
                </a:lnTo>
                <a:lnTo>
                  <a:pt x="5452" y="4321"/>
                </a:lnTo>
                <a:lnTo>
                  <a:pt x="5460" y="4306"/>
                </a:lnTo>
                <a:lnTo>
                  <a:pt x="5466" y="4291"/>
                </a:lnTo>
                <a:lnTo>
                  <a:pt x="5471" y="4275"/>
                </a:lnTo>
                <a:lnTo>
                  <a:pt x="5478" y="4258"/>
                </a:lnTo>
                <a:lnTo>
                  <a:pt x="5482" y="4242"/>
                </a:lnTo>
                <a:lnTo>
                  <a:pt x="5487" y="4224"/>
                </a:lnTo>
                <a:lnTo>
                  <a:pt x="5491" y="4201"/>
                </a:lnTo>
                <a:lnTo>
                  <a:pt x="5495" y="4180"/>
                </a:lnTo>
                <a:lnTo>
                  <a:pt x="5497" y="4159"/>
                </a:lnTo>
                <a:lnTo>
                  <a:pt x="5499" y="4138"/>
                </a:lnTo>
                <a:lnTo>
                  <a:pt x="5499" y="4118"/>
                </a:lnTo>
                <a:lnTo>
                  <a:pt x="5497" y="4098"/>
                </a:lnTo>
                <a:lnTo>
                  <a:pt x="5495" y="4078"/>
                </a:lnTo>
                <a:lnTo>
                  <a:pt x="5492" y="4059"/>
                </a:lnTo>
                <a:lnTo>
                  <a:pt x="5488" y="4039"/>
                </a:lnTo>
                <a:lnTo>
                  <a:pt x="5484" y="4020"/>
                </a:lnTo>
                <a:lnTo>
                  <a:pt x="5479" y="4000"/>
                </a:lnTo>
                <a:lnTo>
                  <a:pt x="5472" y="3980"/>
                </a:lnTo>
                <a:lnTo>
                  <a:pt x="5459" y="3939"/>
                </a:lnTo>
                <a:lnTo>
                  <a:pt x="5444" y="3897"/>
                </a:lnTo>
                <a:lnTo>
                  <a:pt x="5428" y="3866"/>
                </a:lnTo>
                <a:lnTo>
                  <a:pt x="5412" y="3837"/>
                </a:lnTo>
                <a:lnTo>
                  <a:pt x="5395" y="3808"/>
                </a:lnTo>
                <a:lnTo>
                  <a:pt x="5379" y="3779"/>
                </a:lnTo>
                <a:lnTo>
                  <a:pt x="5361" y="3750"/>
                </a:lnTo>
                <a:lnTo>
                  <a:pt x="5343" y="3722"/>
                </a:lnTo>
                <a:lnTo>
                  <a:pt x="5325" y="3693"/>
                </a:lnTo>
                <a:lnTo>
                  <a:pt x="5306" y="3665"/>
                </a:lnTo>
                <a:lnTo>
                  <a:pt x="5307" y="3655"/>
                </a:lnTo>
                <a:lnTo>
                  <a:pt x="5307" y="3646"/>
                </a:lnTo>
                <a:lnTo>
                  <a:pt x="5311" y="3642"/>
                </a:lnTo>
                <a:lnTo>
                  <a:pt x="5314" y="3638"/>
                </a:lnTo>
                <a:lnTo>
                  <a:pt x="5323" y="3634"/>
                </a:lnTo>
                <a:lnTo>
                  <a:pt x="5338" y="3630"/>
                </a:lnTo>
                <a:lnTo>
                  <a:pt x="5369" y="3623"/>
                </a:lnTo>
                <a:lnTo>
                  <a:pt x="5427" y="3608"/>
                </a:lnTo>
                <a:lnTo>
                  <a:pt x="5444" y="3605"/>
                </a:lnTo>
                <a:lnTo>
                  <a:pt x="5461" y="3602"/>
                </a:lnTo>
                <a:lnTo>
                  <a:pt x="5480" y="3601"/>
                </a:lnTo>
                <a:lnTo>
                  <a:pt x="5497" y="3602"/>
                </a:lnTo>
                <a:lnTo>
                  <a:pt x="5525" y="3602"/>
                </a:lnTo>
                <a:lnTo>
                  <a:pt x="5552" y="3603"/>
                </a:lnTo>
                <a:lnTo>
                  <a:pt x="5581" y="3604"/>
                </a:lnTo>
                <a:lnTo>
                  <a:pt x="5608" y="3605"/>
                </a:lnTo>
                <a:lnTo>
                  <a:pt x="5635" y="3606"/>
                </a:lnTo>
                <a:lnTo>
                  <a:pt x="5662" y="3607"/>
                </a:lnTo>
                <a:lnTo>
                  <a:pt x="5686" y="3608"/>
                </a:lnTo>
                <a:lnTo>
                  <a:pt x="5708" y="3608"/>
                </a:lnTo>
                <a:lnTo>
                  <a:pt x="5712" y="3607"/>
                </a:lnTo>
                <a:lnTo>
                  <a:pt x="5716" y="3606"/>
                </a:lnTo>
                <a:lnTo>
                  <a:pt x="5719" y="3604"/>
                </a:lnTo>
                <a:lnTo>
                  <a:pt x="5724" y="3602"/>
                </a:lnTo>
                <a:lnTo>
                  <a:pt x="5730" y="3596"/>
                </a:lnTo>
                <a:lnTo>
                  <a:pt x="5736" y="3590"/>
                </a:lnTo>
                <a:lnTo>
                  <a:pt x="5756" y="3579"/>
                </a:lnTo>
                <a:lnTo>
                  <a:pt x="5775" y="3569"/>
                </a:lnTo>
                <a:lnTo>
                  <a:pt x="5790" y="3559"/>
                </a:lnTo>
                <a:lnTo>
                  <a:pt x="5798" y="3553"/>
                </a:lnTo>
                <a:lnTo>
                  <a:pt x="5811" y="3546"/>
                </a:lnTo>
                <a:lnTo>
                  <a:pt x="5824" y="3539"/>
                </a:lnTo>
                <a:lnTo>
                  <a:pt x="5842" y="3530"/>
                </a:lnTo>
                <a:lnTo>
                  <a:pt x="5876" y="3515"/>
                </a:lnTo>
                <a:lnTo>
                  <a:pt x="5897" y="3509"/>
                </a:lnTo>
                <a:lnTo>
                  <a:pt x="5919" y="3502"/>
                </a:lnTo>
                <a:lnTo>
                  <a:pt x="5940" y="3496"/>
                </a:lnTo>
                <a:lnTo>
                  <a:pt x="5961" y="3490"/>
                </a:lnTo>
                <a:lnTo>
                  <a:pt x="5973" y="3489"/>
                </a:lnTo>
                <a:lnTo>
                  <a:pt x="5983" y="3488"/>
                </a:lnTo>
                <a:lnTo>
                  <a:pt x="5994" y="3486"/>
                </a:lnTo>
                <a:lnTo>
                  <a:pt x="6003" y="3485"/>
                </a:lnTo>
                <a:lnTo>
                  <a:pt x="6020" y="3478"/>
                </a:lnTo>
                <a:lnTo>
                  <a:pt x="6035" y="3472"/>
                </a:lnTo>
                <a:lnTo>
                  <a:pt x="6044" y="3472"/>
                </a:lnTo>
                <a:lnTo>
                  <a:pt x="6048" y="3474"/>
                </a:lnTo>
                <a:lnTo>
                  <a:pt x="6051" y="3477"/>
                </a:lnTo>
                <a:lnTo>
                  <a:pt x="6053" y="3480"/>
                </a:lnTo>
                <a:lnTo>
                  <a:pt x="6057" y="3487"/>
                </a:lnTo>
                <a:lnTo>
                  <a:pt x="6056" y="3492"/>
                </a:lnTo>
                <a:lnTo>
                  <a:pt x="6050" y="3510"/>
                </a:lnTo>
                <a:lnTo>
                  <a:pt x="6032" y="3553"/>
                </a:lnTo>
                <a:lnTo>
                  <a:pt x="5996" y="3637"/>
                </a:lnTo>
                <a:lnTo>
                  <a:pt x="5981" y="3671"/>
                </a:lnTo>
                <a:lnTo>
                  <a:pt x="5970" y="3699"/>
                </a:lnTo>
                <a:lnTo>
                  <a:pt x="5959" y="3722"/>
                </a:lnTo>
                <a:lnTo>
                  <a:pt x="5951" y="3746"/>
                </a:lnTo>
                <a:lnTo>
                  <a:pt x="5942" y="3772"/>
                </a:lnTo>
                <a:lnTo>
                  <a:pt x="5934" y="3805"/>
                </a:lnTo>
                <a:lnTo>
                  <a:pt x="5923" y="3848"/>
                </a:lnTo>
                <a:lnTo>
                  <a:pt x="5911" y="3903"/>
                </a:lnTo>
                <a:lnTo>
                  <a:pt x="5908" y="3953"/>
                </a:lnTo>
                <a:lnTo>
                  <a:pt x="5903" y="4002"/>
                </a:lnTo>
                <a:lnTo>
                  <a:pt x="5898" y="4052"/>
                </a:lnTo>
                <a:lnTo>
                  <a:pt x="5892" y="4101"/>
                </a:lnTo>
                <a:lnTo>
                  <a:pt x="5883" y="4150"/>
                </a:lnTo>
                <a:lnTo>
                  <a:pt x="5874" y="4198"/>
                </a:lnTo>
                <a:lnTo>
                  <a:pt x="5865" y="4247"/>
                </a:lnTo>
                <a:lnTo>
                  <a:pt x="5853" y="4295"/>
                </a:lnTo>
                <a:lnTo>
                  <a:pt x="5840" y="4343"/>
                </a:lnTo>
                <a:lnTo>
                  <a:pt x="5829" y="4386"/>
                </a:lnTo>
                <a:lnTo>
                  <a:pt x="5822" y="4406"/>
                </a:lnTo>
                <a:lnTo>
                  <a:pt x="5815" y="4426"/>
                </a:lnTo>
                <a:lnTo>
                  <a:pt x="5809" y="4445"/>
                </a:lnTo>
                <a:lnTo>
                  <a:pt x="5800" y="4463"/>
                </a:lnTo>
                <a:lnTo>
                  <a:pt x="5793" y="4481"/>
                </a:lnTo>
                <a:lnTo>
                  <a:pt x="5784" y="4500"/>
                </a:lnTo>
                <a:lnTo>
                  <a:pt x="5774" y="4518"/>
                </a:lnTo>
                <a:lnTo>
                  <a:pt x="5764" y="4536"/>
                </a:lnTo>
                <a:lnTo>
                  <a:pt x="5752" y="4554"/>
                </a:lnTo>
                <a:lnTo>
                  <a:pt x="5739" y="4573"/>
                </a:lnTo>
                <a:lnTo>
                  <a:pt x="5726" y="4592"/>
                </a:lnTo>
                <a:lnTo>
                  <a:pt x="5711" y="4612"/>
                </a:lnTo>
                <a:lnTo>
                  <a:pt x="5693" y="4634"/>
                </a:lnTo>
                <a:lnTo>
                  <a:pt x="5674" y="4655"/>
                </a:lnTo>
                <a:lnTo>
                  <a:pt x="5654" y="4675"/>
                </a:lnTo>
                <a:lnTo>
                  <a:pt x="5634" y="4695"/>
                </a:lnTo>
                <a:lnTo>
                  <a:pt x="5613" y="4713"/>
                </a:lnTo>
                <a:lnTo>
                  <a:pt x="5592" y="4730"/>
                </a:lnTo>
                <a:lnTo>
                  <a:pt x="5570" y="4746"/>
                </a:lnTo>
                <a:lnTo>
                  <a:pt x="5548" y="4761"/>
                </a:lnTo>
                <a:lnTo>
                  <a:pt x="5525" y="4775"/>
                </a:lnTo>
                <a:lnTo>
                  <a:pt x="5502" y="4789"/>
                </a:lnTo>
                <a:lnTo>
                  <a:pt x="5479" y="4801"/>
                </a:lnTo>
                <a:lnTo>
                  <a:pt x="5454" y="4812"/>
                </a:lnTo>
                <a:lnTo>
                  <a:pt x="5429" y="4822"/>
                </a:lnTo>
                <a:lnTo>
                  <a:pt x="5404" y="4833"/>
                </a:lnTo>
                <a:lnTo>
                  <a:pt x="5379" y="4841"/>
                </a:lnTo>
                <a:lnTo>
                  <a:pt x="5353" y="4849"/>
                </a:lnTo>
                <a:lnTo>
                  <a:pt x="5327" y="4856"/>
                </a:lnTo>
                <a:lnTo>
                  <a:pt x="5301" y="4863"/>
                </a:lnTo>
                <a:lnTo>
                  <a:pt x="5275" y="4868"/>
                </a:lnTo>
                <a:lnTo>
                  <a:pt x="5248" y="4873"/>
                </a:lnTo>
                <a:lnTo>
                  <a:pt x="5221" y="4877"/>
                </a:lnTo>
                <a:lnTo>
                  <a:pt x="5195" y="4880"/>
                </a:lnTo>
                <a:lnTo>
                  <a:pt x="5167" y="4883"/>
                </a:lnTo>
                <a:lnTo>
                  <a:pt x="5140" y="4885"/>
                </a:lnTo>
                <a:lnTo>
                  <a:pt x="5113" y="4886"/>
                </a:lnTo>
                <a:lnTo>
                  <a:pt x="5085" y="4886"/>
                </a:lnTo>
                <a:lnTo>
                  <a:pt x="5058" y="4886"/>
                </a:lnTo>
                <a:lnTo>
                  <a:pt x="5031" y="4885"/>
                </a:lnTo>
                <a:lnTo>
                  <a:pt x="5003" y="4883"/>
                </a:lnTo>
                <a:lnTo>
                  <a:pt x="4976" y="4880"/>
                </a:lnTo>
                <a:lnTo>
                  <a:pt x="4948" y="4878"/>
                </a:lnTo>
                <a:lnTo>
                  <a:pt x="4921" y="4874"/>
                </a:lnTo>
                <a:lnTo>
                  <a:pt x="4891" y="4870"/>
                </a:lnTo>
                <a:lnTo>
                  <a:pt x="4861" y="4865"/>
                </a:lnTo>
                <a:lnTo>
                  <a:pt x="4832" y="4858"/>
                </a:lnTo>
                <a:lnTo>
                  <a:pt x="4802" y="4851"/>
                </a:lnTo>
                <a:lnTo>
                  <a:pt x="4773" y="4844"/>
                </a:lnTo>
                <a:lnTo>
                  <a:pt x="4743" y="4834"/>
                </a:lnTo>
                <a:lnTo>
                  <a:pt x="4715" y="4825"/>
                </a:lnTo>
                <a:lnTo>
                  <a:pt x="4687" y="4814"/>
                </a:lnTo>
                <a:lnTo>
                  <a:pt x="4658" y="4802"/>
                </a:lnTo>
                <a:lnTo>
                  <a:pt x="4631" y="4791"/>
                </a:lnTo>
                <a:lnTo>
                  <a:pt x="4604" y="4777"/>
                </a:lnTo>
                <a:lnTo>
                  <a:pt x="4577" y="4763"/>
                </a:lnTo>
                <a:lnTo>
                  <a:pt x="4551" y="4749"/>
                </a:lnTo>
                <a:lnTo>
                  <a:pt x="4525" y="4733"/>
                </a:lnTo>
                <a:lnTo>
                  <a:pt x="4499" y="4717"/>
                </a:lnTo>
                <a:lnTo>
                  <a:pt x="4475" y="4699"/>
                </a:lnTo>
                <a:lnTo>
                  <a:pt x="4451" y="4681"/>
                </a:lnTo>
                <a:lnTo>
                  <a:pt x="4428" y="4662"/>
                </a:lnTo>
                <a:lnTo>
                  <a:pt x="4406" y="4642"/>
                </a:lnTo>
                <a:lnTo>
                  <a:pt x="4384" y="4622"/>
                </a:lnTo>
                <a:lnTo>
                  <a:pt x="4363" y="4601"/>
                </a:lnTo>
                <a:lnTo>
                  <a:pt x="4343" y="4579"/>
                </a:lnTo>
                <a:lnTo>
                  <a:pt x="4324" y="4556"/>
                </a:lnTo>
                <a:lnTo>
                  <a:pt x="4305" y="4533"/>
                </a:lnTo>
                <a:lnTo>
                  <a:pt x="4288" y="4507"/>
                </a:lnTo>
                <a:lnTo>
                  <a:pt x="4271" y="4482"/>
                </a:lnTo>
                <a:lnTo>
                  <a:pt x="4255" y="4456"/>
                </a:lnTo>
                <a:lnTo>
                  <a:pt x="4241" y="4429"/>
                </a:lnTo>
                <a:lnTo>
                  <a:pt x="4227" y="4402"/>
                </a:lnTo>
                <a:lnTo>
                  <a:pt x="4214" y="4373"/>
                </a:lnTo>
                <a:lnTo>
                  <a:pt x="4203" y="4344"/>
                </a:lnTo>
                <a:lnTo>
                  <a:pt x="4192" y="4314"/>
                </a:lnTo>
                <a:lnTo>
                  <a:pt x="4180" y="4273"/>
                </a:lnTo>
                <a:lnTo>
                  <a:pt x="4169" y="4233"/>
                </a:lnTo>
                <a:lnTo>
                  <a:pt x="4160" y="4193"/>
                </a:lnTo>
                <a:lnTo>
                  <a:pt x="4151" y="4153"/>
                </a:lnTo>
                <a:lnTo>
                  <a:pt x="4144" y="4114"/>
                </a:lnTo>
                <a:lnTo>
                  <a:pt x="4139" y="4074"/>
                </a:lnTo>
                <a:lnTo>
                  <a:pt x="4134" y="4035"/>
                </a:lnTo>
                <a:lnTo>
                  <a:pt x="4131" y="3996"/>
                </a:lnTo>
                <a:lnTo>
                  <a:pt x="4128" y="3957"/>
                </a:lnTo>
                <a:lnTo>
                  <a:pt x="4127" y="3917"/>
                </a:lnTo>
                <a:lnTo>
                  <a:pt x="4127" y="3878"/>
                </a:lnTo>
                <a:lnTo>
                  <a:pt x="4128" y="3838"/>
                </a:lnTo>
                <a:lnTo>
                  <a:pt x="4129" y="3797"/>
                </a:lnTo>
                <a:lnTo>
                  <a:pt x="4131" y="3756"/>
                </a:lnTo>
                <a:lnTo>
                  <a:pt x="4134" y="3714"/>
                </a:lnTo>
                <a:lnTo>
                  <a:pt x="4138" y="3672"/>
                </a:lnTo>
                <a:lnTo>
                  <a:pt x="4141" y="3642"/>
                </a:lnTo>
                <a:lnTo>
                  <a:pt x="4144" y="3613"/>
                </a:lnTo>
                <a:lnTo>
                  <a:pt x="4148" y="3584"/>
                </a:lnTo>
                <a:lnTo>
                  <a:pt x="4152" y="3555"/>
                </a:lnTo>
                <a:lnTo>
                  <a:pt x="4158" y="3527"/>
                </a:lnTo>
                <a:lnTo>
                  <a:pt x="4163" y="3499"/>
                </a:lnTo>
                <a:lnTo>
                  <a:pt x="4169" y="3472"/>
                </a:lnTo>
                <a:lnTo>
                  <a:pt x="4175" y="3444"/>
                </a:lnTo>
                <a:lnTo>
                  <a:pt x="4182" y="3419"/>
                </a:lnTo>
                <a:lnTo>
                  <a:pt x="4189" y="3393"/>
                </a:lnTo>
                <a:lnTo>
                  <a:pt x="4196" y="3369"/>
                </a:lnTo>
                <a:lnTo>
                  <a:pt x="4204" y="3344"/>
                </a:lnTo>
                <a:lnTo>
                  <a:pt x="4212" y="3320"/>
                </a:lnTo>
                <a:lnTo>
                  <a:pt x="4221" y="3298"/>
                </a:lnTo>
                <a:lnTo>
                  <a:pt x="4229" y="3276"/>
                </a:lnTo>
                <a:lnTo>
                  <a:pt x="4239" y="3255"/>
                </a:lnTo>
                <a:lnTo>
                  <a:pt x="4264" y="3198"/>
                </a:lnTo>
                <a:lnTo>
                  <a:pt x="4290" y="3138"/>
                </a:lnTo>
                <a:lnTo>
                  <a:pt x="4318" y="3077"/>
                </a:lnTo>
                <a:lnTo>
                  <a:pt x="4348" y="3016"/>
                </a:lnTo>
                <a:lnTo>
                  <a:pt x="4364" y="2987"/>
                </a:lnTo>
                <a:lnTo>
                  <a:pt x="4381" y="2957"/>
                </a:lnTo>
                <a:lnTo>
                  <a:pt x="4398" y="2929"/>
                </a:lnTo>
                <a:lnTo>
                  <a:pt x="4416" y="2900"/>
                </a:lnTo>
                <a:lnTo>
                  <a:pt x="4434" y="2874"/>
                </a:lnTo>
                <a:lnTo>
                  <a:pt x="4454" y="2849"/>
                </a:lnTo>
                <a:lnTo>
                  <a:pt x="4474" y="2825"/>
                </a:lnTo>
                <a:lnTo>
                  <a:pt x="4495" y="2801"/>
                </a:lnTo>
                <a:lnTo>
                  <a:pt x="4499" y="2796"/>
                </a:lnTo>
                <a:lnTo>
                  <a:pt x="4500" y="2791"/>
                </a:lnTo>
                <a:lnTo>
                  <a:pt x="4500" y="2791"/>
                </a:lnTo>
                <a:lnTo>
                  <a:pt x="4500" y="2791"/>
                </a:lnTo>
                <a:lnTo>
                  <a:pt x="2971" y="2791"/>
                </a:lnTo>
                <a:lnTo>
                  <a:pt x="1678" y="5326"/>
                </a:lnTo>
                <a:lnTo>
                  <a:pt x="5797" y="5326"/>
                </a:lnTo>
                <a:lnTo>
                  <a:pt x="5840" y="5325"/>
                </a:lnTo>
                <a:lnTo>
                  <a:pt x="5885" y="5322"/>
                </a:lnTo>
                <a:lnTo>
                  <a:pt x="5929" y="5317"/>
                </a:lnTo>
                <a:lnTo>
                  <a:pt x="5974" y="5310"/>
                </a:lnTo>
                <a:lnTo>
                  <a:pt x="6019" y="5300"/>
                </a:lnTo>
                <a:lnTo>
                  <a:pt x="6064" y="5288"/>
                </a:lnTo>
                <a:lnTo>
                  <a:pt x="6110" y="5275"/>
                </a:lnTo>
                <a:lnTo>
                  <a:pt x="6156" y="5260"/>
                </a:lnTo>
                <a:lnTo>
                  <a:pt x="6201" y="5243"/>
                </a:lnTo>
                <a:lnTo>
                  <a:pt x="6246" y="5224"/>
                </a:lnTo>
                <a:lnTo>
                  <a:pt x="6292" y="5204"/>
                </a:lnTo>
                <a:lnTo>
                  <a:pt x="6337" y="5182"/>
                </a:lnTo>
                <a:lnTo>
                  <a:pt x="6382" y="5159"/>
                </a:lnTo>
                <a:lnTo>
                  <a:pt x="6426" y="5134"/>
                </a:lnTo>
                <a:lnTo>
                  <a:pt x="6470" y="5106"/>
                </a:lnTo>
                <a:lnTo>
                  <a:pt x="6513" y="5079"/>
                </a:lnTo>
                <a:lnTo>
                  <a:pt x="6557" y="5049"/>
                </a:lnTo>
                <a:lnTo>
                  <a:pt x="6599" y="5019"/>
                </a:lnTo>
                <a:lnTo>
                  <a:pt x="6640" y="4986"/>
                </a:lnTo>
                <a:lnTo>
                  <a:pt x="6680" y="4953"/>
                </a:lnTo>
                <a:lnTo>
                  <a:pt x="6719" y="4918"/>
                </a:lnTo>
                <a:lnTo>
                  <a:pt x="6757" y="4884"/>
                </a:lnTo>
                <a:lnTo>
                  <a:pt x="6794" y="4847"/>
                </a:lnTo>
                <a:lnTo>
                  <a:pt x="6830" y="4810"/>
                </a:lnTo>
                <a:lnTo>
                  <a:pt x="6865" y="4771"/>
                </a:lnTo>
                <a:lnTo>
                  <a:pt x="6898" y="4732"/>
                </a:lnTo>
                <a:lnTo>
                  <a:pt x="6930" y="4692"/>
                </a:lnTo>
                <a:lnTo>
                  <a:pt x="6959" y="4652"/>
                </a:lnTo>
                <a:lnTo>
                  <a:pt x="6989" y="4610"/>
                </a:lnTo>
                <a:lnTo>
                  <a:pt x="7015" y="4567"/>
                </a:lnTo>
                <a:lnTo>
                  <a:pt x="7040" y="4525"/>
                </a:lnTo>
                <a:lnTo>
                  <a:pt x="7064" y="4481"/>
                </a:lnTo>
                <a:lnTo>
                  <a:pt x="7926" y="2791"/>
                </a:lnTo>
                <a:lnTo>
                  <a:pt x="6420" y="2791"/>
                </a:lnTo>
                <a:close/>
                <a:moveTo>
                  <a:pt x="5716" y="505"/>
                </a:moveTo>
                <a:lnTo>
                  <a:pt x="5711" y="506"/>
                </a:lnTo>
                <a:lnTo>
                  <a:pt x="5708" y="508"/>
                </a:lnTo>
                <a:lnTo>
                  <a:pt x="5706" y="512"/>
                </a:lnTo>
                <a:lnTo>
                  <a:pt x="5705" y="517"/>
                </a:lnTo>
                <a:lnTo>
                  <a:pt x="5705" y="529"/>
                </a:lnTo>
                <a:lnTo>
                  <a:pt x="5707" y="543"/>
                </a:lnTo>
                <a:lnTo>
                  <a:pt x="5709" y="557"/>
                </a:lnTo>
                <a:lnTo>
                  <a:pt x="5710" y="568"/>
                </a:lnTo>
                <a:lnTo>
                  <a:pt x="5709" y="574"/>
                </a:lnTo>
                <a:lnTo>
                  <a:pt x="5707" y="578"/>
                </a:lnTo>
                <a:lnTo>
                  <a:pt x="5704" y="580"/>
                </a:lnTo>
                <a:lnTo>
                  <a:pt x="5698" y="581"/>
                </a:lnTo>
                <a:lnTo>
                  <a:pt x="5696" y="602"/>
                </a:lnTo>
                <a:lnTo>
                  <a:pt x="5694" y="624"/>
                </a:lnTo>
                <a:lnTo>
                  <a:pt x="5692" y="635"/>
                </a:lnTo>
                <a:lnTo>
                  <a:pt x="5688" y="644"/>
                </a:lnTo>
                <a:lnTo>
                  <a:pt x="5686" y="648"/>
                </a:lnTo>
                <a:lnTo>
                  <a:pt x="5682" y="653"/>
                </a:lnTo>
                <a:lnTo>
                  <a:pt x="5677" y="655"/>
                </a:lnTo>
                <a:lnTo>
                  <a:pt x="5673" y="658"/>
                </a:lnTo>
                <a:lnTo>
                  <a:pt x="5672" y="661"/>
                </a:lnTo>
                <a:lnTo>
                  <a:pt x="5671" y="664"/>
                </a:lnTo>
                <a:lnTo>
                  <a:pt x="5670" y="667"/>
                </a:lnTo>
                <a:lnTo>
                  <a:pt x="5668" y="671"/>
                </a:lnTo>
                <a:lnTo>
                  <a:pt x="5663" y="677"/>
                </a:lnTo>
                <a:lnTo>
                  <a:pt x="5655" y="683"/>
                </a:lnTo>
                <a:lnTo>
                  <a:pt x="5638" y="696"/>
                </a:lnTo>
                <a:lnTo>
                  <a:pt x="5617" y="709"/>
                </a:lnTo>
                <a:lnTo>
                  <a:pt x="5596" y="722"/>
                </a:lnTo>
                <a:lnTo>
                  <a:pt x="5576" y="736"/>
                </a:lnTo>
                <a:lnTo>
                  <a:pt x="5568" y="743"/>
                </a:lnTo>
                <a:lnTo>
                  <a:pt x="5561" y="752"/>
                </a:lnTo>
                <a:lnTo>
                  <a:pt x="5554" y="759"/>
                </a:lnTo>
                <a:lnTo>
                  <a:pt x="5551" y="768"/>
                </a:lnTo>
                <a:lnTo>
                  <a:pt x="5543" y="769"/>
                </a:lnTo>
                <a:lnTo>
                  <a:pt x="5535" y="770"/>
                </a:lnTo>
                <a:lnTo>
                  <a:pt x="5529" y="772"/>
                </a:lnTo>
                <a:lnTo>
                  <a:pt x="5524" y="775"/>
                </a:lnTo>
                <a:lnTo>
                  <a:pt x="5519" y="778"/>
                </a:lnTo>
                <a:lnTo>
                  <a:pt x="5514" y="782"/>
                </a:lnTo>
                <a:lnTo>
                  <a:pt x="5510" y="787"/>
                </a:lnTo>
                <a:lnTo>
                  <a:pt x="5507" y="791"/>
                </a:lnTo>
                <a:lnTo>
                  <a:pt x="5504" y="796"/>
                </a:lnTo>
                <a:lnTo>
                  <a:pt x="5502" y="801"/>
                </a:lnTo>
                <a:lnTo>
                  <a:pt x="5501" y="808"/>
                </a:lnTo>
                <a:lnTo>
                  <a:pt x="5499" y="813"/>
                </a:lnTo>
                <a:lnTo>
                  <a:pt x="5497" y="826"/>
                </a:lnTo>
                <a:lnTo>
                  <a:pt x="5496" y="839"/>
                </a:lnTo>
                <a:lnTo>
                  <a:pt x="5493" y="840"/>
                </a:lnTo>
                <a:lnTo>
                  <a:pt x="5490" y="843"/>
                </a:lnTo>
                <a:lnTo>
                  <a:pt x="5485" y="848"/>
                </a:lnTo>
                <a:lnTo>
                  <a:pt x="5482" y="853"/>
                </a:lnTo>
                <a:lnTo>
                  <a:pt x="5479" y="858"/>
                </a:lnTo>
                <a:lnTo>
                  <a:pt x="5478" y="863"/>
                </a:lnTo>
                <a:lnTo>
                  <a:pt x="5479" y="866"/>
                </a:lnTo>
                <a:lnTo>
                  <a:pt x="5480" y="868"/>
                </a:lnTo>
                <a:lnTo>
                  <a:pt x="5482" y="870"/>
                </a:lnTo>
                <a:lnTo>
                  <a:pt x="5485" y="871"/>
                </a:lnTo>
                <a:lnTo>
                  <a:pt x="5486" y="877"/>
                </a:lnTo>
                <a:lnTo>
                  <a:pt x="5486" y="881"/>
                </a:lnTo>
                <a:lnTo>
                  <a:pt x="5485" y="885"/>
                </a:lnTo>
                <a:lnTo>
                  <a:pt x="5484" y="888"/>
                </a:lnTo>
                <a:lnTo>
                  <a:pt x="5482" y="890"/>
                </a:lnTo>
                <a:lnTo>
                  <a:pt x="5478" y="892"/>
                </a:lnTo>
                <a:lnTo>
                  <a:pt x="5474" y="893"/>
                </a:lnTo>
                <a:lnTo>
                  <a:pt x="5470" y="897"/>
                </a:lnTo>
                <a:lnTo>
                  <a:pt x="5468" y="900"/>
                </a:lnTo>
                <a:lnTo>
                  <a:pt x="5467" y="905"/>
                </a:lnTo>
                <a:lnTo>
                  <a:pt x="5466" y="910"/>
                </a:lnTo>
                <a:lnTo>
                  <a:pt x="5465" y="917"/>
                </a:lnTo>
                <a:lnTo>
                  <a:pt x="5473" y="924"/>
                </a:lnTo>
                <a:lnTo>
                  <a:pt x="5482" y="932"/>
                </a:lnTo>
                <a:lnTo>
                  <a:pt x="5478" y="942"/>
                </a:lnTo>
                <a:lnTo>
                  <a:pt x="5465" y="935"/>
                </a:lnTo>
                <a:lnTo>
                  <a:pt x="5450" y="930"/>
                </a:lnTo>
                <a:lnTo>
                  <a:pt x="5434" y="924"/>
                </a:lnTo>
                <a:lnTo>
                  <a:pt x="5417" y="918"/>
                </a:lnTo>
                <a:lnTo>
                  <a:pt x="5398" y="913"/>
                </a:lnTo>
                <a:lnTo>
                  <a:pt x="5377" y="909"/>
                </a:lnTo>
                <a:lnTo>
                  <a:pt x="5354" y="905"/>
                </a:lnTo>
                <a:lnTo>
                  <a:pt x="5331" y="900"/>
                </a:lnTo>
                <a:lnTo>
                  <a:pt x="5306" y="897"/>
                </a:lnTo>
                <a:lnTo>
                  <a:pt x="5281" y="894"/>
                </a:lnTo>
                <a:lnTo>
                  <a:pt x="5253" y="891"/>
                </a:lnTo>
                <a:lnTo>
                  <a:pt x="5226" y="889"/>
                </a:lnTo>
                <a:lnTo>
                  <a:pt x="5198" y="887"/>
                </a:lnTo>
                <a:lnTo>
                  <a:pt x="5168" y="886"/>
                </a:lnTo>
                <a:lnTo>
                  <a:pt x="5138" y="885"/>
                </a:lnTo>
                <a:lnTo>
                  <a:pt x="5107" y="885"/>
                </a:lnTo>
                <a:lnTo>
                  <a:pt x="5077" y="885"/>
                </a:lnTo>
                <a:lnTo>
                  <a:pt x="5046" y="886"/>
                </a:lnTo>
                <a:lnTo>
                  <a:pt x="5017" y="887"/>
                </a:lnTo>
                <a:lnTo>
                  <a:pt x="4988" y="889"/>
                </a:lnTo>
                <a:lnTo>
                  <a:pt x="4961" y="891"/>
                </a:lnTo>
                <a:lnTo>
                  <a:pt x="4935" y="893"/>
                </a:lnTo>
                <a:lnTo>
                  <a:pt x="4909" y="896"/>
                </a:lnTo>
                <a:lnTo>
                  <a:pt x="4884" y="900"/>
                </a:lnTo>
                <a:lnTo>
                  <a:pt x="4861" y="905"/>
                </a:lnTo>
                <a:lnTo>
                  <a:pt x="4839" y="909"/>
                </a:lnTo>
                <a:lnTo>
                  <a:pt x="4818" y="913"/>
                </a:lnTo>
                <a:lnTo>
                  <a:pt x="4799" y="918"/>
                </a:lnTo>
                <a:lnTo>
                  <a:pt x="4781" y="924"/>
                </a:lnTo>
                <a:lnTo>
                  <a:pt x="4765" y="929"/>
                </a:lnTo>
                <a:lnTo>
                  <a:pt x="4751" y="935"/>
                </a:lnTo>
                <a:lnTo>
                  <a:pt x="4738" y="942"/>
                </a:lnTo>
                <a:lnTo>
                  <a:pt x="4734" y="931"/>
                </a:lnTo>
                <a:lnTo>
                  <a:pt x="4738" y="928"/>
                </a:lnTo>
                <a:lnTo>
                  <a:pt x="4741" y="924"/>
                </a:lnTo>
                <a:lnTo>
                  <a:pt x="4744" y="920"/>
                </a:lnTo>
                <a:lnTo>
                  <a:pt x="4745" y="917"/>
                </a:lnTo>
                <a:lnTo>
                  <a:pt x="4747" y="914"/>
                </a:lnTo>
                <a:lnTo>
                  <a:pt x="4748" y="911"/>
                </a:lnTo>
                <a:lnTo>
                  <a:pt x="4745" y="905"/>
                </a:lnTo>
                <a:lnTo>
                  <a:pt x="4742" y="899"/>
                </a:lnTo>
                <a:lnTo>
                  <a:pt x="4732" y="890"/>
                </a:lnTo>
                <a:lnTo>
                  <a:pt x="4722" y="882"/>
                </a:lnTo>
                <a:lnTo>
                  <a:pt x="4721" y="879"/>
                </a:lnTo>
                <a:lnTo>
                  <a:pt x="4722" y="877"/>
                </a:lnTo>
                <a:lnTo>
                  <a:pt x="4726" y="876"/>
                </a:lnTo>
                <a:lnTo>
                  <a:pt x="4728" y="873"/>
                </a:lnTo>
                <a:lnTo>
                  <a:pt x="4730" y="868"/>
                </a:lnTo>
                <a:lnTo>
                  <a:pt x="4732" y="862"/>
                </a:lnTo>
                <a:lnTo>
                  <a:pt x="4732" y="857"/>
                </a:lnTo>
                <a:lnTo>
                  <a:pt x="4731" y="852"/>
                </a:lnTo>
                <a:lnTo>
                  <a:pt x="4730" y="850"/>
                </a:lnTo>
                <a:lnTo>
                  <a:pt x="4729" y="849"/>
                </a:lnTo>
                <a:lnTo>
                  <a:pt x="4727" y="848"/>
                </a:lnTo>
                <a:lnTo>
                  <a:pt x="4724" y="848"/>
                </a:lnTo>
                <a:lnTo>
                  <a:pt x="4720" y="836"/>
                </a:lnTo>
                <a:lnTo>
                  <a:pt x="4711" y="817"/>
                </a:lnTo>
                <a:lnTo>
                  <a:pt x="4706" y="807"/>
                </a:lnTo>
                <a:lnTo>
                  <a:pt x="4700" y="797"/>
                </a:lnTo>
                <a:lnTo>
                  <a:pt x="4697" y="789"/>
                </a:lnTo>
                <a:lnTo>
                  <a:pt x="4696" y="783"/>
                </a:lnTo>
                <a:lnTo>
                  <a:pt x="4690" y="781"/>
                </a:lnTo>
                <a:lnTo>
                  <a:pt x="4678" y="774"/>
                </a:lnTo>
                <a:lnTo>
                  <a:pt x="4663" y="763"/>
                </a:lnTo>
                <a:lnTo>
                  <a:pt x="4648" y="751"/>
                </a:lnTo>
                <a:lnTo>
                  <a:pt x="4632" y="738"/>
                </a:lnTo>
                <a:lnTo>
                  <a:pt x="4618" y="727"/>
                </a:lnTo>
                <a:lnTo>
                  <a:pt x="4609" y="718"/>
                </a:lnTo>
                <a:lnTo>
                  <a:pt x="4606" y="713"/>
                </a:lnTo>
                <a:lnTo>
                  <a:pt x="4600" y="713"/>
                </a:lnTo>
                <a:lnTo>
                  <a:pt x="4594" y="710"/>
                </a:lnTo>
                <a:lnTo>
                  <a:pt x="4588" y="706"/>
                </a:lnTo>
                <a:lnTo>
                  <a:pt x="4579" y="701"/>
                </a:lnTo>
                <a:lnTo>
                  <a:pt x="4564" y="688"/>
                </a:lnTo>
                <a:lnTo>
                  <a:pt x="4547" y="674"/>
                </a:lnTo>
                <a:lnTo>
                  <a:pt x="4539" y="665"/>
                </a:lnTo>
                <a:lnTo>
                  <a:pt x="4532" y="657"/>
                </a:lnTo>
                <a:lnTo>
                  <a:pt x="4526" y="648"/>
                </a:lnTo>
                <a:lnTo>
                  <a:pt x="4520" y="640"/>
                </a:lnTo>
                <a:lnTo>
                  <a:pt x="4516" y="633"/>
                </a:lnTo>
                <a:lnTo>
                  <a:pt x="4514" y="625"/>
                </a:lnTo>
                <a:lnTo>
                  <a:pt x="4514" y="618"/>
                </a:lnTo>
                <a:lnTo>
                  <a:pt x="4515" y="613"/>
                </a:lnTo>
                <a:lnTo>
                  <a:pt x="4512" y="597"/>
                </a:lnTo>
                <a:lnTo>
                  <a:pt x="4505" y="575"/>
                </a:lnTo>
                <a:lnTo>
                  <a:pt x="4503" y="563"/>
                </a:lnTo>
                <a:lnTo>
                  <a:pt x="4500" y="554"/>
                </a:lnTo>
                <a:lnTo>
                  <a:pt x="4499" y="550"/>
                </a:lnTo>
                <a:lnTo>
                  <a:pt x="4499" y="547"/>
                </a:lnTo>
                <a:lnTo>
                  <a:pt x="4500" y="545"/>
                </a:lnTo>
                <a:lnTo>
                  <a:pt x="4501" y="545"/>
                </a:lnTo>
                <a:lnTo>
                  <a:pt x="4500" y="530"/>
                </a:lnTo>
                <a:lnTo>
                  <a:pt x="4498" y="519"/>
                </a:lnTo>
                <a:lnTo>
                  <a:pt x="4495" y="508"/>
                </a:lnTo>
                <a:lnTo>
                  <a:pt x="4493" y="499"/>
                </a:lnTo>
                <a:lnTo>
                  <a:pt x="4493" y="494"/>
                </a:lnTo>
                <a:lnTo>
                  <a:pt x="4493" y="490"/>
                </a:lnTo>
                <a:lnTo>
                  <a:pt x="4494" y="487"/>
                </a:lnTo>
                <a:lnTo>
                  <a:pt x="4496" y="484"/>
                </a:lnTo>
                <a:lnTo>
                  <a:pt x="4499" y="481"/>
                </a:lnTo>
                <a:lnTo>
                  <a:pt x="4504" y="478"/>
                </a:lnTo>
                <a:lnTo>
                  <a:pt x="4510" y="474"/>
                </a:lnTo>
                <a:lnTo>
                  <a:pt x="4517" y="471"/>
                </a:lnTo>
                <a:lnTo>
                  <a:pt x="4519" y="468"/>
                </a:lnTo>
                <a:lnTo>
                  <a:pt x="4520" y="464"/>
                </a:lnTo>
                <a:lnTo>
                  <a:pt x="4521" y="460"/>
                </a:lnTo>
                <a:lnTo>
                  <a:pt x="4523" y="455"/>
                </a:lnTo>
                <a:lnTo>
                  <a:pt x="4524" y="447"/>
                </a:lnTo>
                <a:lnTo>
                  <a:pt x="4524" y="440"/>
                </a:lnTo>
                <a:lnTo>
                  <a:pt x="4525" y="435"/>
                </a:lnTo>
                <a:lnTo>
                  <a:pt x="4526" y="432"/>
                </a:lnTo>
                <a:lnTo>
                  <a:pt x="4528" y="429"/>
                </a:lnTo>
                <a:lnTo>
                  <a:pt x="4531" y="426"/>
                </a:lnTo>
                <a:lnTo>
                  <a:pt x="4534" y="424"/>
                </a:lnTo>
                <a:lnTo>
                  <a:pt x="4539" y="421"/>
                </a:lnTo>
                <a:lnTo>
                  <a:pt x="4546" y="419"/>
                </a:lnTo>
                <a:lnTo>
                  <a:pt x="4553" y="418"/>
                </a:lnTo>
                <a:lnTo>
                  <a:pt x="4554" y="412"/>
                </a:lnTo>
                <a:lnTo>
                  <a:pt x="4556" y="407"/>
                </a:lnTo>
                <a:lnTo>
                  <a:pt x="4560" y="403"/>
                </a:lnTo>
                <a:lnTo>
                  <a:pt x="4566" y="399"/>
                </a:lnTo>
                <a:lnTo>
                  <a:pt x="4578" y="392"/>
                </a:lnTo>
                <a:lnTo>
                  <a:pt x="4594" y="387"/>
                </a:lnTo>
                <a:lnTo>
                  <a:pt x="4609" y="383"/>
                </a:lnTo>
                <a:lnTo>
                  <a:pt x="4621" y="379"/>
                </a:lnTo>
                <a:lnTo>
                  <a:pt x="4627" y="375"/>
                </a:lnTo>
                <a:lnTo>
                  <a:pt x="4631" y="373"/>
                </a:lnTo>
                <a:lnTo>
                  <a:pt x="4633" y="370"/>
                </a:lnTo>
                <a:lnTo>
                  <a:pt x="4634" y="367"/>
                </a:lnTo>
                <a:lnTo>
                  <a:pt x="4648" y="368"/>
                </a:lnTo>
                <a:lnTo>
                  <a:pt x="4662" y="371"/>
                </a:lnTo>
                <a:lnTo>
                  <a:pt x="4679" y="374"/>
                </a:lnTo>
                <a:lnTo>
                  <a:pt x="4697" y="380"/>
                </a:lnTo>
                <a:lnTo>
                  <a:pt x="4716" y="384"/>
                </a:lnTo>
                <a:lnTo>
                  <a:pt x="4734" y="388"/>
                </a:lnTo>
                <a:lnTo>
                  <a:pt x="4752" y="391"/>
                </a:lnTo>
                <a:lnTo>
                  <a:pt x="4770" y="392"/>
                </a:lnTo>
                <a:lnTo>
                  <a:pt x="4770" y="389"/>
                </a:lnTo>
                <a:lnTo>
                  <a:pt x="4771" y="387"/>
                </a:lnTo>
                <a:lnTo>
                  <a:pt x="4773" y="385"/>
                </a:lnTo>
                <a:lnTo>
                  <a:pt x="4775" y="382"/>
                </a:lnTo>
                <a:lnTo>
                  <a:pt x="4782" y="379"/>
                </a:lnTo>
                <a:lnTo>
                  <a:pt x="4792" y="374"/>
                </a:lnTo>
                <a:lnTo>
                  <a:pt x="4802" y="371"/>
                </a:lnTo>
                <a:lnTo>
                  <a:pt x="4815" y="369"/>
                </a:lnTo>
                <a:lnTo>
                  <a:pt x="4829" y="367"/>
                </a:lnTo>
                <a:lnTo>
                  <a:pt x="4842" y="367"/>
                </a:lnTo>
                <a:lnTo>
                  <a:pt x="4856" y="366"/>
                </a:lnTo>
                <a:lnTo>
                  <a:pt x="4871" y="367"/>
                </a:lnTo>
                <a:lnTo>
                  <a:pt x="4883" y="369"/>
                </a:lnTo>
                <a:lnTo>
                  <a:pt x="4896" y="371"/>
                </a:lnTo>
                <a:lnTo>
                  <a:pt x="4906" y="374"/>
                </a:lnTo>
                <a:lnTo>
                  <a:pt x="4915" y="380"/>
                </a:lnTo>
                <a:lnTo>
                  <a:pt x="4918" y="382"/>
                </a:lnTo>
                <a:lnTo>
                  <a:pt x="4921" y="385"/>
                </a:lnTo>
                <a:lnTo>
                  <a:pt x="4923" y="388"/>
                </a:lnTo>
                <a:lnTo>
                  <a:pt x="4925" y="392"/>
                </a:lnTo>
                <a:lnTo>
                  <a:pt x="4939" y="397"/>
                </a:lnTo>
                <a:lnTo>
                  <a:pt x="4951" y="403"/>
                </a:lnTo>
                <a:lnTo>
                  <a:pt x="4962" y="409"/>
                </a:lnTo>
                <a:lnTo>
                  <a:pt x="4973" y="415"/>
                </a:lnTo>
                <a:lnTo>
                  <a:pt x="4984" y="422"/>
                </a:lnTo>
                <a:lnTo>
                  <a:pt x="4996" y="427"/>
                </a:lnTo>
                <a:lnTo>
                  <a:pt x="5009" y="432"/>
                </a:lnTo>
                <a:lnTo>
                  <a:pt x="5024" y="438"/>
                </a:lnTo>
                <a:lnTo>
                  <a:pt x="5025" y="440"/>
                </a:lnTo>
                <a:lnTo>
                  <a:pt x="5025" y="441"/>
                </a:lnTo>
                <a:lnTo>
                  <a:pt x="5026" y="441"/>
                </a:lnTo>
                <a:lnTo>
                  <a:pt x="5028" y="442"/>
                </a:lnTo>
                <a:lnTo>
                  <a:pt x="5032" y="441"/>
                </a:lnTo>
                <a:lnTo>
                  <a:pt x="5035" y="439"/>
                </a:lnTo>
                <a:lnTo>
                  <a:pt x="5043" y="433"/>
                </a:lnTo>
                <a:lnTo>
                  <a:pt x="5047" y="430"/>
                </a:lnTo>
                <a:lnTo>
                  <a:pt x="5045" y="405"/>
                </a:lnTo>
                <a:lnTo>
                  <a:pt x="5043" y="379"/>
                </a:lnTo>
                <a:lnTo>
                  <a:pt x="5043" y="372"/>
                </a:lnTo>
                <a:lnTo>
                  <a:pt x="5044" y="366"/>
                </a:lnTo>
                <a:lnTo>
                  <a:pt x="5045" y="361"/>
                </a:lnTo>
                <a:lnTo>
                  <a:pt x="5047" y="355"/>
                </a:lnTo>
                <a:lnTo>
                  <a:pt x="5051" y="350"/>
                </a:lnTo>
                <a:lnTo>
                  <a:pt x="5055" y="346"/>
                </a:lnTo>
                <a:lnTo>
                  <a:pt x="5060" y="343"/>
                </a:lnTo>
                <a:lnTo>
                  <a:pt x="5065" y="341"/>
                </a:lnTo>
                <a:lnTo>
                  <a:pt x="5073" y="324"/>
                </a:lnTo>
                <a:lnTo>
                  <a:pt x="5084" y="300"/>
                </a:lnTo>
                <a:lnTo>
                  <a:pt x="5086" y="295"/>
                </a:lnTo>
                <a:lnTo>
                  <a:pt x="5087" y="290"/>
                </a:lnTo>
                <a:lnTo>
                  <a:pt x="5087" y="285"/>
                </a:lnTo>
                <a:lnTo>
                  <a:pt x="5087" y="280"/>
                </a:lnTo>
                <a:lnTo>
                  <a:pt x="5085" y="277"/>
                </a:lnTo>
                <a:lnTo>
                  <a:pt x="5081" y="275"/>
                </a:lnTo>
                <a:lnTo>
                  <a:pt x="5076" y="273"/>
                </a:lnTo>
                <a:lnTo>
                  <a:pt x="5068" y="272"/>
                </a:lnTo>
                <a:lnTo>
                  <a:pt x="5067" y="275"/>
                </a:lnTo>
                <a:lnTo>
                  <a:pt x="5065" y="277"/>
                </a:lnTo>
                <a:lnTo>
                  <a:pt x="5063" y="278"/>
                </a:lnTo>
                <a:lnTo>
                  <a:pt x="5060" y="280"/>
                </a:lnTo>
                <a:lnTo>
                  <a:pt x="5053" y="283"/>
                </a:lnTo>
                <a:lnTo>
                  <a:pt x="5047" y="284"/>
                </a:lnTo>
                <a:lnTo>
                  <a:pt x="5045" y="275"/>
                </a:lnTo>
                <a:lnTo>
                  <a:pt x="5043" y="267"/>
                </a:lnTo>
                <a:lnTo>
                  <a:pt x="5042" y="258"/>
                </a:lnTo>
                <a:lnTo>
                  <a:pt x="5041" y="250"/>
                </a:lnTo>
                <a:lnTo>
                  <a:pt x="5043" y="242"/>
                </a:lnTo>
                <a:lnTo>
                  <a:pt x="5045" y="236"/>
                </a:lnTo>
                <a:lnTo>
                  <a:pt x="5047" y="233"/>
                </a:lnTo>
                <a:lnTo>
                  <a:pt x="5051" y="231"/>
                </a:lnTo>
                <a:lnTo>
                  <a:pt x="5054" y="230"/>
                </a:lnTo>
                <a:lnTo>
                  <a:pt x="5058" y="229"/>
                </a:lnTo>
                <a:lnTo>
                  <a:pt x="5058" y="232"/>
                </a:lnTo>
                <a:lnTo>
                  <a:pt x="5060" y="234"/>
                </a:lnTo>
                <a:lnTo>
                  <a:pt x="5062" y="237"/>
                </a:lnTo>
                <a:lnTo>
                  <a:pt x="5065" y="239"/>
                </a:lnTo>
                <a:lnTo>
                  <a:pt x="5068" y="240"/>
                </a:lnTo>
                <a:lnTo>
                  <a:pt x="5072" y="241"/>
                </a:lnTo>
                <a:lnTo>
                  <a:pt x="5076" y="242"/>
                </a:lnTo>
                <a:lnTo>
                  <a:pt x="5079" y="241"/>
                </a:lnTo>
                <a:lnTo>
                  <a:pt x="5082" y="241"/>
                </a:lnTo>
                <a:lnTo>
                  <a:pt x="5085" y="239"/>
                </a:lnTo>
                <a:lnTo>
                  <a:pt x="5087" y="237"/>
                </a:lnTo>
                <a:lnTo>
                  <a:pt x="5089" y="234"/>
                </a:lnTo>
                <a:lnTo>
                  <a:pt x="5089" y="230"/>
                </a:lnTo>
                <a:lnTo>
                  <a:pt x="5089" y="225"/>
                </a:lnTo>
                <a:lnTo>
                  <a:pt x="5087" y="218"/>
                </a:lnTo>
                <a:lnTo>
                  <a:pt x="5084" y="211"/>
                </a:lnTo>
                <a:lnTo>
                  <a:pt x="5080" y="209"/>
                </a:lnTo>
                <a:lnTo>
                  <a:pt x="5078" y="207"/>
                </a:lnTo>
                <a:lnTo>
                  <a:pt x="5077" y="206"/>
                </a:lnTo>
                <a:lnTo>
                  <a:pt x="5077" y="203"/>
                </a:lnTo>
                <a:lnTo>
                  <a:pt x="5079" y="200"/>
                </a:lnTo>
                <a:lnTo>
                  <a:pt x="5080" y="197"/>
                </a:lnTo>
                <a:lnTo>
                  <a:pt x="5126" y="197"/>
                </a:lnTo>
                <a:lnTo>
                  <a:pt x="5126" y="200"/>
                </a:lnTo>
                <a:lnTo>
                  <a:pt x="5126" y="205"/>
                </a:lnTo>
                <a:lnTo>
                  <a:pt x="5126" y="208"/>
                </a:lnTo>
                <a:lnTo>
                  <a:pt x="5125" y="212"/>
                </a:lnTo>
                <a:lnTo>
                  <a:pt x="5123" y="219"/>
                </a:lnTo>
                <a:lnTo>
                  <a:pt x="5121" y="226"/>
                </a:lnTo>
                <a:lnTo>
                  <a:pt x="5121" y="229"/>
                </a:lnTo>
                <a:lnTo>
                  <a:pt x="5121" y="231"/>
                </a:lnTo>
                <a:lnTo>
                  <a:pt x="5122" y="234"/>
                </a:lnTo>
                <a:lnTo>
                  <a:pt x="5124" y="235"/>
                </a:lnTo>
                <a:lnTo>
                  <a:pt x="5127" y="237"/>
                </a:lnTo>
                <a:lnTo>
                  <a:pt x="5131" y="238"/>
                </a:lnTo>
                <a:lnTo>
                  <a:pt x="5138" y="239"/>
                </a:lnTo>
                <a:lnTo>
                  <a:pt x="5145" y="239"/>
                </a:lnTo>
                <a:lnTo>
                  <a:pt x="5146" y="237"/>
                </a:lnTo>
                <a:lnTo>
                  <a:pt x="5147" y="235"/>
                </a:lnTo>
                <a:lnTo>
                  <a:pt x="5150" y="233"/>
                </a:lnTo>
                <a:lnTo>
                  <a:pt x="5153" y="232"/>
                </a:lnTo>
                <a:lnTo>
                  <a:pt x="5160" y="230"/>
                </a:lnTo>
                <a:lnTo>
                  <a:pt x="5166" y="230"/>
                </a:lnTo>
                <a:lnTo>
                  <a:pt x="5168" y="249"/>
                </a:lnTo>
                <a:lnTo>
                  <a:pt x="5168" y="266"/>
                </a:lnTo>
                <a:lnTo>
                  <a:pt x="5168" y="270"/>
                </a:lnTo>
                <a:lnTo>
                  <a:pt x="5167" y="273"/>
                </a:lnTo>
                <a:lnTo>
                  <a:pt x="5165" y="275"/>
                </a:lnTo>
                <a:lnTo>
                  <a:pt x="5163" y="277"/>
                </a:lnTo>
                <a:lnTo>
                  <a:pt x="5161" y="278"/>
                </a:lnTo>
                <a:lnTo>
                  <a:pt x="5157" y="279"/>
                </a:lnTo>
                <a:lnTo>
                  <a:pt x="5153" y="279"/>
                </a:lnTo>
                <a:lnTo>
                  <a:pt x="5147" y="279"/>
                </a:lnTo>
                <a:lnTo>
                  <a:pt x="5141" y="277"/>
                </a:lnTo>
                <a:lnTo>
                  <a:pt x="5135" y="277"/>
                </a:lnTo>
                <a:lnTo>
                  <a:pt x="5129" y="278"/>
                </a:lnTo>
                <a:lnTo>
                  <a:pt x="5125" y="280"/>
                </a:lnTo>
                <a:lnTo>
                  <a:pt x="5124" y="283"/>
                </a:lnTo>
                <a:lnTo>
                  <a:pt x="5123" y="285"/>
                </a:lnTo>
                <a:lnTo>
                  <a:pt x="5122" y="287"/>
                </a:lnTo>
                <a:lnTo>
                  <a:pt x="5122" y="290"/>
                </a:lnTo>
                <a:lnTo>
                  <a:pt x="5123" y="296"/>
                </a:lnTo>
                <a:lnTo>
                  <a:pt x="5126" y="304"/>
                </a:lnTo>
                <a:lnTo>
                  <a:pt x="5127" y="308"/>
                </a:lnTo>
                <a:lnTo>
                  <a:pt x="5128" y="313"/>
                </a:lnTo>
                <a:lnTo>
                  <a:pt x="5129" y="317"/>
                </a:lnTo>
                <a:lnTo>
                  <a:pt x="5131" y="321"/>
                </a:lnTo>
                <a:lnTo>
                  <a:pt x="5137" y="328"/>
                </a:lnTo>
                <a:lnTo>
                  <a:pt x="5143" y="335"/>
                </a:lnTo>
                <a:lnTo>
                  <a:pt x="5149" y="343"/>
                </a:lnTo>
                <a:lnTo>
                  <a:pt x="5157" y="349"/>
                </a:lnTo>
                <a:lnTo>
                  <a:pt x="5162" y="356"/>
                </a:lnTo>
                <a:lnTo>
                  <a:pt x="5166" y="365"/>
                </a:lnTo>
                <a:lnTo>
                  <a:pt x="5165" y="386"/>
                </a:lnTo>
                <a:lnTo>
                  <a:pt x="5164" y="404"/>
                </a:lnTo>
                <a:lnTo>
                  <a:pt x="5164" y="411"/>
                </a:lnTo>
                <a:lnTo>
                  <a:pt x="5164" y="416"/>
                </a:lnTo>
                <a:lnTo>
                  <a:pt x="5164" y="422"/>
                </a:lnTo>
                <a:lnTo>
                  <a:pt x="5165" y="426"/>
                </a:lnTo>
                <a:lnTo>
                  <a:pt x="5167" y="429"/>
                </a:lnTo>
                <a:lnTo>
                  <a:pt x="5170" y="432"/>
                </a:lnTo>
                <a:lnTo>
                  <a:pt x="5175" y="433"/>
                </a:lnTo>
                <a:lnTo>
                  <a:pt x="5180" y="434"/>
                </a:lnTo>
                <a:lnTo>
                  <a:pt x="5196" y="433"/>
                </a:lnTo>
                <a:lnTo>
                  <a:pt x="5219" y="429"/>
                </a:lnTo>
                <a:lnTo>
                  <a:pt x="5221" y="427"/>
                </a:lnTo>
                <a:lnTo>
                  <a:pt x="5225" y="423"/>
                </a:lnTo>
                <a:lnTo>
                  <a:pt x="5234" y="418"/>
                </a:lnTo>
                <a:lnTo>
                  <a:pt x="5243" y="411"/>
                </a:lnTo>
                <a:lnTo>
                  <a:pt x="5267" y="397"/>
                </a:lnTo>
                <a:lnTo>
                  <a:pt x="5297" y="383"/>
                </a:lnTo>
                <a:lnTo>
                  <a:pt x="5311" y="376"/>
                </a:lnTo>
                <a:lnTo>
                  <a:pt x="5326" y="370"/>
                </a:lnTo>
                <a:lnTo>
                  <a:pt x="5340" y="366"/>
                </a:lnTo>
                <a:lnTo>
                  <a:pt x="5352" y="363"/>
                </a:lnTo>
                <a:lnTo>
                  <a:pt x="5364" y="361"/>
                </a:lnTo>
                <a:lnTo>
                  <a:pt x="5373" y="362"/>
                </a:lnTo>
                <a:lnTo>
                  <a:pt x="5377" y="363"/>
                </a:lnTo>
                <a:lnTo>
                  <a:pt x="5380" y="364"/>
                </a:lnTo>
                <a:lnTo>
                  <a:pt x="5383" y="367"/>
                </a:lnTo>
                <a:lnTo>
                  <a:pt x="5384" y="370"/>
                </a:lnTo>
                <a:lnTo>
                  <a:pt x="5398" y="371"/>
                </a:lnTo>
                <a:lnTo>
                  <a:pt x="5409" y="373"/>
                </a:lnTo>
                <a:lnTo>
                  <a:pt x="5418" y="377"/>
                </a:lnTo>
                <a:lnTo>
                  <a:pt x="5426" y="382"/>
                </a:lnTo>
                <a:lnTo>
                  <a:pt x="5434" y="385"/>
                </a:lnTo>
                <a:lnTo>
                  <a:pt x="5444" y="388"/>
                </a:lnTo>
                <a:lnTo>
                  <a:pt x="5448" y="389"/>
                </a:lnTo>
                <a:lnTo>
                  <a:pt x="5454" y="389"/>
                </a:lnTo>
                <a:lnTo>
                  <a:pt x="5461" y="389"/>
                </a:lnTo>
                <a:lnTo>
                  <a:pt x="5468" y="388"/>
                </a:lnTo>
                <a:lnTo>
                  <a:pt x="5469" y="385"/>
                </a:lnTo>
                <a:lnTo>
                  <a:pt x="5472" y="383"/>
                </a:lnTo>
                <a:lnTo>
                  <a:pt x="5478" y="381"/>
                </a:lnTo>
                <a:lnTo>
                  <a:pt x="5484" y="379"/>
                </a:lnTo>
                <a:lnTo>
                  <a:pt x="5500" y="375"/>
                </a:lnTo>
                <a:lnTo>
                  <a:pt x="5519" y="373"/>
                </a:lnTo>
                <a:lnTo>
                  <a:pt x="5539" y="371"/>
                </a:lnTo>
                <a:lnTo>
                  <a:pt x="5557" y="370"/>
                </a:lnTo>
                <a:lnTo>
                  <a:pt x="5573" y="370"/>
                </a:lnTo>
                <a:lnTo>
                  <a:pt x="5584" y="371"/>
                </a:lnTo>
                <a:lnTo>
                  <a:pt x="5584" y="373"/>
                </a:lnTo>
                <a:lnTo>
                  <a:pt x="5586" y="376"/>
                </a:lnTo>
                <a:lnTo>
                  <a:pt x="5588" y="379"/>
                </a:lnTo>
                <a:lnTo>
                  <a:pt x="5591" y="381"/>
                </a:lnTo>
                <a:lnTo>
                  <a:pt x="5598" y="384"/>
                </a:lnTo>
                <a:lnTo>
                  <a:pt x="5608" y="386"/>
                </a:lnTo>
                <a:lnTo>
                  <a:pt x="5627" y="388"/>
                </a:lnTo>
                <a:lnTo>
                  <a:pt x="5639" y="388"/>
                </a:lnTo>
                <a:lnTo>
                  <a:pt x="5644" y="396"/>
                </a:lnTo>
                <a:lnTo>
                  <a:pt x="5648" y="404"/>
                </a:lnTo>
                <a:lnTo>
                  <a:pt x="5651" y="409"/>
                </a:lnTo>
                <a:lnTo>
                  <a:pt x="5655" y="413"/>
                </a:lnTo>
                <a:lnTo>
                  <a:pt x="5663" y="419"/>
                </a:lnTo>
                <a:lnTo>
                  <a:pt x="5670" y="423"/>
                </a:lnTo>
                <a:lnTo>
                  <a:pt x="5673" y="425"/>
                </a:lnTo>
                <a:lnTo>
                  <a:pt x="5676" y="428"/>
                </a:lnTo>
                <a:lnTo>
                  <a:pt x="5679" y="431"/>
                </a:lnTo>
                <a:lnTo>
                  <a:pt x="5682" y="435"/>
                </a:lnTo>
                <a:lnTo>
                  <a:pt x="5684" y="442"/>
                </a:lnTo>
                <a:lnTo>
                  <a:pt x="5685" y="449"/>
                </a:lnTo>
                <a:lnTo>
                  <a:pt x="5686" y="459"/>
                </a:lnTo>
                <a:lnTo>
                  <a:pt x="5687" y="470"/>
                </a:lnTo>
                <a:lnTo>
                  <a:pt x="5698" y="476"/>
                </a:lnTo>
                <a:lnTo>
                  <a:pt x="5709" y="481"/>
                </a:lnTo>
                <a:lnTo>
                  <a:pt x="5712" y="484"/>
                </a:lnTo>
                <a:lnTo>
                  <a:pt x="5715" y="489"/>
                </a:lnTo>
                <a:lnTo>
                  <a:pt x="5716" y="496"/>
                </a:lnTo>
                <a:lnTo>
                  <a:pt x="5716" y="505"/>
                </a:lnTo>
                <a:close/>
              </a:path>
            </a:pathLst>
          </a:custGeom>
          <a:solidFill>
            <a:srgbClr val="E41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pl-PL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FAF2E54A-9B9F-6697-90A7-63F44063AA90}"/>
              </a:ext>
            </a:extLst>
          </p:cNvPr>
          <p:cNvSpPr>
            <a:spLocks noGrp="1"/>
          </p:cNvSpPr>
          <p:nvPr/>
        </p:nvSpPr>
        <p:spPr>
          <a:xfrm>
            <a:off x="380762" y="194282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pl-PL" sz="4050" dirty="0">
                <a:solidFill>
                  <a:prstClr val="black"/>
                </a:solidFill>
                <a:latin typeface="Aptos" panose="020B0004020202020204" pitchFamily="34" charset="0"/>
              </a:rPr>
              <a:t>Dziękuję za uwagę</a:t>
            </a:r>
          </a:p>
        </p:txBody>
      </p:sp>
      <p:sp>
        <p:nvSpPr>
          <p:cNvPr id="6" name="pole tekstowe 4">
            <a:extLst>
              <a:ext uri="{FF2B5EF4-FFF2-40B4-BE49-F238E27FC236}">
                <a16:creationId xmlns:a16="http://schemas.microsoft.com/office/drawing/2014/main" id="{CD9F129F-D9B4-1EBA-55C8-1CFD8EA5EAC7}"/>
              </a:ext>
            </a:extLst>
          </p:cNvPr>
          <p:cNvSpPr txBox="1"/>
          <p:nvPr/>
        </p:nvSpPr>
        <p:spPr>
          <a:xfrm>
            <a:off x="6444511" y="3181050"/>
            <a:ext cx="23787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pl-PL">
                <a:solidFill>
                  <a:prstClr val="black"/>
                </a:solidFill>
                <a:latin typeface="Aptos" panose="020B0004020202020204" pitchFamily="34" charset="0"/>
              </a:rPr>
              <a:t>Jan Kuźmiński</a:t>
            </a:r>
          </a:p>
          <a:p>
            <a:pPr defTabSz="685800"/>
            <a:r>
              <a:rPr lang="pl-PL">
                <a:solidFill>
                  <a:prstClr val="black"/>
                </a:solidFill>
                <a:latin typeface="Aptos" panose="020B0004020202020204" pitchFamily="34" charset="0"/>
              </a:rPr>
              <a:t>Prezes Zarządu</a:t>
            </a:r>
          </a:p>
          <a:p>
            <a:pPr defTabSz="685800"/>
            <a:r>
              <a:rPr lang="pl-PL">
                <a:solidFill>
                  <a:prstClr val="black"/>
                </a:solidFill>
                <a:latin typeface="Aptos" panose="020B0004020202020204" pitchFamily="34" charset="0"/>
              </a:rPr>
              <a:t>Miejskie Zakłady Autobusowe Sp. z o.o. w Warszawie</a:t>
            </a:r>
          </a:p>
        </p:txBody>
      </p:sp>
    </p:spTree>
    <p:extLst>
      <p:ext uri="{BB962C8B-B14F-4D97-AF65-F5344CB8AC3E}">
        <p14:creationId xmlns:p14="http://schemas.microsoft.com/office/powerpoint/2010/main" val="330103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ole tekstowe 39"/>
          <p:cNvSpPr txBox="1"/>
          <p:nvPr/>
        </p:nvSpPr>
        <p:spPr>
          <a:xfrm>
            <a:off x="244317" y="71929"/>
            <a:ext cx="665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l-PL" dirty="0">
                <a:solidFill>
                  <a:srgbClr val="E41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Miejskie Zakłady Autobusowe w Warszawie Sp. z o.o.</a:t>
            </a:r>
          </a:p>
        </p:txBody>
      </p:sp>
      <p:sp>
        <p:nvSpPr>
          <p:cNvPr id="43" name="Prostokąt 42"/>
          <p:cNvSpPr/>
          <p:nvPr/>
        </p:nvSpPr>
        <p:spPr>
          <a:xfrm flipH="1">
            <a:off x="320755" y="442913"/>
            <a:ext cx="8502491" cy="27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41D2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l-P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378155" y="4767263"/>
            <a:ext cx="4789561" cy="273844"/>
          </a:xfrm>
        </p:spPr>
        <p:txBody>
          <a:bodyPr/>
          <a:lstStyle/>
          <a:p>
            <a:pPr defTabSz="685800"/>
            <a:r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Warszawa </a:t>
            </a:r>
            <a:fld id="{93072C01-6B1B-468B-87A0-E1D35F6D9B86}" type="datetime4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19 maja 2025</a:t>
            </a:fld>
            <a:r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765846" y="4767263"/>
            <a:ext cx="2057400" cy="273844"/>
          </a:xfrm>
        </p:spPr>
        <p:txBody>
          <a:bodyPr/>
          <a:lstStyle/>
          <a:p>
            <a:pPr defTabSz="685800"/>
            <a:fld id="{546B9E42-3626-4164-8DC5-77E14E065AE1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8203883" y="145549"/>
            <a:ext cx="622935" cy="199008"/>
          </a:xfrm>
          <a:custGeom>
            <a:avLst/>
            <a:gdLst>
              <a:gd name="T0" fmla="*/ 4675 w 16828"/>
              <a:gd name="T1" fmla="*/ 429 h 5376"/>
              <a:gd name="T2" fmla="*/ 4704 w 16828"/>
              <a:gd name="T3" fmla="*/ 757 h 5376"/>
              <a:gd name="T4" fmla="*/ 9978 w 16828"/>
              <a:gd name="T5" fmla="*/ 2788 h 5376"/>
              <a:gd name="T6" fmla="*/ 11099 w 16828"/>
              <a:gd name="T7" fmla="*/ 2769 h 5376"/>
              <a:gd name="T8" fmla="*/ 11629 w 16828"/>
              <a:gd name="T9" fmla="*/ 3644 h 5376"/>
              <a:gd name="T10" fmla="*/ 10590 w 16828"/>
              <a:gd name="T11" fmla="*/ 3382 h 5376"/>
              <a:gd name="T12" fmla="*/ 9709 w 16828"/>
              <a:gd name="T13" fmla="*/ 3327 h 5376"/>
              <a:gd name="T14" fmla="*/ 8520 w 16828"/>
              <a:gd name="T15" fmla="*/ 3468 h 5376"/>
              <a:gd name="T16" fmla="*/ 14168 w 16828"/>
              <a:gd name="T17" fmla="*/ 2939 h 5376"/>
              <a:gd name="T18" fmla="*/ 11407 w 16828"/>
              <a:gd name="T19" fmla="*/ 5261 h 5376"/>
              <a:gd name="T20" fmla="*/ 16222 w 16828"/>
              <a:gd name="T21" fmla="*/ 3713 h 5376"/>
              <a:gd name="T22" fmla="*/ 15509 w 16828"/>
              <a:gd name="T23" fmla="*/ 3332 h 5376"/>
              <a:gd name="T24" fmla="*/ 14496 w 16828"/>
              <a:gd name="T25" fmla="*/ 4549 h 5376"/>
              <a:gd name="T26" fmla="*/ 15249 w 16828"/>
              <a:gd name="T27" fmla="*/ 4776 h 5376"/>
              <a:gd name="T28" fmla="*/ 14224 w 16828"/>
              <a:gd name="T29" fmla="*/ 5275 h 5376"/>
              <a:gd name="T30" fmla="*/ 14127 w 16828"/>
              <a:gd name="T31" fmla="*/ 3962 h 5376"/>
              <a:gd name="T32" fmla="*/ 16039 w 16828"/>
              <a:gd name="T33" fmla="*/ 2776 h 5376"/>
              <a:gd name="T34" fmla="*/ 15969 w 16828"/>
              <a:gd name="T35" fmla="*/ 5325 h 5376"/>
              <a:gd name="T36" fmla="*/ 5049 w 16828"/>
              <a:gd name="T37" fmla="*/ 627 h 5376"/>
              <a:gd name="T38" fmla="*/ 4889 w 16828"/>
              <a:gd name="T39" fmla="*/ 587 h 5376"/>
              <a:gd name="T40" fmla="*/ 4912 w 16828"/>
              <a:gd name="T41" fmla="*/ 734 h 5376"/>
              <a:gd name="T42" fmla="*/ 4848 w 16828"/>
              <a:gd name="T43" fmla="*/ 443 h 5376"/>
              <a:gd name="T44" fmla="*/ 5297 w 16828"/>
              <a:gd name="T45" fmla="*/ 488 h 5376"/>
              <a:gd name="T46" fmla="*/ 4294 w 16828"/>
              <a:gd name="T47" fmla="*/ 17 h 5376"/>
              <a:gd name="T48" fmla="*/ 4469 w 16828"/>
              <a:gd name="T49" fmla="*/ 2395 h 5376"/>
              <a:gd name="T50" fmla="*/ 3991 w 16828"/>
              <a:gd name="T51" fmla="*/ 1937 h 5376"/>
              <a:gd name="T52" fmla="*/ 4416 w 16828"/>
              <a:gd name="T53" fmla="*/ 1121 h 5376"/>
              <a:gd name="T54" fmla="*/ 4755 w 16828"/>
              <a:gd name="T55" fmla="*/ 1157 h 5376"/>
              <a:gd name="T56" fmla="*/ 6241 w 16828"/>
              <a:gd name="T57" fmla="*/ 1576 h 5376"/>
              <a:gd name="T58" fmla="*/ 4755 w 16828"/>
              <a:gd name="T59" fmla="*/ 1269 h 5376"/>
              <a:gd name="T60" fmla="*/ 4450 w 16828"/>
              <a:gd name="T61" fmla="*/ 1427 h 5376"/>
              <a:gd name="T62" fmla="*/ 4549 w 16828"/>
              <a:gd name="T63" fmla="*/ 1966 h 5376"/>
              <a:gd name="T64" fmla="*/ 4662 w 16828"/>
              <a:gd name="T65" fmla="*/ 1833 h 5376"/>
              <a:gd name="T66" fmla="*/ 4998 w 16828"/>
              <a:gd name="T67" fmla="*/ 1405 h 5376"/>
              <a:gd name="T68" fmla="*/ 5259 w 16828"/>
              <a:gd name="T69" fmla="*/ 1827 h 5376"/>
              <a:gd name="T70" fmla="*/ 5483 w 16828"/>
              <a:gd name="T71" fmla="*/ 2166 h 5376"/>
              <a:gd name="T72" fmla="*/ 6424 w 16828"/>
              <a:gd name="T73" fmla="*/ 2486 h 5376"/>
              <a:gd name="T74" fmla="*/ 5160 w 16828"/>
              <a:gd name="T75" fmla="*/ 649 h 5376"/>
              <a:gd name="T76" fmla="*/ 5137 w 16828"/>
              <a:gd name="T77" fmla="*/ 734 h 5376"/>
              <a:gd name="T78" fmla="*/ 5303 w 16828"/>
              <a:gd name="T79" fmla="*/ 692 h 5376"/>
              <a:gd name="T80" fmla="*/ 5595 w 16828"/>
              <a:gd name="T81" fmla="*/ 457 h 5376"/>
              <a:gd name="T82" fmla="*/ 5463 w 16828"/>
              <a:gd name="T83" fmla="*/ 730 h 5376"/>
              <a:gd name="T84" fmla="*/ 5496 w 16828"/>
              <a:gd name="T85" fmla="*/ 751 h 5376"/>
              <a:gd name="T86" fmla="*/ 6380 w 16828"/>
              <a:gd name="T87" fmla="*/ 2919 h 5376"/>
              <a:gd name="T88" fmla="*/ 5413 w 16828"/>
              <a:gd name="T89" fmla="*/ 3136 h 5376"/>
              <a:gd name="T90" fmla="*/ 5019 w 16828"/>
              <a:gd name="T91" fmla="*/ 3462 h 5376"/>
              <a:gd name="T92" fmla="*/ 4978 w 16828"/>
              <a:gd name="T93" fmla="*/ 4428 h 5376"/>
              <a:gd name="T94" fmla="*/ 5491 w 16828"/>
              <a:gd name="T95" fmla="*/ 4201 h 5376"/>
              <a:gd name="T96" fmla="*/ 5719 w 16828"/>
              <a:gd name="T97" fmla="*/ 3604 h 5376"/>
              <a:gd name="T98" fmla="*/ 5874 w 16828"/>
              <a:gd name="T99" fmla="*/ 4198 h 5376"/>
              <a:gd name="T100" fmla="*/ 5031 w 16828"/>
              <a:gd name="T101" fmla="*/ 4885 h 5376"/>
              <a:gd name="T102" fmla="*/ 4131 w 16828"/>
              <a:gd name="T103" fmla="*/ 3996 h 5376"/>
              <a:gd name="T104" fmla="*/ 5840 w 16828"/>
              <a:gd name="T105" fmla="*/ 5325 h 5376"/>
              <a:gd name="T106" fmla="*/ 5707 w 16828"/>
              <a:gd name="T107" fmla="*/ 578 h 5376"/>
              <a:gd name="T108" fmla="*/ 5478 w 16828"/>
              <a:gd name="T109" fmla="*/ 863 h 5376"/>
              <a:gd name="T110" fmla="*/ 4861 w 16828"/>
              <a:gd name="T111" fmla="*/ 905 h 5376"/>
              <a:gd name="T112" fmla="*/ 4606 w 16828"/>
              <a:gd name="T113" fmla="*/ 713 h 5376"/>
              <a:gd name="T114" fmla="*/ 4531 w 16828"/>
              <a:gd name="T115" fmla="*/ 426 h 5376"/>
              <a:gd name="T116" fmla="*/ 4925 w 16828"/>
              <a:gd name="T117" fmla="*/ 392 h 5376"/>
              <a:gd name="T118" fmla="*/ 5043 w 16828"/>
              <a:gd name="T119" fmla="*/ 267 h 5376"/>
              <a:gd name="T120" fmla="*/ 5138 w 16828"/>
              <a:gd name="T121" fmla="*/ 239 h 5376"/>
              <a:gd name="T122" fmla="*/ 5167 w 16828"/>
              <a:gd name="T123" fmla="*/ 429 h 5376"/>
              <a:gd name="T124" fmla="*/ 5588 w 16828"/>
              <a:gd name="T125" fmla="*/ 379 h 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28" h="5376">
                <a:moveTo>
                  <a:pt x="4770" y="732"/>
                </a:moveTo>
                <a:lnTo>
                  <a:pt x="4767" y="737"/>
                </a:lnTo>
                <a:lnTo>
                  <a:pt x="4762" y="740"/>
                </a:lnTo>
                <a:lnTo>
                  <a:pt x="4759" y="741"/>
                </a:lnTo>
                <a:lnTo>
                  <a:pt x="4755" y="740"/>
                </a:lnTo>
                <a:lnTo>
                  <a:pt x="4752" y="738"/>
                </a:lnTo>
                <a:lnTo>
                  <a:pt x="4749" y="734"/>
                </a:lnTo>
                <a:lnTo>
                  <a:pt x="4744" y="730"/>
                </a:lnTo>
                <a:lnTo>
                  <a:pt x="4742" y="723"/>
                </a:lnTo>
                <a:lnTo>
                  <a:pt x="4739" y="718"/>
                </a:lnTo>
                <a:lnTo>
                  <a:pt x="4737" y="712"/>
                </a:lnTo>
                <a:lnTo>
                  <a:pt x="4736" y="705"/>
                </a:lnTo>
                <a:lnTo>
                  <a:pt x="4736" y="700"/>
                </a:lnTo>
                <a:lnTo>
                  <a:pt x="4736" y="695"/>
                </a:lnTo>
                <a:lnTo>
                  <a:pt x="4737" y="692"/>
                </a:lnTo>
                <a:lnTo>
                  <a:pt x="4739" y="688"/>
                </a:lnTo>
                <a:lnTo>
                  <a:pt x="4743" y="688"/>
                </a:lnTo>
                <a:lnTo>
                  <a:pt x="4744" y="679"/>
                </a:lnTo>
                <a:lnTo>
                  <a:pt x="4744" y="668"/>
                </a:lnTo>
                <a:lnTo>
                  <a:pt x="4743" y="659"/>
                </a:lnTo>
                <a:lnTo>
                  <a:pt x="4740" y="651"/>
                </a:lnTo>
                <a:lnTo>
                  <a:pt x="4736" y="642"/>
                </a:lnTo>
                <a:lnTo>
                  <a:pt x="4730" y="635"/>
                </a:lnTo>
                <a:lnTo>
                  <a:pt x="4723" y="628"/>
                </a:lnTo>
                <a:lnTo>
                  <a:pt x="4715" y="623"/>
                </a:lnTo>
                <a:lnTo>
                  <a:pt x="4716" y="588"/>
                </a:lnTo>
                <a:lnTo>
                  <a:pt x="4717" y="555"/>
                </a:lnTo>
                <a:lnTo>
                  <a:pt x="4718" y="521"/>
                </a:lnTo>
                <a:lnTo>
                  <a:pt x="4719" y="486"/>
                </a:lnTo>
                <a:lnTo>
                  <a:pt x="4721" y="479"/>
                </a:lnTo>
                <a:lnTo>
                  <a:pt x="4723" y="472"/>
                </a:lnTo>
                <a:lnTo>
                  <a:pt x="4724" y="466"/>
                </a:lnTo>
                <a:lnTo>
                  <a:pt x="4724" y="460"/>
                </a:lnTo>
                <a:lnTo>
                  <a:pt x="4724" y="454"/>
                </a:lnTo>
                <a:lnTo>
                  <a:pt x="4723" y="450"/>
                </a:lnTo>
                <a:lnTo>
                  <a:pt x="4721" y="446"/>
                </a:lnTo>
                <a:lnTo>
                  <a:pt x="4719" y="443"/>
                </a:lnTo>
                <a:lnTo>
                  <a:pt x="4716" y="440"/>
                </a:lnTo>
                <a:lnTo>
                  <a:pt x="4713" y="436"/>
                </a:lnTo>
                <a:lnTo>
                  <a:pt x="4709" y="434"/>
                </a:lnTo>
                <a:lnTo>
                  <a:pt x="4706" y="432"/>
                </a:lnTo>
                <a:lnTo>
                  <a:pt x="4696" y="430"/>
                </a:lnTo>
                <a:lnTo>
                  <a:pt x="4686" y="429"/>
                </a:lnTo>
                <a:lnTo>
                  <a:pt x="4675" y="429"/>
                </a:lnTo>
                <a:lnTo>
                  <a:pt x="4665" y="430"/>
                </a:lnTo>
                <a:lnTo>
                  <a:pt x="4655" y="431"/>
                </a:lnTo>
                <a:lnTo>
                  <a:pt x="4646" y="434"/>
                </a:lnTo>
                <a:lnTo>
                  <a:pt x="4638" y="436"/>
                </a:lnTo>
                <a:lnTo>
                  <a:pt x="4632" y="440"/>
                </a:lnTo>
                <a:lnTo>
                  <a:pt x="4628" y="443"/>
                </a:lnTo>
                <a:lnTo>
                  <a:pt x="4627" y="446"/>
                </a:lnTo>
                <a:lnTo>
                  <a:pt x="4612" y="462"/>
                </a:lnTo>
                <a:lnTo>
                  <a:pt x="4600" y="477"/>
                </a:lnTo>
                <a:lnTo>
                  <a:pt x="4597" y="485"/>
                </a:lnTo>
                <a:lnTo>
                  <a:pt x="4595" y="492"/>
                </a:lnTo>
                <a:lnTo>
                  <a:pt x="4593" y="500"/>
                </a:lnTo>
                <a:lnTo>
                  <a:pt x="4592" y="507"/>
                </a:lnTo>
                <a:lnTo>
                  <a:pt x="4592" y="513"/>
                </a:lnTo>
                <a:lnTo>
                  <a:pt x="4592" y="520"/>
                </a:lnTo>
                <a:lnTo>
                  <a:pt x="4593" y="526"/>
                </a:lnTo>
                <a:lnTo>
                  <a:pt x="4594" y="532"/>
                </a:lnTo>
                <a:lnTo>
                  <a:pt x="4597" y="544"/>
                </a:lnTo>
                <a:lnTo>
                  <a:pt x="4602" y="556"/>
                </a:lnTo>
                <a:lnTo>
                  <a:pt x="4610" y="566"/>
                </a:lnTo>
                <a:lnTo>
                  <a:pt x="4617" y="577"/>
                </a:lnTo>
                <a:lnTo>
                  <a:pt x="4633" y="597"/>
                </a:lnTo>
                <a:lnTo>
                  <a:pt x="4651" y="617"/>
                </a:lnTo>
                <a:lnTo>
                  <a:pt x="4658" y="627"/>
                </a:lnTo>
                <a:lnTo>
                  <a:pt x="4666" y="639"/>
                </a:lnTo>
                <a:lnTo>
                  <a:pt x="4672" y="651"/>
                </a:lnTo>
                <a:lnTo>
                  <a:pt x="4677" y="662"/>
                </a:lnTo>
                <a:lnTo>
                  <a:pt x="4678" y="669"/>
                </a:lnTo>
                <a:lnTo>
                  <a:pt x="4680" y="676"/>
                </a:lnTo>
                <a:lnTo>
                  <a:pt x="4683" y="681"/>
                </a:lnTo>
                <a:lnTo>
                  <a:pt x="4687" y="686"/>
                </a:lnTo>
                <a:lnTo>
                  <a:pt x="4694" y="696"/>
                </a:lnTo>
                <a:lnTo>
                  <a:pt x="4701" y="704"/>
                </a:lnTo>
                <a:lnTo>
                  <a:pt x="4709" y="713"/>
                </a:lnTo>
                <a:lnTo>
                  <a:pt x="4715" y="721"/>
                </a:lnTo>
                <a:lnTo>
                  <a:pt x="4717" y="726"/>
                </a:lnTo>
                <a:lnTo>
                  <a:pt x="4719" y="732"/>
                </a:lnTo>
                <a:lnTo>
                  <a:pt x="4720" y="737"/>
                </a:lnTo>
                <a:lnTo>
                  <a:pt x="4721" y="743"/>
                </a:lnTo>
                <a:lnTo>
                  <a:pt x="4713" y="748"/>
                </a:lnTo>
                <a:lnTo>
                  <a:pt x="4708" y="751"/>
                </a:lnTo>
                <a:lnTo>
                  <a:pt x="4706" y="753"/>
                </a:lnTo>
                <a:lnTo>
                  <a:pt x="4704" y="755"/>
                </a:lnTo>
                <a:lnTo>
                  <a:pt x="4704" y="757"/>
                </a:lnTo>
                <a:lnTo>
                  <a:pt x="4704" y="759"/>
                </a:lnTo>
                <a:lnTo>
                  <a:pt x="4708" y="770"/>
                </a:lnTo>
                <a:lnTo>
                  <a:pt x="4714" y="781"/>
                </a:lnTo>
                <a:lnTo>
                  <a:pt x="4720" y="780"/>
                </a:lnTo>
                <a:lnTo>
                  <a:pt x="4729" y="779"/>
                </a:lnTo>
                <a:lnTo>
                  <a:pt x="4736" y="776"/>
                </a:lnTo>
                <a:lnTo>
                  <a:pt x="4744" y="773"/>
                </a:lnTo>
                <a:lnTo>
                  <a:pt x="4762" y="765"/>
                </a:lnTo>
                <a:lnTo>
                  <a:pt x="4777" y="756"/>
                </a:lnTo>
                <a:lnTo>
                  <a:pt x="4782" y="752"/>
                </a:lnTo>
                <a:lnTo>
                  <a:pt x="4788" y="748"/>
                </a:lnTo>
                <a:lnTo>
                  <a:pt x="4791" y="743"/>
                </a:lnTo>
                <a:lnTo>
                  <a:pt x="4791" y="739"/>
                </a:lnTo>
                <a:lnTo>
                  <a:pt x="4791" y="738"/>
                </a:lnTo>
                <a:lnTo>
                  <a:pt x="4790" y="736"/>
                </a:lnTo>
                <a:lnTo>
                  <a:pt x="4789" y="735"/>
                </a:lnTo>
                <a:lnTo>
                  <a:pt x="4785" y="734"/>
                </a:lnTo>
                <a:lnTo>
                  <a:pt x="4779" y="733"/>
                </a:lnTo>
                <a:lnTo>
                  <a:pt x="4770" y="732"/>
                </a:lnTo>
                <a:close/>
                <a:moveTo>
                  <a:pt x="9116" y="2943"/>
                </a:moveTo>
                <a:lnTo>
                  <a:pt x="9161" y="2918"/>
                </a:lnTo>
                <a:lnTo>
                  <a:pt x="9207" y="2896"/>
                </a:lnTo>
                <a:lnTo>
                  <a:pt x="9254" y="2875"/>
                </a:lnTo>
                <a:lnTo>
                  <a:pt x="9303" y="2856"/>
                </a:lnTo>
                <a:lnTo>
                  <a:pt x="9351" y="2838"/>
                </a:lnTo>
                <a:lnTo>
                  <a:pt x="9401" y="2822"/>
                </a:lnTo>
                <a:lnTo>
                  <a:pt x="9451" y="2808"/>
                </a:lnTo>
                <a:lnTo>
                  <a:pt x="9502" y="2795"/>
                </a:lnTo>
                <a:lnTo>
                  <a:pt x="9552" y="2786"/>
                </a:lnTo>
                <a:lnTo>
                  <a:pt x="9602" y="2777"/>
                </a:lnTo>
                <a:lnTo>
                  <a:pt x="9629" y="2773"/>
                </a:lnTo>
                <a:lnTo>
                  <a:pt x="9654" y="2771"/>
                </a:lnTo>
                <a:lnTo>
                  <a:pt x="9679" y="2769"/>
                </a:lnTo>
                <a:lnTo>
                  <a:pt x="9706" y="2767"/>
                </a:lnTo>
                <a:lnTo>
                  <a:pt x="9731" y="2765"/>
                </a:lnTo>
                <a:lnTo>
                  <a:pt x="9757" y="2764"/>
                </a:lnTo>
                <a:lnTo>
                  <a:pt x="9782" y="2765"/>
                </a:lnTo>
                <a:lnTo>
                  <a:pt x="9809" y="2765"/>
                </a:lnTo>
                <a:lnTo>
                  <a:pt x="9834" y="2767"/>
                </a:lnTo>
                <a:lnTo>
                  <a:pt x="9860" y="2769"/>
                </a:lnTo>
                <a:lnTo>
                  <a:pt x="9885" y="2772"/>
                </a:lnTo>
                <a:lnTo>
                  <a:pt x="9912" y="2775"/>
                </a:lnTo>
                <a:lnTo>
                  <a:pt x="9945" y="2780"/>
                </a:lnTo>
                <a:lnTo>
                  <a:pt x="9978" y="2788"/>
                </a:lnTo>
                <a:lnTo>
                  <a:pt x="10010" y="2797"/>
                </a:lnTo>
                <a:lnTo>
                  <a:pt x="10040" y="2808"/>
                </a:lnTo>
                <a:lnTo>
                  <a:pt x="10054" y="2814"/>
                </a:lnTo>
                <a:lnTo>
                  <a:pt x="10068" y="2820"/>
                </a:lnTo>
                <a:lnTo>
                  <a:pt x="10082" y="2828"/>
                </a:lnTo>
                <a:lnTo>
                  <a:pt x="10096" y="2834"/>
                </a:lnTo>
                <a:lnTo>
                  <a:pt x="10109" y="2842"/>
                </a:lnTo>
                <a:lnTo>
                  <a:pt x="10122" y="2851"/>
                </a:lnTo>
                <a:lnTo>
                  <a:pt x="10135" y="2859"/>
                </a:lnTo>
                <a:lnTo>
                  <a:pt x="10147" y="2868"/>
                </a:lnTo>
                <a:lnTo>
                  <a:pt x="10159" y="2877"/>
                </a:lnTo>
                <a:lnTo>
                  <a:pt x="10170" y="2888"/>
                </a:lnTo>
                <a:lnTo>
                  <a:pt x="10182" y="2898"/>
                </a:lnTo>
                <a:lnTo>
                  <a:pt x="10193" y="2909"/>
                </a:lnTo>
                <a:lnTo>
                  <a:pt x="10203" y="2920"/>
                </a:lnTo>
                <a:lnTo>
                  <a:pt x="10214" y="2932"/>
                </a:lnTo>
                <a:lnTo>
                  <a:pt x="10223" y="2944"/>
                </a:lnTo>
                <a:lnTo>
                  <a:pt x="10232" y="2956"/>
                </a:lnTo>
                <a:lnTo>
                  <a:pt x="10242" y="2970"/>
                </a:lnTo>
                <a:lnTo>
                  <a:pt x="10250" y="2983"/>
                </a:lnTo>
                <a:lnTo>
                  <a:pt x="10259" y="2997"/>
                </a:lnTo>
                <a:lnTo>
                  <a:pt x="10267" y="3011"/>
                </a:lnTo>
                <a:lnTo>
                  <a:pt x="10283" y="3042"/>
                </a:lnTo>
                <a:lnTo>
                  <a:pt x="10297" y="3073"/>
                </a:lnTo>
                <a:lnTo>
                  <a:pt x="10334" y="3046"/>
                </a:lnTo>
                <a:lnTo>
                  <a:pt x="10373" y="3019"/>
                </a:lnTo>
                <a:lnTo>
                  <a:pt x="10413" y="2993"/>
                </a:lnTo>
                <a:lnTo>
                  <a:pt x="10453" y="2969"/>
                </a:lnTo>
                <a:lnTo>
                  <a:pt x="10495" y="2946"/>
                </a:lnTo>
                <a:lnTo>
                  <a:pt x="10536" y="2924"/>
                </a:lnTo>
                <a:lnTo>
                  <a:pt x="10580" y="2903"/>
                </a:lnTo>
                <a:lnTo>
                  <a:pt x="10623" y="2884"/>
                </a:lnTo>
                <a:lnTo>
                  <a:pt x="10666" y="2866"/>
                </a:lnTo>
                <a:lnTo>
                  <a:pt x="10710" y="2849"/>
                </a:lnTo>
                <a:lnTo>
                  <a:pt x="10755" y="2834"/>
                </a:lnTo>
                <a:lnTo>
                  <a:pt x="10800" y="2820"/>
                </a:lnTo>
                <a:lnTo>
                  <a:pt x="10846" y="2808"/>
                </a:lnTo>
                <a:lnTo>
                  <a:pt x="10892" y="2797"/>
                </a:lnTo>
                <a:lnTo>
                  <a:pt x="10938" y="2788"/>
                </a:lnTo>
                <a:lnTo>
                  <a:pt x="10984" y="2780"/>
                </a:lnTo>
                <a:lnTo>
                  <a:pt x="11013" y="2776"/>
                </a:lnTo>
                <a:lnTo>
                  <a:pt x="11041" y="2773"/>
                </a:lnTo>
                <a:lnTo>
                  <a:pt x="11071" y="2771"/>
                </a:lnTo>
                <a:lnTo>
                  <a:pt x="11099" y="2769"/>
                </a:lnTo>
                <a:lnTo>
                  <a:pt x="11128" y="2768"/>
                </a:lnTo>
                <a:lnTo>
                  <a:pt x="11157" y="2767"/>
                </a:lnTo>
                <a:lnTo>
                  <a:pt x="11185" y="2767"/>
                </a:lnTo>
                <a:lnTo>
                  <a:pt x="11215" y="2769"/>
                </a:lnTo>
                <a:lnTo>
                  <a:pt x="11243" y="2771"/>
                </a:lnTo>
                <a:lnTo>
                  <a:pt x="11272" y="2774"/>
                </a:lnTo>
                <a:lnTo>
                  <a:pt x="11300" y="2777"/>
                </a:lnTo>
                <a:lnTo>
                  <a:pt x="11328" y="2782"/>
                </a:lnTo>
                <a:lnTo>
                  <a:pt x="11357" y="2789"/>
                </a:lnTo>
                <a:lnTo>
                  <a:pt x="11384" y="2797"/>
                </a:lnTo>
                <a:lnTo>
                  <a:pt x="11411" y="2806"/>
                </a:lnTo>
                <a:lnTo>
                  <a:pt x="11439" y="2816"/>
                </a:lnTo>
                <a:lnTo>
                  <a:pt x="11470" y="2831"/>
                </a:lnTo>
                <a:lnTo>
                  <a:pt x="11500" y="2847"/>
                </a:lnTo>
                <a:lnTo>
                  <a:pt x="11527" y="2865"/>
                </a:lnTo>
                <a:lnTo>
                  <a:pt x="11552" y="2884"/>
                </a:lnTo>
                <a:lnTo>
                  <a:pt x="11577" y="2903"/>
                </a:lnTo>
                <a:lnTo>
                  <a:pt x="11598" y="2924"/>
                </a:lnTo>
                <a:lnTo>
                  <a:pt x="11618" y="2946"/>
                </a:lnTo>
                <a:lnTo>
                  <a:pt x="11636" y="2968"/>
                </a:lnTo>
                <a:lnTo>
                  <a:pt x="11652" y="2991"/>
                </a:lnTo>
                <a:lnTo>
                  <a:pt x="11667" y="3016"/>
                </a:lnTo>
                <a:lnTo>
                  <a:pt x="11680" y="3041"/>
                </a:lnTo>
                <a:lnTo>
                  <a:pt x="11690" y="3067"/>
                </a:lnTo>
                <a:lnTo>
                  <a:pt x="11701" y="3093"/>
                </a:lnTo>
                <a:lnTo>
                  <a:pt x="11708" y="3121"/>
                </a:lnTo>
                <a:lnTo>
                  <a:pt x="11714" y="3148"/>
                </a:lnTo>
                <a:lnTo>
                  <a:pt x="11720" y="3176"/>
                </a:lnTo>
                <a:lnTo>
                  <a:pt x="11723" y="3204"/>
                </a:lnTo>
                <a:lnTo>
                  <a:pt x="11726" y="3234"/>
                </a:lnTo>
                <a:lnTo>
                  <a:pt x="11726" y="3262"/>
                </a:lnTo>
                <a:lnTo>
                  <a:pt x="11726" y="3292"/>
                </a:lnTo>
                <a:lnTo>
                  <a:pt x="11724" y="3321"/>
                </a:lnTo>
                <a:lnTo>
                  <a:pt x="11721" y="3351"/>
                </a:lnTo>
                <a:lnTo>
                  <a:pt x="11716" y="3381"/>
                </a:lnTo>
                <a:lnTo>
                  <a:pt x="11711" y="3411"/>
                </a:lnTo>
                <a:lnTo>
                  <a:pt x="11704" y="3440"/>
                </a:lnTo>
                <a:lnTo>
                  <a:pt x="11697" y="3471"/>
                </a:lnTo>
                <a:lnTo>
                  <a:pt x="11687" y="3500"/>
                </a:lnTo>
                <a:lnTo>
                  <a:pt x="11678" y="3529"/>
                </a:lnTo>
                <a:lnTo>
                  <a:pt x="11667" y="3558"/>
                </a:lnTo>
                <a:lnTo>
                  <a:pt x="11655" y="3587"/>
                </a:lnTo>
                <a:lnTo>
                  <a:pt x="11643" y="3615"/>
                </a:lnTo>
                <a:lnTo>
                  <a:pt x="11629" y="3644"/>
                </a:lnTo>
                <a:lnTo>
                  <a:pt x="10762" y="5326"/>
                </a:lnTo>
                <a:lnTo>
                  <a:pt x="10212" y="5326"/>
                </a:lnTo>
                <a:lnTo>
                  <a:pt x="11033" y="3732"/>
                </a:lnTo>
                <a:lnTo>
                  <a:pt x="11049" y="3701"/>
                </a:lnTo>
                <a:lnTo>
                  <a:pt x="11063" y="3668"/>
                </a:lnTo>
                <a:lnTo>
                  <a:pt x="11078" y="3633"/>
                </a:lnTo>
                <a:lnTo>
                  <a:pt x="11091" y="3598"/>
                </a:lnTo>
                <a:lnTo>
                  <a:pt x="11096" y="3580"/>
                </a:lnTo>
                <a:lnTo>
                  <a:pt x="11101" y="3563"/>
                </a:lnTo>
                <a:lnTo>
                  <a:pt x="11105" y="3545"/>
                </a:lnTo>
                <a:lnTo>
                  <a:pt x="11110" y="3528"/>
                </a:lnTo>
                <a:lnTo>
                  <a:pt x="11113" y="3510"/>
                </a:lnTo>
                <a:lnTo>
                  <a:pt x="11115" y="3493"/>
                </a:lnTo>
                <a:lnTo>
                  <a:pt x="11117" y="3476"/>
                </a:lnTo>
                <a:lnTo>
                  <a:pt x="11117" y="3459"/>
                </a:lnTo>
                <a:lnTo>
                  <a:pt x="11117" y="3443"/>
                </a:lnTo>
                <a:lnTo>
                  <a:pt x="11115" y="3428"/>
                </a:lnTo>
                <a:lnTo>
                  <a:pt x="11113" y="3412"/>
                </a:lnTo>
                <a:lnTo>
                  <a:pt x="11109" y="3397"/>
                </a:lnTo>
                <a:lnTo>
                  <a:pt x="11103" y="3383"/>
                </a:lnTo>
                <a:lnTo>
                  <a:pt x="11097" y="3371"/>
                </a:lnTo>
                <a:lnTo>
                  <a:pt x="11090" y="3358"/>
                </a:lnTo>
                <a:lnTo>
                  <a:pt x="11080" y="3346"/>
                </a:lnTo>
                <a:lnTo>
                  <a:pt x="11069" y="3336"/>
                </a:lnTo>
                <a:lnTo>
                  <a:pt x="11056" y="3325"/>
                </a:lnTo>
                <a:lnTo>
                  <a:pt x="11042" y="3317"/>
                </a:lnTo>
                <a:lnTo>
                  <a:pt x="11025" y="3310"/>
                </a:lnTo>
                <a:lnTo>
                  <a:pt x="11009" y="3303"/>
                </a:lnTo>
                <a:lnTo>
                  <a:pt x="10989" y="3298"/>
                </a:lnTo>
                <a:lnTo>
                  <a:pt x="10967" y="3294"/>
                </a:lnTo>
                <a:lnTo>
                  <a:pt x="10943" y="3291"/>
                </a:lnTo>
                <a:lnTo>
                  <a:pt x="10913" y="3291"/>
                </a:lnTo>
                <a:lnTo>
                  <a:pt x="10884" y="3292"/>
                </a:lnTo>
                <a:lnTo>
                  <a:pt x="10854" y="3295"/>
                </a:lnTo>
                <a:lnTo>
                  <a:pt x="10826" y="3298"/>
                </a:lnTo>
                <a:lnTo>
                  <a:pt x="10797" y="3303"/>
                </a:lnTo>
                <a:lnTo>
                  <a:pt x="10770" y="3310"/>
                </a:lnTo>
                <a:lnTo>
                  <a:pt x="10743" y="3317"/>
                </a:lnTo>
                <a:lnTo>
                  <a:pt x="10715" y="3324"/>
                </a:lnTo>
                <a:lnTo>
                  <a:pt x="10689" y="3334"/>
                </a:lnTo>
                <a:lnTo>
                  <a:pt x="10664" y="3344"/>
                </a:lnTo>
                <a:lnTo>
                  <a:pt x="10638" y="3356"/>
                </a:lnTo>
                <a:lnTo>
                  <a:pt x="10614" y="3369"/>
                </a:lnTo>
                <a:lnTo>
                  <a:pt x="10590" y="3382"/>
                </a:lnTo>
                <a:lnTo>
                  <a:pt x="10566" y="3397"/>
                </a:lnTo>
                <a:lnTo>
                  <a:pt x="10543" y="3412"/>
                </a:lnTo>
                <a:lnTo>
                  <a:pt x="10521" y="3428"/>
                </a:lnTo>
                <a:lnTo>
                  <a:pt x="10499" y="3446"/>
                </a:lnTo>
                <a:lnTo>
                  <a:pt x="10476" y="3462"/>
                </a:lnTo>
                <a:lnTo>
                  <a:pt x="10455" y="3481"/>
                </a:lnTo>
                <a:lnTo>
                  <a:pt x="10435" y="3500"/>
                </a:lnTo>
                <a:lnTo>
                  <a:pt x="10415" y="3520"/>
                </a:lnTo>
                <a:lnTo>
                  <a:pt x="10395" y="3541"/>
                </a:lnTo>
                <a:lnTo>
                  <a:pt x="10377" y="3563"/>
                </a:lnTo>
                <a:lnTo>
                  <a:pt x="10359" y="3585"/>
                </a:lnTo>
                <a:lnTo>
                  <a:pt x="10341" y="3608"/>
                </a:lnTo>
                <a:lnTo>
                  <a:pt x="10323" y="3631"/>
                </a:lnTo>
                <a:lnTo>
                  <a:pt x="10306" y="3654"/>
                </a:lnTo>
                <a:lnTo>
                  <a:pt x="10290" y="3679"/>
                </a:lnTo>
                <a:lnTo>
                  <a:pt x="10275" y="3703"/>
                </a:lnTo>
                <a:lnTo>
                  <a:pt x="10260" y="3728"/>
                </a:lnTo>
                <a:lnTo>
                  <a:pt x="10245" y="3753"/>
                </a:lnTo>
                <a:lnTo>
                  <a:pt x="10230" y="3780"/>
                </a:lnTo>
                <a:lnTo>
                  <a:pt x="9434" y="5326"/>
                </a:lnTo>
                <a:lnTo>
                  <a:pt x="8874" y="5326"/>
                </a:lnTo>
                <a:lnTo>
                  <a:pt x="9680" y="3763"/>
                </a:lnTo>
                <a:lnTo>
                  <a:pt x="9696" y="3729"/>
                </a:lnTo>
                <a:lnTo>
                  <a:pt x="9712" y="3694"/>
                </a:lnTo>
                <a:lnTo>
                  <a:pt x="9728" y="3657"/>
                </a:lnTo>
                <a:lnTo>
                  <a:pt x="9741" y="3619"/>
                </a:lnTo>
                <a:lnTo>
                  <a:pt x="9748" y="3601"/>
                </a:lnTo>
                <a:lnTo>
                  <a:pt x="9753" y="3582"/>
                </a:lnTo>
                <a:lnTo>
                  <a:pt x="9758" y="3563"/>
                </a:lnTo>
                <a:lnTo>
                  <a:pt x="9762" y="3544"/>
                </a:lnTo>
                <a:lnTo>
                  <a:pt x="9767" y="3525"/>
                </a:lnTo>
                <a:lnTo>
                  <a:pt x="9769" y="3506"/>
                </a:lnTo>
                <a:lnTo>
                  <a:pt x="9771" y="3488"/>
                </a:lnTo>
                <a:lnTo>
                  <a:pt x="9772" y="3470"/>
                </a:lnTo>
                <a:lnTo>
                  <a:pt x="9772" y="3453"/>
                </a:lnTo>
                <a:lnTo>
                  <a:pt x="9770" y="3436"/>
                </a:lnTo>
                <a:lnTo>
                  <a:pt x="9768" y="3419"/>
                </a:lnTo>
                <a:lnTo>
                  <a:pt x="9763" y="3403"/>
                </a:lnTo>
                <a:lnTo>
                  <a:pt x="9758" y="3389"/>
                </a:lnTo>
                <a:lnTo>
                  <a:pt x="9752" y="3375"/>
                </a:lnTo>
                <a:lnTo>
                  <a:pt x="9743" y="3361"/>
                </a:lnTo>
                <a:lnTo>
                  <a:pt x="9734" y="3349"/>
                </a:lnTo>
                <a:lnTo>
                  <a:pt x="9722" y="3338"/>
                </a:lnTo>
                <a:lnTo>
                  <a:pt x="9709" y="3327"/>
                </a:lnTo>
                <a:lnTo>
                  <a:pt x="9694" y="3318"/>
                </a:lnTo>
                <a:lnTo>
                  <a:pt x="9677" y="3310"/>
                </a:lnTo>
                <a:lnTo>
                  <a:pt x="9658" y="3303"/>
                </a:lnTo>
                <a:lnTo>
                  <a:pt x="9637" y="3298"/>
                </a:lnTo>
                <a:lnTo>
                  <a:pt x="9614" y="3294"/>
                </a:lnTo>
                <a:lnTo>
                  <a:pt x="9589" y="3291"/>
                </a:lnTo>
                <a:lnTo>
                  <a:pt x="9556" y="3291"/>
                </a:lnTo>
                <a:lnTo>
                  <a:pt x="9525" y="3293"/>
                </a:lnTo>
                <a:lnTo>
                  <a:pt x="9493" y="3296"/>
                </a:lnTo>
                <a:lnTo>
                  <a:pt x="9463" y="3300"/>
                </a:lnTo>
                <a:lnTo>
                  <a:pt x="9433" y="3306"/>
                </a:lnTo>
                <a:lnTo>
                  <a:pt x="9404" y="3313"/>
                </a:lnTo>
                <a:lnTo>
                  <a:pt x="9375" y="3322"/>
                </a:lnTo>
                <a:lnTo>
                  <a:pt x="9348" y="3332"/>
                </a:lnTo>
                <a:lnTo>
                  <a:pt x="9322" y="3343"/>
                </a:lnTo>
                <a:lnTo>
                  <a:pt x="9295" y="3355"/>
                </a:lnTo>
                <a:lnTo>
                  <a:pt x="9270" y="3369"/>
                </a:lnTo>
                <a:lnTo>
                  <a:pt x="9246" y="3383"/>
                </a:lnTo>
                <a:lnTo>
                  <a:pt x="9222" y="3399"/>
                </a:lnTo>
                <a:lnTo>
                  <a:pt x="9198" y="3415"/>
                </a:lnTo>
                <a:lnTo>
                  <a:pt x="9175" y="3433"/>
                </a:lnTo>
                <a:lnTo>
                  <a:pt x="9153" y="3452"/>
                </a:lnTo>
                <a:lnTo>
                  <a:pt x="9131" y="3471"/>
                </a:lnTo>
                <a:lnTo>
                  <a:pt x="9110" y="3491"/>
                </a:lnTo>
                <a:lnTo>
                  <a:pt x="9090" y="3512"/>
                </a:lnTo>
                <a:lnTo>
                  <a:pt x="9070" y="3534"/>
                </a:lnTo>
                <a:lnTo>
                  <a:pt x="9050" y="3556"/>
                </a:lnTo>
                <a:lnTo>
                  <a:pt x="9031" y="3579"/>
                </a:lnTo>
                <a:lnTo>
                  <a:pt x="9013" y="3604"/>
                </a:lnTo>
                <a:lnTo>
                  <a:pt x="8996" y="3628"/>
                </a:lnTo>
                <a:lnTo>
                  <a:pt x="8978" y="3653"/>
                </a:lnTo>
                <a:lnTo>
                  <a:pt x="8961" y="3679"/>
                </a:lnTo>
                <a:lnTo>
                  <a:pt x="8944" y="3705"/>
                </a:lnTo>
                <a:lnTo>
                  <a:pt x="8928" y="3731"/>
                </a:lnTo>
                <a:lnTo>
                  <a:pt x="8897" y="3785"/>
                </a:lnTo>
                <a:lnTo>
                  <a:pt x="8867" y="3840"/>
                </a:lnTo>
                <a:lnTo>
                  <a:pt x="8101" y="5326"/>
                </a:lnTo>
                <a:lnTo>
                  <a:pt x="7552" y="5326"/>
                </a:lnTo>
                <a:lnTo>
                  <a:pt x="8442" y="3596"/>
                </a:lnTo>
                <a:lnTo>
                  <a:pt x="8457" y="3570"/>
                </a:lnTo>
                <a:lnTo>
                  <a:pt x="8472" y="3544"/>
                </a:lnTo>
                <a:lnTo>
                  <a:pt x="8488" y="3518"/>
                </a:lnTo>
                <a:lnTo>
                  <a:pt x="8503" y="3493"/>
                </a:lnTo>
                <a:lnTo>
                  <a:pt x="8520" y="3468"/>
                </a:lnTo>
                <a:lnTo>
                  <a:pt x="8537" y="3443"/>
                </a:lnTo>
                <a:lnTo>
                  <a:pt x="8554" y="3419"/>
                </a:lnTo>
                <a:lnTo>
                  <a:pt x="8572" y="3395"/>
                </a:lnTo>
                <a:lnTo>
                  <a:pt x="8591" y="3372"/>
                </a:lnTo>
                <a:lnTo>
                  <a:pt x="8609" y="3349"/>
                </a:lnTo>
                <a:lnTo>
                  <a:pt x="8629" y="3326"/>
                </a:lnTo>
                <a:lnTo>
                  <a:pt x="8647" y="3304"/>
                </a:lnTo>
                <a:lnTo>
                  <a:pt x="8667" y="3282"/>
                </a:lnTo>
                <a:lnTo>
                  <a:pt x="8689" y="3261"/>
                </a:lnTo>
                <a:lnTo>
                  <a:pt x="8710" y="3240"/>
                </a:lnTo>
                <a:lnTo>
                  <a:pt x="8731" y="3219"/>
                </a:lnTo>
                <a:lnTo>
                  <a:pt x="8752" y="3199"/>
                </a:lnTo>
                <a:lnTo>
                  <a:pt x="8774" y="3179"/>
                </a:lnTo>
                <a:lnTo>
                  <a:pt x="8797" y="3160"/>
                </a:lnTo>
                <a:lnTo>
                  <a:pt x="8819" y="3141"/>
                </a:lnTo>
                <a:lnTo>
                  <a:pt x="8865" y="3104"/>
                </a:lnTo>
                <a:lnTo>
                  <a:pt x="8914" y="3068"/>
                </a:lnTo>
                <a:lnTo>
                  <a:pt x="8962" y="3034"/>
                </a:lnTo>
                <a:lnTo>
                  <a:pt x="9012" y="3003"/>
                </a:lnTo>
                <a:lnTo>
                  <a:pt x="9063" y="2971"/>
                </a:lnTo>
                <a:lnTo>
                  <a:pt x="9116" y="2943"/>
                </a:lnTo>
                <a:close/>
                <a:moveTo>
                  <a:pt x="12444" y="2791"/>
                </a:moveTo>
                <a:lnTo>
                  <a:pt x="13824" y="2791"/>
                </a:lnTo>
                <a:lnTo>
                  <a:pt x="13857" y="2791"/>
                </a:lnTo>
                <a:lnTo>
                  <a:pt x="13890" y="2794"/>
                </a:lnTo>
                <a:lnTo>
                  <a:pt x="13924" y="2797"/>
                </a:lnTo>
                <a:lnTo>
                  <a:pt x="13958" y="2802"/>
                </a:lnTo>
                <a:lnTo>
                  <a:pt x="13974" y="2806"/>
                </a:lnTo>
                <a:lnTo>
                  <a:pt x="13989" y="2810"/>
                </a:lnTo>
                <a:lnTo>
                  <a:pt x="14005" y="2814"/>
                </a:lnTo>
                <a:lnTo>
                  <a:pt x="14021" y="2818"/>
                </a:lnTo>
                <a:lnTo>
                  <a:pt x="14036" y="2823"/>
                </a:lnTo>
                <a:lnTo>
                  <a:pt x="14050" y="2830"/>
                </a:lnTo>
                <a:lnTo>
                  <a:pt x="14064" y="2836"/>
                </a:lnTo>
                <a:lnTo>
                  <a:pt x="14078" y="2844"/>
                </a:lnTo>
                <a:lnTo>
                  <a:pt x="14091" y="2851"/>
                </a:lnTo>
                <a:lnTo>
                  <a:pt x="14103" y="2859"/>
                </a:lnTo>
                <a:lnTo>
                  <a:pt x="14116" y="2869"/>
                </a:lnTo>
                <a:lnTo>
                  <a:pt x="14126" y="2878"/>
                </a:lnTo>
                <a:lnTo>
                  <a:pt x="14137" y="2890"/>
                </a:lnTo>
                <a:lnTo>
                  <a:pt x="14146" y="2900"/>
                </a:lnTo>
                <a:lnTo>
                  <a:pt x="14154" y="2913"/>
                </a:lnTo>
                <a:lnTo>
                  <a:pt x="14162" y="2926"/>
                </a:lnTo>
                <a:lnTo>
                  <a:pt x="14168" y="2939"/>
                </a:lnTo>
                <a:lnTo>
                  <a:pt x="14174" y="2954"/>
                </a:lnTo>
                <a:lnTo>
                  <a:pt x="14179" y="2970"/>
                </a:lnTo>
                <a:lnTo>
                  <a:pt x="14182" y="2987"/>
                </a:lnTo>
                <a:lnTo>
                  <a:pt x="14184" y="3004"/>
                </a:lnTo>
                <a:lnTo>
                  <a:pt x="14186" y="3022"/>
                </a:lnTo>
                <a:lnTo>
                  <a:pt x="14185" y="3042"/>
                </a:lnTo>
                <a:lnTo>
                  <a:pt x="14184" y="3062"/>
                </a:lnTo>
                <a:lnTo>
                  <a:pt x="14181" y="3079"/>
                </a:lnTo>
                <a:lnTo>
                  <a:pt x="14177" y="3095"/>
                </a:lnTo>
                <a:lnTo>
                  <a:pt x="14172" y="3112"/>
                </a:lnTo>
                <a:lnTo>
                  <a:pt x="14167" y="3129"/>
                </a:lnTo>
                <a:lnTo>
                  <a:pt x="14162" y="3145"/>
                </a:lnTo>
                <a:lnTo>
                  <a:pt x="14156" y="3162"/>
                </a:lnTo>
                <a:lnTo>
                  <a:pt x="14149" y="3178"/>
                </a:lnTo>
                <a:lnTo>
                  <a:pt x="14142" y="3194"/>
                </a:lnTo>
                <a:lnTo>
                  <a:pt x="14126" y="3224"/>
                </a:lnTo>
                <a:lnTo>
                  <a:pt x="14108" y="3254"/>
                </a:lnTo>
                <a:lnTo>
                  <a:pt x="14088" y="3283"/>
                </a:lnTo>
                <a:lnTo>
                  <a:pt x="14067" y="3312"/>
                </a:lnTo>
                <a:lnTo>
                  <a:pt x="14045" y="3339"/>
                </a:lnTo>
                <a:lnTo>
                  <a:pt x="14022" y="3365"/>
                </a:lnTo>
                <a:lnTo>
                  <a:pt x="13998" y="3391"/>
                </a:lnTo>
                <a:lnTo>
                  <a:pt x="13972" y="3416"/>
                </a:lnTo>
                <a:lnTo>
                  <a:pt x="13947" y="3440"/>
                </a:lnTo>
                <a:lnTo>
                  <a:pt x="13921" y="3463"/>
                </a:lnTo>
                <a:lnTo>
                  <a:pt x="13895" y="3485"/>
                </a:lnTo>
                <a:lnTo>
                  <a:pt x="13869" y="3507"/>
                </a:lnTo>
                <a:lnTo>
                  <a:pt x="12161" y="4798"/>
                </a:lnTo>
                <a:lnTo>
                  <a:pt x="13471" y="4798"/>
                </a:lnTo>
                <a:lnTo>
                  <a:pt x="13198" y="5326"/>
                </a:lnTo>
                <a:lnTo>
                  <a:pt x="11599" y="5326"/>
                </a:lnTo>
                <a:lnTo>
                  <a:pt x="11582" y="5326"/>
                </a:lnTo>
                <a:lnTo>
                  <a:pt x="11565" y="5325"/>
                </a:lnTo>
                <a:lnTo>
                  <a:pt x="11549" y="5323"/>
                </a:lnTo>
                <a:lnTo>
                  <a:pt x="11533" y="5320"/>
                </a:lnTo>
                <a:lnTo>
                  <a:pt x="11518" y="5317"/>
                </a:lnTo>
                <a:lnTo>
                  <a:pt x="11502" y="5314"/>
                </a:lnTo>
                <a:lnTo>
                  <a:pt x="11487" y="5309"/>
                </a:lnTo>
                <a:lnTo>
                  <a:pt x="11472" y="5303"/>
                </a:lnTo>
                <a:lnTo>
                  <a:pt x="11459" y="5297"/>
                </a:lnTo>
                <a:lnTo>
                  <a:pt x="11445" y="5290"/>
                </a:lnTo>
                <a:lnTo>
                  <a:pt x="11433" y="5281"/>
                </a:lnTo>
                <a:lnTo>
                  <a:pt x="11420" y="5272"/>
                </a:lnTo>
                <a:lnTo>
                  <a:pt x="11407" y="5261"/>
                </a:lnTo>
                <a:lnTo>
                  <a:pt x="11396" y="5249"/>
                </a:lnTo>
                <a:lnTo>
                  <a:pt x="11385" y="5237"/>
                </a:lnTo>
                <a:lnTo>
                  <a:pt x="11375" y="5223"/>
                </a:lnTo>
                <a:lnTo>
                  <a:pt x="11367" y="5209"/>
                </a:lnTo>
                <a:lnTo>
                  <a:pt x="11361" y="5197"/>
                </a:lnTo>
                <a:lnTo>
                  <a:pt x="11356" y="5183"/>
                </a:lnTo>
                <a:lnTo>
                  <a:pt x="11352" y="5170"/>
                </a:lnTo>
                <a:lnTo>
                  <a:pt x="11348" y="5157"/>
                </a:lnTo>
                <a:lnTo>
                  <a:pt x="11345" y="5143"/>
                </a:lnTo>
                <a:lnTo>
                  <a:pt x="11344" y="5130"/>
                </a:lnTo>
                <a:lnTo>
                  <a:pt x="11344" y="5117"/>
                </a:lnTo>
                <a:lnTo>
                  <a:pt x="11344" y="5103"/>
                </a:lnTo>
                <a:lnTo>
                  <a:pt x="11345" y="5090"/>
                </a:lnTo>
                <a:lnTo>
                  <a:pt x="11346" y="5077"/>
                </a:lnTo>
                <a:lnTo>
                  <a:pt x="11348" y="5063"/>
                </a:lnTo>
                <a:lnTo>
                  <a:pt x="11356" y="5035"/>
                </a:lnTo>
                <a:lnTo>
                  <a:pt x="11364" y="5007"/>
                </a:lnTo>
                <a:lnTo>
                  <a:pt x="11379" y="4974"/>
                </a:lnTo>
                <a:lnTo>
                  <a:pt x="11395" y="4942"/>
                </a:lnTo>
                <a:lnTo>
                  <a:pt x="11414" y="4909"/>
                </a:lnTo>
                <a:lnTo>
                  <a:pt x="11434" y="4877"/>
                </a:lnTo>
                <a:lnTo>
                  <a:pt x="11456" y="4846"/>
                </a:lnTo>
                <a:lnTo>
                  <a:pt x="11479" y="4815"/>
                </a:lnTo>
                <a:lnTo>
                  <a:pt x="11503" y="4786"/>
                </a:lnTo>
                <a:lnTo>
                  <a:pt x="11529" y="4756"/>
                </a:lnTo>
                <a:lnTo>
                  <a:pt x="11556" y="4728"/>
                </a:lnTo>
                <a:lnTo>
                  <a:pt x="11583" y="4700"/>
                </a:lnTo>
                <a:lnTo>
                  <a:pt x="11610" y="4674"/>
                </a:lnTo>
                <a:lnTo>
                  <a:pt x="11639" y="4649"/>
                </a:lnTo>
                <a:lnTo>
                  <a:pt x="11668" y="4624"/>
                </a:lnTo>
                <a:lnTo>
                  <a:pt x="11697" y="4600"/>
                </a:lnTo>
                <a:lnTo>
                  <a:pt x="11725" y="4578"/>
                </a:lnTo>
                <a:lnTo>
                  <a:pt x="11753" y="4557"/>
                </a:lnTo>
                <a:lnTo>
                  <a:pt x="13396" y="3319"/>
                </a:lnTo>
                <a:lnTo>
                  <a:pt x="12172" y="3319"/>
                </a:lnTo>
                <a:lnTo>
                  <a:pt x="12444" y="2791"/>
                </a:lnTo>
                <a:close/>
                <a:moveTo>
                  <a:pt x="15417" y="5325"/>
                </a:moveTo>
                <a:lnTo>
                  <a:pt x="16162" y="3867"/>
                </a:lnTo>
                <a:lnTo>
                  <a:pt x="16175" y="3843"/>
                </a:lnTo>
                <a:lnTo>
                  <a:pt x="16186" y="3818"/>
                </a:lnTo>
                <a:lnTo>
                  <a:pt x="16197" y="3791"/>
                </a:lnTo>
                <a:lnTo>
                  <a:pt x="16206" y="3766"/>
                </a:lnTo>
                <a:lnTo>
                  <a:pt x="16215" y="3740"/>
                </a:lnTo>
                <a:lnTo>
                  <a:pt x="16222" y="3713"/>
                </a:lnTo>
                <a:lnTo>
                  <a:pt x="16229" y="3686"/>
                </a:lnTo>
                <a:lnTo>
                  <a:pt x="16234" y="3659"/>
                </a:lnTo>
                <a:lnTo>
                  <a:pt x="16235" y="3637"/>
                </a:lnTo>
                <a:lnTo>
                  <a:pt x="16236" y="3618"/>
                </a:lnTo>
                <a:lnTo>
                  <a:pt x="16235" y="3599"/>
                </a:lnTo>
                <a:lnTo>
                  <a:pt x="16234" y="3580"/>
                </a:lnTo>
                <a:lnTo>
                  <a:pt x="16232" y="3563"/>
                </a:lnTo>
                <a:lnTo>
                  <a:pt x="16227" y="3546"/>
                </a:lnTo>
                <a:lnTo>
                  <a:pt x="16223" y="3529"/>
                </a:lnTo>
                <a:lnTo>
                  <a:pt x="16218" y="3513"/>
                </a:lnTo>
                <a:lnTo>
                  <a:pt x="16213" y="3498"/>
                </a:lnTo>
                <a:lnTo>
                  <a:pt x="16205" y="3483"/>
                </a:lnTo>
                <a:lnTo>
                  <a:pt x="16198" y="3470"/>
                </a:lnTo>
                <a:lnTo>
                  <a:pt x="16189" y="3456"/>
                </a:lnTo>
                <a:lnTo>
                  <a:pt x="16180" y="3443"/>
                </a:lnTo>
                <a:lnTo>
                  <a:pt x="16170" y="3432"/>
                </a:lnTo>
                <a:lnTo>
                  <a:pt x="16159" y="3420"/>
                </a:lnTo>
                <a:lnTo>
                  <a:pt x="16148" y="3410"/>
                </a:lnTo>
                <a:lnTo>
                  <a:pt x="16136" y="3399"/>
                </a:lnTo>
                <a:lnTo>
                  <a:pt x="16123" y="3389"/>
                </a:lnTo>
                <a:lnTo>
                  <a:pt x="16110" y="3380"/>
                </a:lnTo>
                <a:lnTo>
                  <a:pt x="16096" y="3371"/>
                </a:lnTo>
                <a:lnTo>
                  <a:pt x="16081" y="3362"/>
                </a:lnTo>
                <a:lnTo>
                  <a:pt x="16067" y="3355"/>
                </a:lnTo>
                <a:lnTo>
                  <a:pt x="16052" y="3347"/>
                </a:lnTo>
                <a:lnTo>
                  <a:pt x="16036" y="3341"/>
                </a:lnTo>
                <a:lnTo>
                  <a:pt x="16019" y="3335"/>
                </a:lnTo>
                <a:lnTo>
                  <a:pt x="16002" y="3330"/>
                </a:lnTo>
                <a:lnTo>
                  <a:pt x="15986" y="3324"/>
                </a:lnTo>
                <a:lnTo>
                  <a:pt x="15969" y="3320"/>
                </a:lnTo>
                <a:lnTo>
                  <a:pt x="15933" y="3312"/>
                </a:lnTo>
                <a:lnTo>
                  <a:pt x="15897" y="3305"/>
                </a:lnTo>
                <a:lnTo>
                  <a:pt x="15864" y="3302"/>
                </a:lnTo>
                <a:lnTo>
                  <a:pt x="15831" y="3300"/>
                </a:lnTo>
                <a:lnTo>
                  <a:pt x="15798" y="3298"/>
                </a:lnTo>
                <a:lnTo>
                  <a:pt x="15766" y="3298"/>
                </a:lnTo>
                <a:lnTo>
                  <a:pt x="15733" y="3299"/>
                </a:lnTo>
                <a:lnTo>
                  <a:pt x="15701" y="3300"/>
                </a:lnTo>
                <a:lnTo>
                  <a:pt x="15668" y="3303"/>
                </a:lnTo>
                <a:lnTo>
                  <a:pt x="15636" y="3306"/>
                </a:lnTo>
                <a:lnTo>
                  <a:pt x="15605" y="3312"/>
                </a:lnTo>
                <a:lnTo>
                  <a:pt x="15572" y="3317"/>
                </a:lnTo>
                <a:lnTo>
                  <a:pt x="15541" y="3324"/>
                </a:lnTo>
                <a:lnTo>
                  <a:pt x="15509" y="3332"/>
                </a:lnTo>
                <a:lnTo>
                  <a:pt x="15478" y="3340"/>
                </a:lnTo>
                <a:lnTo>
                  <a:pt x="15446" y="3350"/>
                </a:lnTo>
                <a:lnTo>
                  <a:pt x="15414" y="3360"/>
                </a:lnTo>
                <a:lnTo>
                  <a:pt x="15383" y="3372"/>
                </a:lnTo>
                <a:lnTo>
                  <a:pt x="15336" y="3392"/>
                </a:lnTo>
                <a:lnTo>
                  <a:pt x="15289" y="3413"/>
                </a:lnTo>
                <a:lnTo>
                  <a:pt x="15243" y="3436"/>
                </a:lnTo>
                <a:lnTo>
                  <a:pt x="15199" y="3460"/>
                </a:lnTo>
                <a:lnTo>
                  <a:pt x="15155" y="3486"/>
                </a:lnTo>
                <a:lnTo>
                  <a:pt x="15113" y="3513"/>
                </a:lnTo>
                <a:lnTo>
                  <a:pt x="15072" y="3541"/>
                </a:lnTo>
                <a:lnTo>
                  <a:pt x="15031" y="3571"/>
                </a:lnTo>
                <a:lnTo>
                  <a:pt x="14992" y="3603"/>
                </a:lnTo>
                <a:lnTo>
                  <a:pt x="14953" y="3635"/>
                </a:lnTo>
                <a:lnTo>
                  <a:pt x="14916" y="3669"/>
                </a:lnTo>
                <a:lnTo>
                  <a:pt x="14879" y="3705"/>
                </a:lnTo>
                <a:lnTo>
                  <a:pt x="14844" y="3742"/>
                </a:lnTo>
                <a:lnTo>
                  <a:pt x="14811" y="3781"/>
                </a:lnTo>
                <a:lnTo>
                  <a:pt x="14778" y="3820"/>
                </a:lnTo>
                <a:lnTo>
                  <a:pt x="14747" y="3861"/>
                </a:lnTo>
                <a:lnTo>
                  <a:pt x="14721" y="3897"/>
                </a:lnTo>
                <a:lnTo>
                  <a:pt x="14696" y="3935"/>
                </a:lnTo>
                <a:lnTo>
                  <a:pt x="14671" y="3974"/>
                </a:lnTo>
                <a:lnTo>
                  <a:pt x="14647" y="4014"/>
                </a:lnTo>
                <a:lnTo>
                  <a:pt x="14622" y="4055"/>
                </a:lnTo>
                <a:lnTo>
                  <a:pt x="14600" y="4097"/>
                </a:lnTo>
                <a:lnTo>
                  <a:pt x="14579" y="4141"/>
                </a:lnTo>
                <a:lnTo>
                  <a:pt x="14559" y="4185"/>
                </a:lnTo>
                <a:lnTo>
                  <a:pt x="14551" y="4207"/>
                </a:lnTo>
                <a:lnTo>
                  <a:pt x="14543" y="4230"/>
                </a:lnTo>
                <a:lnTo>
                  <a:pt x="14534" y="4252"/>
                </a:lnTo>
                <a:lnTo>
                  <a:pt x="14527" y="4274"/>
                </a:lnTo>
                <a:lnTo>
                  <a:pt x="14520" y="4297"/>
                </a:lnTo>
                <a:lnTo>
                  <a:pt x="14514" y="4321"/>
                </a:lnTo>
                <a:lnTo>
                  <a:pt x="14509" y="4343"/>
                </a:lnTo>
                <a:lnTo>
                  <a:pt x="14504" y="4366"/>
                </a:lnTo>
                <a:lnTo>
                  <a:pt x="14499" y="4389"/>
                </a:lnTo>
                <a:lnTo>
                  <a:pt x="14496" y="4412"/>
                </a:lnTo>
                <a:lnTo>
                  <a:pt x="14494" y="4434"/>
                </a:lnTo>
                <a:lnTo>
                  <a:pt x="14493" y="4458"/>
                </a:lnTo>
                <a:lnTo>
                  <a:pt x="14492" y="4481"/>
                </a:lnTo>
                <a:lnTo>
                  <a:pt x="14492" y="4503"/>
                </a:lnTo>
                <a:lnTo>
                  <a:pt x="14493" y="4526"/>
                </a:lnTo>
                <a:lnTo>
                  <a:pt x="14496" y="4549"/>
                </a:lnTo>
                <a:lnTo>
                  <a:pt x="14499" y="4568"/>
                </a:lnTo>
                <a:lnTo>
                  <a:pt x="14504" y="4587"/>
                </a:lnTo>
                <a:lnTo>
                  <a:pt x="14508" y="4605"/>
                </a:lnTo>
                <a:lnTo>
                  <a:pt x="14514" y="4622"/>
                </a:lnTo>
                <a:lnTo>
                  <a:pt x="14520" y="4639"/>
                </a:lnTo>
                <a:lnTo>
                  <a:pt x="14527" y="4655"/>
                </a:lnTo>
                <a:lnTo>
                  <a:pt x="14534" y="4670"/>
                </a:lnTo>
                <a:lnTo>
                  <a:pt x="14543" y="4684"/>
                </a:lnTo>
                <a:lnTo>
                  <a:pt x="14551" y="4698"/>
                </a:lnTo>
                <a:lnTo>
                  <a:pt x="14560" y="4712"/>
                </a:lnTo>
                <a:lnTo>
                  <a:pt x="14571" y="4724"/>
                </a:lnTo>
                <a:lnTo>
                  <a:pt x="14581" y="4736"/>
                </a:lnTo>
                <a:lnTo>
                  <a:pt x="14592" y="4748"/>
                </a:lnTo>
                <a:lnTo>
                  <a:pt x="14604" y="4758"/>
                </a:lnTo>
                <a:lnTo>
                  <a:pt x="14616" y="4769"/>
                </a:lnTo>
                <a:lnTo>
                  <a:pt x="14629" y="4778"/>
                </a:lnTo>
                <a:lnTo>
                  <a:pt x="14641" y="4787"/>
                </a:lnTo>
                <a:lnTo>
                  <a:pt x="14655" y="4795"/>
                </a:lnTo>
                <a:lnTo>
                  <a:pt x="14670" y="4804"/>
                </a:lnTo>
                <a:lnTo>
                  <a:pt x="14683" y="4810"/>
                </a:lnTo>
                <a:lnTo>
                  <a:pt x="14698" y="4817"/>
                </a:lnTo>
                <a:lnTo>
                  <a:pt x="14714" y="4822"/>
                </a:lnTo>
                <a:lnTo>
                  <a:pt x="14730" y="4828"/>
                </a:lnTo>
                <a:lnTo>
                  <a:pt x="14746" y="4833"/>
                </a:lnTo>
                <a:lnTo>
                  <a:pt x="14762" y="4837"/>
                </a:lnTo>
                <a:lnTo>
                  <a:pt x="14779" y="4841"/>
                </a:lnTo>
                <a:lnTo>
                  <a:pt x="14796" y="4845"/>
                </a:lnTo>
                <a:lnTo>
                  <a:pt x="14814" y="4848"/>
                </a:lnTo>
                <a:lnTo>
                  <a:pt x="14850" y="4852"/>
                </a:lnTo>
                <a:lnTo>
                  <a:pt x="14886" y="4854"/>
                </a:lnTo>
                <a:lnTo>
                  <a:pt x="14914" y="4854"/>
                </a:lnTo>
                <a:lnTo>
                  <a:pt x="14941" y="4853"/>
                </a:lnTo>
                <a:lnTo>
                  <a:pt x="14967" y="4851"/>
                </a:lnTo>
                <a:lnTo>
                  <a:pt x="14995" y="4848"/>
                </a:lnTo>
                <a:lnTo>
                  <a:pt x="15021" y="4845"/>
                </a:lnTo>
                <a:lnTo>
                  <a:pt x="15046" y="4839"/>
                </a:lnTo>
                <a:lnTo>
                  <a:pt x="15073" y="4834"/>
                </a:lnTo>
                <a:lnTo>
                  <a:pt x="15099" y="4828"/>
                </a:lnTo>
                <a:lnTo>
                  <a:pt x="15124" y="4821"/>
                </a:lnTo>
                <a:lnTo>
                  <a:pt x="15149" y="4813"/>
                </a:lnTo>
                <a:lnTo>
                  <a:pt x="15175" y="4805"/>
                </a:lnTo>
                <a:lnTo>
                  <a:pt x="15200" y="4796"/>
                </a:lnTo>
                <a:lnTo>
                  <a:pt x="15224" y="4787"/>
                </a:lnTo>
                <a:lnTo>
                  <a:pt x="15249" y="4776"/>
                </a:lnTo>
                <a:lnTo>
                  <a:pt x="15274" y="4766"/>
                </a:lnTo>
                <a:lnTo>
                  <a:pt x="15298" y="4754"/>
                </a:lnTo>
                <a:lnTo>
                  <a:pt x="15346" y="4730"/>
                </a:lnTo>
                <a:lnTo>
                  <a:pt x="15393" y="4704"/>
                </a:lnTo>
                <a:lnTo>
                  <a:pt x="15440" y="4676"/>
                </a:lnTo>
                <a:lnTo>
                  <a:pt x="15486" y="4647"/>
                </a:lnTo>
                <a:lnTo>
                  <a:pt x="15531" y="4618"/>
                </a:lnTo>
                <a:lnTo>
                  <a:pt x="15575" y="4586"/>
                </a:lnTo>
                <a:lnTo>
                  <a:pt x="15620" y="4555"/>
                </a:lnTo>
                <a:lnTo>
                  <a:pt x="15664" y="4523"/>
                </a:lnTo>
                <a:lnTo>
                  <a:pt x="15318" y="5202"/>
                </a:lnTo>
                <a:lnTo>
                  <a:pt x="15265" y="5226"/>
                </a:lnTo>
                <a:lnTo>
                  <a:pt x="15214" y="5251"/>
                </a:lnTo>
                <a:lnTo>
                  <a:pt x="15162" y="5273"/>
                </a:lnTo>
                <a:lnTo>
                  <a:pt x="15109" y="5293"/>
                </a:lnTo>
                <a:lnTo>
                  <a:pt x="15083" y="5302"/>
                </a:lnTo>
                <a:lnTo>
                  <a:pt x="15056" y="5312"/>
                </a:lnTo>
                <a:lnTo>
                  <a:pt x="15030" y="5320"/>
                </a:lnTo>
                <a:lnTo>
                  <a:pt x="15002" y="5329"/>
                </a:lnTo>
                <a:lnTo>
                  <a:pt x="14975" y="5336"/>
                </a:lnTo>
                <a:lnTo>
                  <a:pt x="14946" y="5343"/>
                </a:lnTo>
                <a:lnTo>
                  <a:pt x="14918" y="5350"/>
                </a:lnTo>
                <a:lnTo>
                  <a:pt x="14890" y="5355"/>
                </a:lnTo>
                <a:lnTo>
                  <a:pt x="14857" y="5360"/>
                </a:lnTo>
                <a:lnTo>
                  <a:pt x="14823" y="5365"/>
                </a:lnTo>
                <a:lnTo>
                  <a:pt x="14790" y="5369"/>
                </a:lnTo>
                <a:lnTo>
                  <a:pt x="14756" y="5372"/>
                </a:lnTo>
                <a:lnTo>
                  <a:pt x="14721" y="5374"/>
                </a:lnTo>
                <a:lnTo>
                  <a:pt x="14688" y="5376"/>
                </a:lnTo>
                <a:lnTo>
                  <a:pt x="14654" y="5376"/>
                </a:lnTo>
                <a:lnTo>
                  <a:pt x="14620" y="5376"/>
                </a:lnTo>
                <a:lnTo>
                  <a:pt x="14586" y="5374"/>
                </a:lnTo>
                <a:lnTo>
                  <a:pt x="14552" y="5372"/>
                </a:lnTo>
                <a:lnTo>
                  <a:pt x="14518" y="5368"/>
                </a:lnTo>
                <a:lnTo>
                  <a:pt x="14485" y="5363"/>
                </a:lnTo>
                <a:lnTo>
                  <a:pt x="14451" y="5358"/>
                </a:lnTo>
                <a:lnTo>
                  <a:pt x="14418" y="5351"/>
                </a:lnTo>
                <a:lnTo>
                  <a:pt x="14386" y="5343"/>
                </a:lnTo>
                <a:lnTo>
                  <a:pt x="14353" y="5334"/>
                </a:lnTo>
                <a:lnTo>
                  <a:pt x="14326" y="5323"/>
                </a:lnTo>
                <a:lnTo>
                  <a:pt x="14299" y="5313"/>
                </a:lnTo>
                <a:lnTo>
                  <a:pt x="14273" y="5301"/>
                </a:lnTo>
                <a:lnTo>
                  <a:pt x="14248" y="5288"/>
                </a:lnTo>
                <a:lnTo>
                  <a:pt x="14224" y="5275"/>
                </a:lnTo>
                <a:lnTo>
                  <a:pt x="14201" y="5261"/>
                </a:lnTo>
                <a:lnTo>
                  <a:pt x="14179" y="5245"/>
                </a:lnTo>
                <a:lnTo>
                  <a:pt x="14157" y="5229"/>
                </a:lnTo>
                <a:lnTo>
                  <a:pt x="14136" y="5213"/>
                </a:lnTo>
                <a:lnTo>
                  <a:pt x="14116" y="5196"/>
                </a:lnTo>
                <a:lnTo>
                  <a:pt x="14097" y="5177"/>
                </a:lnTo>
                <a:lnTo>
                  <a:pt x="14079" y="5158"/>
                </a:lnTo>
                <a:lnTo>
                  <a:pt x="14062" y="5139"/>
                </a:lnTo>
                <a:lnTo>
                  <a:pt x="14045" y="5118"/>
                </a:lnTo>
                <a:lnTo>
                  <a:pt x="14029" y="5097"/>
                </a:lnTo>
                <a:lnTo>
                  <a:pt x="14016" y="5076"/>
                </a:lnTo>
                <a:lnTo>
                  <a:pt x="14001" y="5053"/>
                </a:lnTo>
                <a:lnTo>
                  <a:pt x="13988" y="5030"/>
                </a:lnTo>
                <a:lnTo>
                  <a:pt x="13977" y="5007"/>
                </a:lnTo>
                <a:lnTo>
                  <a:pt x="13965" y="4983"/>
                </a:lnTo>
                <a:lnTo>
                  <a:pt x="13956" y="4958"/>
                </a:lnTo>
                <a:lnTo>
                  <a:pt x="13946" y="4933"/>
                </a:lnTo>
                <a:lnTo>
                  <a:pt x="13938" y="4908"/>
                </a:lnTo>
                <a:lnTo>
                  <a:pt x="13930" y="4882"/>
                </a:lnTo>
                <a:lnTo>
                  <a:pt x="13923" y="4855"/>
                </a:lnTo>
                <a:lnTo>
                  <a:pt x="13918" y="4828"/>
                </a:lnTo>
                <a:lnTo>
                  <a:pt x="13913" y="4801"/>
                </a:lnTo>
                <a:lnTo>
                  <a:pt x="13909" y="4773"/>
                </a:lnTo>
                <a:lnTo>
                  <a:pt x="13906" y="4746"/>
                </a:lnTo>
                <a:lnTo>
                  <a:pt x="13904" y="4717"/>
                </a:lnTo>
                <a:lnTo>
                  <a:pt x="13903" y="4688"/>
                </a:lnTo>
                <a:lnTo>
                  <a:pt x="13902" y="4659"/>
                </a:lnTo>
                <a:lnTo>
                  <a:pt x="13905" y="4615"/>
                </a:lnTo>
                <a:lnTo>
                  <a:pt x="13909" y="4570"/>
                </a:lnTo>
                <a:lnTo>
                  <a:pt x="13916" y="4527"/>
                </a:lnTo>
                <a:lnTo>
                  <a:pt x="13923" y="4485"/>
                </a:lnTo>
                <a:lnTo>
                  <a:pt x="13933" y="4443"/>
                </a:lnTo>
                <a:lnTo>
                  <a:pt x="13943" y="4401"/>
                </a:lnTo>
                <a:lnTo>
                  <a:pt x="13955" y="4359"/>
                </a:lnTo>
                <a:lnTo>
                  <a:pt x="13967" y="4317"/>
                </a:lnTo>
                <a:lnTo>
                  <a:pt x="13982" y="4276"/>
                </a:lnTo>
                <a:lnTo>
                  <a:pt x="13997" y="4236"/>
                </a:lnTo>
                <a:lnTo>
                  <a:pt x="14014" y="4196"/>
                </a:lnTo>
                <a:lnTo>
                  <a:pt x="14030" y="4156"/>
                </a:lnTo>
                <a:lnTo>
                  <a:pt x="14048" y="4116"/>
                </a:lnTo>
                <a:lnTo>
                  <a:pt x="14067" y="4077"/>
                </a:lnTo>
                <a:lnTo>
                  <a:pt x="14086" y="4038"/>
                </a:lnTo>
                <a:lnTo>
                  <a:pt x="14106" y="3999"/>
                </a:lnTo>
                <a:lnTo>
                  <a:pt x="14127" y="3962"/>
                </a:lnTo>
                <a:lnTo>
                  <a:pt x="14148" y="3925"/>
                </a:lnTo>
                <a:lnTo>
                  <a:pt x="14169" y="3889"/>
                </a:lnTo>
                <a:lnTo>
                  <a:pt x="14191" y="3855"/>
                </a:lnTo>
                <a:lnTo>
                  <a:pt x="14213" y="3819"/>
                </a:lnTo>
                <a:lnTo>
                  <a:pt x="14236" y="3785"/>
                </a:lnTo>
                <a:lnTo>
                  <a:pt x="14260" y="3750"/>
                </a:lnTo>
                <a:lnTo>
                  <a:pt x="14284" y="3716"/>
                </a:lnTo>
                <a:lnTo>
                  <a:pt x="14308" y="3683"/>
                </a:lnTo>
                <a:lnTo>
                  <a:pt x="14333" y="3650"/>
                </a:lnTo>
                <a:lnTo>
                  <a:pt x="14360" y="3617"/>
                </a:lnTo>
                <a:lnTo>
                  <a:pt x="14386" y="3585"/>
                </a:lnTo>
                <a:lnTo>
                  <a:pt x="14412" y="3553"/>
                </a:lnTo>
                <a:lnTo>
                  <a:pt x="14439" y="3521"/>
                </a:lnTo>
                <a:lnTo>
                  <a:pt x="14467" y="3491"/>
                </a:lnTo>
                <a:lnTo>
                  <a:pt x="14495" y="3460"/>
                </a:lnTo>
                <a:lnTo>
                  <a:pt x="14539" y="3416"/>
                </a:lnTo>
                <a:lnTo>
                  <a:pt x="14585" y="3373"/>
                </a:lnTo>
                <a:lnTo>
                  <a:pt x="14631" y="3332"/>
                </a:lnTo>
                <a:lnTo>
                  <a:pt x="14677" y="3291"/>
                </a:lnTo>
                <a:lnTo>
                  <a:pt x="14726" y="3252"/>
                </a:lnTo>
                <a:lnTo>
                  <a:pt x="14774" y="3214"/>
                </a:lnTo>
                <a:lnTo>
                  <a:pt x="14823" y="3177"/>
                </a:lnTo>
                <a:lnTo>
                  <a:pt x="14874" y="3141"/>
                </a:lnTo>
                <a:lnTo>
                  <a:pt x="14925" y="3107"/>
                </a:lnTo>
                <a:lnTo>
                  <a:pt x="14978" y="3074"/>
                </a:lnTo>
                <a:lnTo>
                  <a:pt x="15031" y="3043"/>
                </a:lnTo>
                <a:lnTo>
                  <a:pt x="15085" y="3013"/>
                </a:lnTo>
                <a:lnTo>
                  <a:pt x="15140" y="2985"/>
                </a:lnTo>
                <a:lnTo>
                  <a:pt x="15196" y="2957"/>
                </a:lnTo>
                <a:lnTo>
                  <a:pt x="15251" y="2932"/>
                </a:lnTo>
                <a:lnTo>
                  <a:pt x="15309" y="2908"/>
                </a:lnTo>
                <a:lnTo>
                  <a:pt x="15363" y="2888"/>
                </a:lnTo>
                <a:lnTo>
                  <a:pt x="15418" y="2870"/>
                </a:lnTo>
                <a:lnTo>
                  <a:pt x="15473" y="2853"/>
                </a:lnTo>
                <a:lnTo>
                  <a:pt x="15529" y="2838"/>
                </a:lnTo>
                <a:lnTo>
                  <a:pt x="15585" y="2825"/>
                </a:lnTo>
                <a:lnTo>
                  <a:pt x="15641" y="2812"/>
                </a:lnTo>
                <a:lnTo>
                  <a:pt x="15696" y="2802"/>
                </a:lnTo>
                <a:lnTo>
                  <a:pt x="15753" y="2793"/>
                </a:lnTo>
                <a:lnTo>
                  <a:pt x="15810" y="2787"/>
                </a:lnTo>
                <a:lnTo>
                  <a:pt x="15868" y="2781"/>
                </a:lnTo>
                <a:lnTo>
                  <a:pt x="15925" y="2778"/>
                </a:lnTo>
                <a:lnTo>
                  <a:pt x="15981" y="2776"/>
                </a:lnTo>
                <a:lnTo>
                  <a:pt x="16039" y="2776"/>
                </a:lnTo>
                <a:lnTo>
                  <a:pt x="16097" y="2778"/>
                </a:lnTo>
                <a:lnTo>
                  <a:pt x="16154" y="2782"/>
                </a:lnTo>
                <a:lnTo>
                  <a:pt x="16212" y="2788"/>
                </a:lnTo>
                <a:lnTo>
                  <a:pt x="16254" y="2795"/>
                </a:lnTo>
                <a:lnTo>
                  <a:pt x="16296" y="2803"/>
                </a:lnTo>
                <a:lnTo>
                  <a:pt x="16335" y="2813"/>
                </a:lnTo>
                <a:lnTo>
                  <a:pt x="16374" y="2825"/>
                </a:lnTo>
                <a:lnTo>
                  <a:pt x="16410" y="2837"/>
                </a:lnTo>
                <a:lnTo>
                  <a:pt x="16446" y="2851"/>
                </a:lnTo>
                <a:lnTo>
                  <a:pt x="16481" y="2867"/>
                </a:lnTo>
                <a:lnTo>
                  <a:pt x="16514" y="2884"/>
                </a:lnTo>
                <a:lnTo>
                  <a:pt x="16545" y="2902"/>
                </a:lnTo>
                <a:lnTo>
                  <a:pt x="16575" y="2922"/>
                </a:lnTo>
                <a:lnTo>
                  <a:pt x="16603" y="2943"/>
                </a:lnTo>
                <a:lnTo>
                  <a:pt x="16630" y="2965"/>
                </a:lnTo>
                <a:lnTo>
                  <a:pt x="16656" y="2988"/>
                </a:lnTo>
                <a:lnTo>
                  <a:pt x="16679" y="3012"/>
                </a:lnTo>
                <a:lnTo>
                  <a:pt x="16701" y="3039"/>
                </a:lnTo>
                <a:lnTo>
                  <a:pt x="16721" y="3065"/>
                </a:lnTo>
                <a:lnTo>
                  <a:pt x="16740" y="3093"/>
                </a:lnTo>
                <a:lnTo>
                  <a:pt x="16756" y="3123"/>
                </a:lnTo>
                <a:lnTo>
                  <a:pt x="16772" y="3153"/>
                </a:lnTo>
                <a:lnTo>
                  <a:pt x="16786" y="3185"/>
                </a:lnTo>
                <a:lnTo>
                  <a:pt x="16797" y="3218"/>
                </a:lnTo>
                <a:lnTo>
                  <a:pt x="16807" y="3250"/>
                </a:lnTo>
                <a:lnTo>
                  <a:pt x="16815" y="3285"/>
                </a:lnTo>
                <a:lnTo>
                  <a:pt x="16821" y="3321"/>
                </a:lnTo>
                <a:lnTo>
                  <a:pt x="16825" y="3358"/>
                </a:lnTo>
                <a:lnTo>
                  <a:pt x="16828" y="3396"/>
                </a:lnTo>
                <a:lnTo>
                  <a:pt x="16828" y="3434"/>
                </a:lnTo>
                <a:lnTo>
                  <a:pt x="16826" y="3474"/>
                </a:lnTo>
                <a:lnTo>
                  <a:pt x="16823" y="3514"/>
                </a:lnTo>
                <a:lnTo>
                  <a:pt x="16817" y="3556"/>
                </a:lnTo>
                <a:lnTo>
                  <a:pt x="16809" y="3598"/>
                </a:lnTo>
                <a:lnTo>
                  <a:pt x="16800" y="3641"/>
                </a:lnTo>
                <a:lnTo>
                  <a:pt x="16788" y="3682"/>
                </a:lnTo>
                <a:lnTo>
                  <a:pt x="16775" y="3721"/>
                </a:lnTo>
                <a:lnTo>
                  <a:pt x="16762" y="3760"/>
                </a:lnTo>
                <a:lnTo>
                  <a:pt x="16747" y="3799"/>
                </a:lnTo>
                <a:lnTo>
                  <a:pt x="16731" y="3837"/>
                </a:lnTo>
                <a:lnTo>
                  <a:pt x="16714" y="3875"/>
                </a:lnTo>
                <a:lnTo>
                  <a:pt x="16697" y="3912"/>
                </a:lnTo>
                <a:lnTo>
                  <a:pt x="16678" y="3949"/>
                </a:lnTo>
                <a:lnTo>
                  <a:pt x="15969" y="5325"/>
                </a:lnTo>
                <a:lnTo>
                  <a:pt x="15417" y="5325"/>
                </a:lnTo>
                <a:close/>
                <a:moveTo>
                  <a:pt x="1294" y="2791"/>
                </a:moveTo>
                <a:lnTo>
                  <a:pt x="0" y="5326"/>
                </a:lnTo>
                <a:lnTo>
                  <a:pt x="408" y="5326"/>
                </a:lnTo>
                <a:lnTo>
                  <a:pt x="1701" y="2791"/>
                </a:lnTo>
                <a:lnTo>
                  <a:pt x="1294" y="2791"/>
                </a:lnTo>
                <a:close/>
                <a:moveTo>
                  <a:pt x="1911" y="2791"/>
                </a:moveTo>
                <a:lnTo>
                  <a:pt x="617" y="5326"/>
                </a:lnTo>
                <a:lnTo>
                  <a:pt x="1466" y="5326"/>
                </a:lnTo>
                <a:lnTo>
                  <a:pt x="2759" y="2791"/>
                </a:lnTo>
                <a:lnTo>
                  <a:pt x="1911" y="2791"/>
                </a:lnTo>
                <a:close/>
                <a:moveTo>
                  <a:pt x="5017" y="713"/>
                </a:moveTo>
                <a:lnTo>
                  <a:pt x="5015" y="704"/>
                </a:lnTo>
                <a:lnTo>
                  <a:pt x="5011" y="695"/>
                </a:lnTo>
                <a:lnTo>
                  <a:pt x="5006" y="686"/>
                </a:lnTo>
                <a:lnTo>
                  <a:pt x="5002" y="677"/>
                </a:lnTo>
                <a:lnTo>
                  <a:pt x="5001" y="674"/>
                </a:lnTo>
                <a:lnTo>
                  <a:pt x="5000" y="669"/>
                </a:lnTo>
                <a:lnTo>
                  <a:pt x="5000" y="666"/>
                </a:lnTo>
                <a:lnTo>
                  <a:pt x="5001" y="664"/>
                </a:lnTo>
                <a:lnTo>
                  <a:pt x="5003" y="662"/>
                </a:lnTo>
                <a:lnTo>
                  <a:pt x="5006" y="660"/>
                </a:lnTo>
                <a:lnTo>
                  <a:pt x="5011" y="659"/>
                </a:lnTo>
                <a:lnTo>
                  <a:pt x="5017" y="659"/>
                </a:lnTo>
                <a:lnTo>
                  <a:pt x="5019" y="652"/>
                </a:lnTo>
                <a:lnTo>
                  <a:pt x="5021" y="646"/>
                </a:lnTo>
                <a:lnTo>
                  <a:pt x="5024" y="644"/>
                </a:lnTo>
                <a:lnTo>
                  <a:pt x="5028" y="642"/>
                </a:lnTo>
                <a:lnTo>
                  <a:pt x="5032" y="642"/>
                </a:lnTo>
                <a:lnTo>
                  <a:pt x="5036" y="643"/>
                </a:lnTo>
                <a:lnTo>
                  <a:pt x="5040" y="644"/>
                </a:lnTo>
                <a:lnTo>
                  <a:pt x="5044" y="646"/>
                </a:lnTo>
                <a:lnTo>
                  <a:pt x="5048" y="647"/>
                </a:lnTo>
                <a:lnTo>
                  <a:pt x="5053" y="649"/>
                </a:lnTo>
                <a:lnTo>
                  <a:pt x="5056" y="649"/>
                </a:lnTo>
                <a:lnTo>
                  <a:pt x="5059" y="649"/>
                </a:lnTo>
                <a:lnTo>
                  <a:pt x="5062" y="647"/>
                </a:lnTo>
                <a:lnTo>
                  <a:pt x="5064" y="644"/>
                </a:lnTo>
                <a:lnTo>
                  <a:pt x="5065" y="640"/>
                </a:lnTo>
                <a:lnTo>
                  <a:pt x="5065" y="633"/>
                </a:lnTo>
                <a:lnTo>
                  <a:pt x="5061" y="632"/>
                </a:lnTo>
                <a:lnTo>
                  <a:pt x="5057" y="632"/>
                </a:lnTo>
                <a:lnTo>
                  <a:pt x="5053" y="629"/>
                </a:lnTo>
                <a:lnTo>
                  <a:pt x="5049" y="627"/>
                </a:lnTo>
                <a:lnTo>
                  <a:pt x="5047" y="625"/>
                </a:lnTo>
                <a:lnTo>
                  <a:pt x="5045" y="622"/>
                </a:lnTo>
                <a:lnTo>
                  <a:pt x="5043" y="618"/>
                </a:lnTo>
                <a:lnTo>
                  <a:pt x="5041" y="615"/>
                </a:lnTo>
                <a:lnTo>
                  <a:pt x="5040" y="606"/>
                </a:lnTo>
                <a:lnTo>
                  <a:pt x="5039" y="596"/>
                </a:lnTo>
                <a:lnTo>
                  <a:pt x="5039" y="585"/>
                </a:lnTo>
                <a:lnTo>
                  <a:pt x="5040" y="575"/>
                </a:lnTo>
                <a:lnTo>
                  <a:pt x="5043" y="552"/>
                </a:lnTo>
                <a:lnTo>
                  <a:pt x="5046" y="533"/>
                </a:lnTo>
                <a:lnTo>
                  <a:pt x="5047" y="525"/>
                </a:lnTo>
                <a:lnTo>
                  <a:pt x="5047" y="519"/>
                </a:lnTo>
                <a:lnTo>
                  <a:pt x="5046" y="513"/>
                </a:lnTo>
                <a:lnTo>
                  <a:pt x="5043" y="511"/>
                </a:lnTo>
                <a:lnTo>
                  <a:pt x="5036" y="511"/>
                </a:lnTo>
                <a:lnTo>
                  <a:pt x="5018" y="512"/>
                </a:lnTo>
                <a:lnTo>
                  <a:pt x="4993" y="512"/>
                </a:lnTo>
                <a:lnTo>
                  <a:pt x="4964" y="512"/>
                </a:lnTo>
                <a:lnTo>
                  <a:pt x="4936" y="512"/>
                </a:lnTo>
                <a:lnTo>
                  <a:pt x="4911" y="510"/>
                </a:lnTo>
                <a:lnTo>
                  <a:pt x="4900" y="509"/>
                </a:lnTo>
                <a:lnTo>
                  <a:pt x="4892" y="507"/>
                </a:lnTo>
                <a:lnTo>
                  <a:pt x="4886" y="505"/>
                </a:lnTo>
                <a:lnTo>
                  <a:pt x="4883" y="502"/>
                </a:lnTo>
                <a:lnTo>
                  <a:pt x="4866" y="499"/>
                </a:lnTo>
                <a:lnTo>
                  <a:pt x="4853" y="497"/>
                </a:lnTo>
                <a:lnTo>
                  <a:pt x="4843" y="497"/>
                </a:lnTo>
                <a:lnTo>
                  <a:pt x="4837" y="499"/>
                </a:lnTo>
                <a:lnTo>
                  <a:pt x="4835" y="500"/>
                </a:lnTo>
                <a:lnTo>
                  <a:pt x="4834" y="502"/>
                </a:lnTo>
                <a:lnTo>
                  <a:pt x="4834" y="503"/>
                </a:lnTo>
                <a:lnTo>
                  <a:pt x="4833" y="506"/>
                </a:lnTo>
                <a:lnTo>
                  <a:pt x="4835" y="511"/>
                </a:lnTo>
                <a:lnTo>
                  <a:pt x="4837" y="517"/>
                </a:lnTo>
                <a:lnTo>
                  <a:pt x="4846" y="530"/>
                </a:lnTo>
                <a:lnTo>
                  <a:pt x="4858" y="545"/>
                </a:lnTo>
                <a:lnTo>
                  <a:pt x="4869" y="559"/>
                </a:lnTo>
                <a:lnTo>
                  <a:pt x="4875" y="569"/>
                </a:lnTo>
                <a:lnTo>
                  <a:pt x="4879" y="570"/>
                </a:lnTo>
                <a:lnTo>
                  <a:pt x="4882" y="572"/>
                </a:lnTo>
                <a:lnTo>
                  <a:pt x="4884" y="575"/>
                </a:lnTo>
                <a:lnTo>
                  <a:pt x="4886" y="579"/>
                </a:lnTo>
                <a:lnTo>
                  <a:pt x="4887" y="582"/>
                </a:lnTo>
                <a:lnTo>
                  <a:pt x="4889" y="587"/>
                </a:lnTo>
                <a:lnTo>
                  <a:pt x="4889" y="593"/>
                </a:lnTo>
                <a:lnTo>
                  <a:pt x="4889" y="597"/>
                </a:lnTo>
                <a:lnTo>
                  <a:pt x="4886" y="607"/>
                </a:lnTo>
                <a:lnTo>
                  <a:pt x="4883" y="616"/>
                </a:lnTo>
                <a:lnTo>
                  <a:pt x="4882" y="619"/>
                </a:lnTo>
                <a:lnTo>
                  <a:pt x="4880" y="622"/>
                </a:lnTo>
                <a:lnTo>
                  <a:pt x="4878" y="624"/>
                </a:lnTo>
                <a:lnTo>
                  <a:pt x="4875" y="624"/>
                </a:lnTo>
                <a:lnTo>
                  <a:pt x="4876" y="634"/>
                </a:lnTo>
                <a:lnTo>
                  <a:pt x="4877" y="642"/>
                </a:lnTo>
                <a:lnTo>
                  <a:pt x="4879" y="649"/>
                </a:lnTo>
                <a:lnTo>
                  <a:pt x="4883" y="657"/>
                </a:lnTo>
                <a:lnTo>
                  <a:pt x="4887" y="662"/>
                </a:lnTo>
                <a:lnTo>
                  <a:pt x="4894" y="666"/>
                </a:lnTo>
                <a:lnTo>
                  <a:pt x="4901" y="668"/>
                </a:lnTo>
                <a:lnTo>
                  <a:pt x="4911" y="669"/>
                </a:lnTo>
                <a:lnTo>
                  <a:pt x="4911" y="676"/>
                </a:lnTo>
                <a:lnTo>
                  <a:pt x="4909" y="681"/>
                </a:lnTo>
                <a:lnTo>
                  <a:pt x="4906" y="684"/>
                </a:lnTo>
                <a:lnTo>
                  <a:pt x="4903" y="687"/>
                </a:lnTo>
                <a:lnTo>
                  <a:pt x="4901" y="691"/>
                </a:lnTo>
                <a:lnTo>
                  <a:pt x="4899" y="694"/>
                </a:lnTo>
                <a:lnTo>
                  <a:pt x="4897" y="699"/>
                </a:lnTo>
                <a:lnTo>
                  <a:pt x="4897" y="706"/>
                </a:lnTo>
                <a:lnTo>
                  <a:pt x="4899" y="706"/>
                </a:lnTo>
                <a:lnTo>
                  <a:pt x="4900" y="707"/>
                </a:lnTo>
                <a:lnTo>
                  <a:pt x="4899" y="707"/>
                </a:lnTo>
                <a:lnTo>
                  <a:pt x="4898" y="709"/>
                </a:lnTo>
                <a:lnTo>
                  <a:pt x="4892" y="711"/>
                </a:lnTo>
                <a:lnTo>
                  <a:pt x="4882" y="714"/>
                </a:lnTo>
                <a:lnTo>
                  <a:pt x="4863" y="719"/>
                </a:lnTo>
                <a:lnTo>
                  <a:pt x="4853" y="721"/>
                </a:lnTo>
                <a:lnTo>
                  <a:pt x="4854" y="730"/>
                </a:lnTo>
                <a:lnTo>
                  <a:pt x="4856" y="735"/>
                </a:lnTo>
                <a:lnTo>
                  <a:pt x="4859" y="739"/>
                </a:lnTo>
                <a:lnTo>
                  <a:pt x="4863" y="741"/>
                </a:lnTo>
                <a:lnTo>
                  <a:pt x="4870" y="744"/>
                </a:lnTo>
                <a:lnTo>
                  <a:pt x="4873" y="748"/>
                </a:lnTo>
                <a:lnTo>
                  <a:pt x="4887" y="746"/>
                </a:lnTo>
                <a:lnTo>
                  <a:pt x="4903" y="743"/>
                </a:lnTo>
                <a:lnTo>
                  <a:pt x="4904" y="740"/>
                </a:lnTo>
                <a:lnTo>
                  <a:pt x="4906" y="738"/>
                </a:lnTo>
                <a:lnTo>
                  <a:pt x="4909" y="736"/>
                </a:lnTo>
                <a:lnTo>
                  <a:pt x="4912" y="734"/>
                </a:lnTo>
                <a:lnTo>
                  <a:pt x="4920" y="731"/>
                </a:lnTo>
                <a:lnTo>
                  <a:pt x="4930" y="729"/>
                </a:lnTo>
                <a:lnTo>
                  <a:pt x="4941" y="727"/>
                </a:lnTo>
                <a:lnTo>
                  <a:pt x="4954" y="726"/>
                </a:lnTo>
                <a:lnTo>
                  <a:pt x="4966" y="727"/>
                </a:lnTo>
                <a:lnTo>
                  <a:pt x="4980" y="729"/>
                </a:lnTo>
                <a:lnTo>
                  <a:pt x="5008" y="732"/>
                </a:lnTo>
                <a:lnTo>
                  <a:pt x="5034" y="735"/>
                </a:lnTo>
                <a:lnTo>
                  <a:pt x="5056" y="738"/>
                </a:lnTo>
                <a:lnTo>
                  <a:pt x="5070" y="739"/>
                </a:lnTo>
                <a:lnTo>
                  <a:pt x="5076" y="734"/>
                </a:lnTo>
                <a:lnTo>
                  <a:pt x="5079" y="729"/>
                </a:lnTo>
                <a:lnTo>
                  <a:pt x="5080" y="724"/>
                </a:lnTo>
                <a:lnTo>
                  <a:pt x="5080" y="721"/>
                </a:lnTo>
                <a:lnTo>
                  <a:pt x="5078" y="719"/>
                </a:lnTo>
                <a:lnTo>
                  <a:pt x="5075" y="717"/>
                </a:lnTo>
                <a:lnTo>
                  <a:pt x="5070" y="715"/>
                </a:lnTo>
                <a:lnTo>
                  <a:pt x="5065" y="714"/>
                </a:lnTo>
                <a:lnTo>
                  <a:pt x="5040" y="713"/>
                </a:lnTo>
                <a:lnTo>
                  <a:pt x="5017" y="713"/>
                </a:lnTo>
                <a:close/>
                <a:moveTo>
                  <a:pt x="4911" y="491"/>
                </a:moveTo>
                <a:lnTo>
                  <a:pt x="4915" y="491"/>
                </a:lnTo>
                <a:lnTo>
                  <a:pt x="4919" y="490"/>
                </a:lnTo>
                <a:lnTo>
                  <a:pt x="4922" y="489"/>
                </a:lnTo>
                <a:lnTo>
                  <a:pt x="4924" y="488"/>
                </a:lnTo>
                <a:lnTo>
                  <a:pt x="4925" y="486"/>
                </a:lnTo>
                <a:lnTo>
                  <a:pt x="4926" y="485"/>
                </a:lnTo>
                <a:lnTo>
                  <a:pt x="4926" y="482"/>
                </a:lnTo>
                <a:lnTo>
                  <a:pt x="4926" y="480"/>
                </a:lnTo>
                <a:lnTo>
                  <a:pt x="4924" y="474"/>
                </a:lnTo>
                <a:lnTo>
                  <a:pt x="4920" y="468"/>
                </a:lnTo>
                <a:lnTo>
                  <a:pt x="4914" y="462"/>
                </a:lnTo>
                <a:lnTo>
                  <a:pt x="4907" y="455"/>
                </a:lnTo>
                <a:lnTo>
                  <a:pt x="4899" y="448"/>
                </a:lnTo>
                <a:lnTo>
                  <a:pt x="4891" y="442"/>
                </a:lnTo>
                <a:lnTo>
                  <a:pt x="4882" y="436"/>
                </a:lnTo>
                <a:lnTo>
                  <a:pt x="4873" y="432"/>
                </a:lnTo>
                <a:lnTo>
                  <a:pt x="4864" y="428"/>
                </a:lnTo>
                <a:lnTo>
                  <a:pt x="4856" y="426"/>
                </a:lnTo>
                <a:lnTo>
                  <a:pt x="4848" y="425"/>
                </a:lnTo>
                <a:lnTo>
                  <a:pt x="4841" y="425"/>
                </a:lnTo>
                <a:lnTo>
                  <a:pt x="4842" y="431"/>
                </a:lnTo>
                <a:lnTo>
                  <a:pt x="4844" y="438"/>
                </a:lnTo>
                <a:lnTo>
                  <a:pt x="4848" y="443"/>
                </a:lnTo>
                <a:lnTo>
                  <a:pt x="4853" y="449"/>
                </a:lnTo>
                <a:lnTo>
                  <a:pt x="4863" y="460"/>
                </a:lnTo>
                <a:lnTo>
                  <a:pt x="4876" y="468"/>
                </a:lnTo>
                <a:lnTo>
                  <a:pt x="4900" y="483"/>
                </a:lnTo>
                <a:lnTo>
                  <a:pt x="4911" y="491"/>
                </a:lnTo>
                <a:close/>
                <a:moveTo>
                  <a:pt x="5285" y="2367"/>
                </a:moveTo>
                <a:lnTo>
                  <a:pt x="5281" y="2366"/>
                </a:lnTo>
                <a:lnTo>
                  <a:pt x="5277" y="2364"/>
                </a:lnTo>
                <a:lnTo>
                  <a:pt x="5272" y="2364"/>
                </a:lnTo>
                <a:lnTo>
                  <a:pt x="5267" y="2364"/>
                </a:lnTo>
                <a:lnTo>
                  <a:pt x="5263" y="2365"/>
                </a:lnTo>
                <a:lnTo>
                  <a:pt x="5260" y="2366"/>
                </a:lnTo>
                <a:lnTo>
                  <a:pt x="5256" y="2369"/>
                </a:lnTo>
                <a:lnTo>
                  <a:pt x="5252" y="2371"/>
                </a:lnTo>
                <a:lnTo>
                  <a:pt x="5244" y="2382"/>
                </a:lnTo>
                <a:lnTo>
                  <a:pt x="5238" y="2391"/>
                </a:lnTo>
                <a:lnTo>
                  <a:pt x="5234" y="2400"/>
                </a:lnTo>
                <a:lnTo>
                  <a:pt x="5229" y="2408"/>
                </a:lnTo>
                <a:lnTo>
                  <a:pt x="5223" y="2424"/>
                </a:lnTo>
                <a:lnTo>
                  <a:pt x="5218" y="2439"/>
                </a:lnTo>
                <a:lnTo>
                  <a:pt x="5211" y="2454"/>
                </a:lnTo>
                <a:lnTo>
                  <a:pt x="5205" y="2471"/>
                </a:lnTo>
                <a:lnTo>
                  <a:pt x="5200" y="2487"/>
                </a:lnTo>
                <a:lnTo>
                  <a:pt x="5194" y="2503"/>
                </a:lnTo>
                <a:lnTo>
                  <a:pt x="5189" y="2511"/>
                </a:lnTo>
                <a:lnTo>
                  <a:pt x="5185" y="2520"/>
                </a:lnTo>
                <a:lnTo>
                  <a:pt x="5180" y="2528"/>
                </a:lnTo>
                <a:lnTo>
                  <a:pt x="5176" y="2537"/>
                </a:lnTo>
                <a:lnTo>
                  <a:pt x="5241" y="2537"/>
                </a:lnTo>
                <a:lnTo>
                  <a:pt x="5251" y="2500"/>
                </a:lnTo>
                <a:lnTo>
                  <a:pt x="5263" y="2464"/>
                </a:lnTo>
                <a:lnTo>
                  <a:pt x="5278" y="2427"/>
                </a:lnTo>
                <a:lnTo>
                  <a:pt x="5295" y="2389"/>
                </a:lnTo>
                <a:lnTo>
                  <a:pt x="5295" y="2386"/>
                </a:lnTo>
                <a:lnTo>
                  <a:pt x="5295" y="2383"/>
                </a:lnTo>
                <a:lnTo>
                  <a:pt x="5295" y="2380"/>
                </a:lnTo>
                <a:lnTo>
                  <a:pt x="5293" y="2376"/>
                </a:lnTo>
                <a:lnTo>
                  <a:pt x="5291" y="2373"/>
                </a:lnTo>
                <a:lnTo>
                  <a:pt x="5290" y="2370"/>
                </a:lnTo>
                <a:lnTo>
                  <a:pt x="5288" y="2368"/>
                </a:lnTo>
                <a:lnTo>
                  <a:pt x="5285" y="2367"/>
                </a:lnTo>
                <a:close/>
                <a:moveTo>
                  <a:pt x="5281" y="491"/>
                </a:moveTo>
                <a:lnTo>
                  <a:pt x="5288" y="490"/>
                </a:lnTo>
                <a:lnTo>
                  <a:pt x="5297" y="488"/>
                </a:lnTo>
                <a:lnTo>
                  <a:pt x="5305" y="485"/>
                </a:lnTo>
                <a:lnTo>
                  <a:pt x="5316" y="480"/>
                </a:lnTo>
                <a:lnTo>
                  <a:pt x="5325" y="474"/>
                </a:lnTo>
                <a:lnTo>
                  <a:pt x="5334" y="468"/>
                </a:lnTo>
                <a:lnTo>
                  <a:pt x="5343" y="462"/>
                </a:lnTo>
                <a:lnTo>
                  <a:pt x="5351" y="455"/>
                </a:lnTo>
                <a:lnTo>
                  <a:pt x="5358" y="449"/>
                </a:lnTo>
                <a:lnTo>
                  <a:pt x="5362" y="443"/>
                </a:lnTo>
                <a:lnTo>
                  <a:pt x="5364" y="441"/>
                </a:lnTo>
                <a:lnTo>
                  <a:pt x="5365" y="438"/>
                </a:lnTo>
                <a:lnTo>
                  <a:pt x="5365" y="435"/>
                </a:lnTo>
                <a:lnTo>
                  <a:pt x="5365" y="433"/>
                </a:lnTo>
                <a:lnTo>
                  <a:pt x="5364" y="432"/>
                </a:lnTo>
                <a:lnTo>
                  <a:pt x="5362" y="431"/>
                </a:lnTo>
                <a:lnTo>
                  <a:pt x="5359" y="430"/>
                </a:lnTo>
                <a:lnTo>
                  <a:pt x="5356" y="429"/>
                </a:lnTo>
                <a:lnTo>
                  <a:pt x="5346" y="429"/>
                </a:lnTo>
                <a:lnTo>
                  <a:pt x="5331" y="431"/>
                </a:lnTo>
                <a:lnTo>
                  <a:pt x="5331" y="434"/>
                </a:lnTo>
                <a:lnTo>
                  <a:pt x="5329" y="438"/>
                </a:lnTo>
                <a:lnTo>
                  <a:pt x="5326" y="440"/>
                </a:lnTo>
                <a:lnTo>
                  <a:pt x="5323" y="442"/>
                </a:lnTo>
                <a:lnTo>
                  <a:pt x="5313" y="447"/>
                </a:lnTo>
                <a:lnTo>
                  <a:pt x="5303" y="452"/>
                </a:lnTo>
                <a:lnTo>
                  <a:pt x="5292" y="459"/>
                </a:lnTo>
                <a:lnTo>
                  <a:pt x="5283" y="465"/>
                </a:lnTo>
                <a:lnTo>
                  <a:pt x="5280" y="469"/>
                </a:lnTo>
                <a:lnTo>
                  <a:pt x="5277" y="473"/>
                </a:lnTo>
                <a:lnTo>
                  <a:pt x="5275" y="479"/>
                </a:lnTo>
                <a:lnTo>
                  <a:pt x="5275" y="484"/>
                </a:lnTo>
                <a:lnTo>
                  <a:pt x="5277" y="485"/>
                </a:lnTo>
                <a:lnTo>
                  <a:pt x="5279" y="487"/>
                </a:lnTo>
                <a:lnTo>
                  <a:pt x="5280" y="489"/>
                </a:lnTo>
                <a:lnTo>
                  <a:pt x="5281" y="491"/>
                </a:lnTo>
                <a:close/>
                <a:moveTo>
                  <a:pt x="8803" y="0"/>
                </a:moveTo>
                <a:lnTo>
                  <a:pt x="7509" y="2537"/>
                </a:lnTo>
                <a:lnTo>
                  <a:pt x="8358" y="2537"/>
                </a:lnTo>
                <a:lnTo>
                  <a:pt x="9651" y="0"/>
                </a:lnTo>
                <a:lnTo>
                  <a:pt x="8803" y="0"/>
                </a:lnTo>
                <a:close/>
                <a:moveTo>
                  <a:pt x="4471" y="0"/>
                </a:moveTo>
                <a:lnTo>
                  <a:pt x="4428" y="1"/>
                </a:lnTo>
                <a:lnTo>
                  <a:pt x="4384" y="4"/>
                </a:lnTo>
                <a:lnTo>
                  <a:pt x="4340" y="9"/>
                </a:lnTo>
                <a:lnTo>
                  <a:pt x="4294" y="17"/>
                </a:lnTo>
                <a:lnTo>
                  <a:pt x="4250" y="26"/>
                </a:lnTo>
                <a:lnTo>
                  <a:pt x="4204" y="38"/>
                </a:lnTo>
                <a:lnTo>
                  <a:pt x="4159" y="52"/>
                </a:lnTo>
                <a:lnTo>
                  <a:pt x="4113" y="66"/>
                </a:lnTo>
                <a:lnTo>
                  <a:pt x="4067" y="83"/>
                </a:lnTo>
                <a:lnTo>
                  <a:pt x="4022" y="102"/>
                </a:lnTo>
                <a:lnTo>
                  <a:pt x="3977" y="123"/>
                </a:lnTo>
                <a:lnTo>
                  <a:pt x="3931" y="144"/>
                </a:lnTo>
                <a:lnTo>
                  <a:pt x="3886" y="169"/>
                </a:lnTo>
                <a:lnTo>
                  <a:pt x="3842" y="194"/>
                </a:lnTo>
                <a:lnTo>
                  <a:pt x="3798" y="220"/>
                </a:lnTo>
                <a:lnTo>
                  <a:pt x="3755" y="249"/>
                </a:lnTo>
                <a:lnTo>
                  <a:pt x="3713" y="277"/>
                </a:lnTo>
                <a:lnTo>
                  <a:pt x="3671" y="309"/>
                </a:lnTo>
                <a:lnTo>
                  <a:pt x="3629" y="341"/>
                </a:lnTo>
                <a:lnTo>
                  <a:pt x="3589" y="373"/>
                </a:lnTo>
                <a:lnTo>
                  <a:pt x="3550" y="408"/>
                </a:lnTo>
                <a:lnTo>
                  <a:pt x="3512" y="444"/>
                </a:lnTo>
                <a:lnTo>
                  <a:pt x="3474" y="480"/>
                </a:lnTo>
                <a:lnTo>
                  <a:pt x="3438" y="518"/>
                </a:lnTo>
                <a:lnTo>
                  <a:pt x="3403" y="556"/>
                </a:lnTo>
                <a:lnTo>
                  <a:pt x="3371" y="595"/>
                </a:lnTo>
                <a:lnTo>
                  <a:pt x="3339" y="635"/>
                </a:lnTo>
                <a:lnTo>
                  <a:pt x="3309" y="676"/>
                </a:lnTo>
                <a:lnTo>
                  <a:pt x="3280" y="717"/>
                </a:lnTo>
                <a:lnTo>
                  <a:pt x="3253" y="759"/>
                </a:lnTo>
                <a:lnTo>
                  <a:pt x="3228" y="802"/>
                </a:lnTo>
                <a:lnTo>
                  <a:pt x="3205" y="846"/>
                </a:lnTo>
                <a:lnTo>
                  <a:pt x="2343" y="2537"/>
                </a:lnTo>
                <a:lnTo>
                  <a:pt x="4520" y="2537"/>
                </a:lnTo>
                <a:lnTo>
                  <a:pt x="4524" y="2518"/>
                </a:lnTo>
                <a:lnTo>
                  <a:pt x="4526" y="2502"/>
                </a:lnTo>
                <a:lnTo>
                  <a:pt x="4528" y="2490"/>
                </a:lnTo>
                <a:lnTo>
                  <a:pt x="4529" y="2482"/>
                </a:lnTo>
                <a:lnTo>
                  <a:pt x="4523" y="2480"/>
                </a:lnTo>
                <a:lnTo>
                  <a:pt x="4517" y="2478"/>
                </a:lnTo>
                <a:lnTo>
                  <a:pt x="4512" y="2473"/>
                </a:lnTo>
                <a:lnTo>
                  <a:pt x="4508" y="2469"/>
                </a:lnTo>
                <a:lnTo>
                  <a:pt x="4499" y="2459"/>
                </a:lnTo>
                <a:lnTo>
                  <a:pt x="4493" y="2449"/>
                </a:lnTo>
                <a:lnTo>
                  <a:pt x="4486" y="2435"/>
                </a:lnTo>
                <a:lnTo>
                  <a:pt x="4479" y="2423"/>
                </a:lnTo>
                <a:lnTo>
                  <a:pt x="4474" y="2409"/>
                </a:lnTo>
                <a:lnTo>
                  <a:pt x="4469" y="2395"/>
                </a:lnTo>
                <a:lnTo>
                  <a:pt x="4466" y="2391"/>
                </a:lnTo>
                <a:lnTo>
                  <a:pt x="4465" y="2387"/>
                </a:lnTo>
                <a:lnTo>
                  <a:pt x="4466" y="2383"/>
                </a:lnTo>
                <a:lnTo>
                  <a:pt x="4469" y="2378"/>
                </a:lnTo>
                <a:lnTo>
                  <a:pt x="4485" y="2344"/>
                </a:lnTo>
                <a:lnTo>
                  <a:pt x="4496" y="2327"/>
                </a:lnTo>
                <a:lnTo>
                  <a:pt x="4509" y="2311"/>
                </a:lnTo>
                <a:lnTo>
                  <a:pt x="4521" y="2296"/>
                </a:lnTo>
                <a:lnTo>
                  <a:pt x="4534" y="2281"/>
                </a:lnTo>
                <a:lnTo>
                  <a:pt x="4535" y="2276"/>
                </a:lnTo>
                <a:lnTo>
                  <a:pt x="4536" y="2270"/>
                </a:lnTo>
                <a:lnTo>
                  <a:pt x="4535" y="2264"/>
                </a:lnTo>
                <a:lnTo>
                  <a:pt x="4534" y="2258"/>
                </a:lnTo>
                <a:lnTo>
                  <a:pt x="4533" y="2255"/>
                </a:lnTo>
                <a:lnTo>
                  <a:pt x="4532" y="2253"/>
                </a:lnTo>
                <a:lnTo>
                  <a:pt x="4531" y="2250"/>
                </a:lnTo>
                <a:lnTo>
                  <a:pt x="4528" y="2246"/>
                </a:lnTo>
                <a:lnTo>
                  <a:pt x="4521" y="2239"/>
                </a:lnTo>
                <a:lnTo>
                  <a:pt x="4512" y="2231"/>
                </a:lnTo>
                <a:lnTo>
                  <a:pt x="4498" y="2218"/>
                </a:lnTo>
                <a:lnTo>
                  <a:pt x="4479" y="2204"/>
                </a:lnTo>
                <a:lnTo>
                  <a:pt x="4465" y="2195"/>
                </a:lnTo>
                <a:lnTo>
                  <a:pt x="4451" y="2187"/>
                </a:lnTo>
                <a:lnTo>
                  <a:pt x="4422" y="2174"/>
                </a:lnTo>
                <a:lnTo>
                  <a:pt x="4392" y="2161"/>
                </a:lnTo>
                <a:lnTo>
                  <a:pt x="4364" y="2150"/>
                </a:lnTo>
                <a:lnTo>
                  <a:pt x="4334" y="2137"/>
                </a:lnTo>
                <a:lnTo>
                  <a:pt x="4318" y="2129"/>
                </a:lnTo>
                <a:lnTo>
                  <a:pt x="4305" y="2121"/>
                </a:lnTo>
                <a:lnTo>
                  <a:pt x="4291" y="2115"/>
                </a:lnTo>
                <a:lnTo>
                  <a:pt x="4277" y="2107"/>
                </a:lnTo>
                <a:lnTo>
                  <a:pt x="4260" y="2097"/>
                </a:lnTo>
                <a:lnTo>
                  <a:pt x="4238" y="2084"/>
                </a:lnTo>
                <a:lnTo>
                  <a:pt x="4208" y="2066"/>
                </a:lnTo>
                <a:lnTo>
                  <a:pt x="4169" y="2044"/>
                </a:lnTo>
                <a:lnTo>
                  <a:pt x="4154" y="2038"/>
                </a:lnTo>
                <a:lnTo>
                  <a:pt x="4140" y="2033"/>
                </a:lnTo>
                <a:lnTo>
                  <a:pt x="4102" y="2012"/>
                </a:lnTo>
                <a:lnTo>
                  <a:pt x="4071" y="1997"/>
                </a:lnTo>
                <a:lnTo>
                  <a:pt x="4046" y="1983"/>
                </a:lnTo>
                <a:lnTo>
                  <a:pt x="4022" y="1969"/>
                </a:lnTo>
                <a:lnTo>
                  <a:pt x="4010" y="1958"/>
                </a:lnTo>
                <a:lnTo>
                  <a:pt x="4000" y="1946"/>
                </a:lnTo>
                <a:lnTo>
                  <a:pt x="3991" y="1937"/>
                </a:lnTo>
                <a:lnTo>
                  <a:pt x="3985" y="1926"/>
                </a:lnTo>
                <a:lnTo>
                  <a:pt x="3981" y="1916"/>
                </a:lnTo>
                <a:lnTo>
                  <a:pt x="3978" y="1903"/>
                </a:lnTo>
                <a:lnTo>
                  <a:pt x="3976" y="1889"/>
                </a:lnTo>
                <a:lnTo>
                  <a:pt x="3976" y="1874"/>
                </a:lnTo>
                <a:lnTo>
                  <a:pt x="3979" y="1864"/>
                </a:lnTo>
                <a:lnTo>
                  <a:pt x="3985" y="1849"/>
                </a:lnTo>
                <a:lnTo>
                  <a:pt x="4001" y="1816"/>
                </a:lnTo>
                <a:lnTo>
                  <a:pt x="4030" y="1752"/>
                </a:lnTo>
                <a:lnTo>
                  <a:pt x="4043" y="1730"/>
                </a:lnTo>
                <a:lnTo>
                  <a:pt x="4056" y="1708"/>
                </a:lnTo>
                <a:lnTo>
                  <a:pt x="4068" y="1686"/>
                </a:lnTo>
                <a:lnTo>
                  <a:pt x="4081" y="1665"/>
                </a:lnTo>
                <a:lnTo>
                  <a:pt x="4102" y="1635"/>
                </a:lnTo>
                <a:lnTo>
                  <a:pt x="4124" y="1606"/>
                </a:lnTo>
                <a:lnTo>
                  <a:pt x="4145" y="1576"/>
                </a:lnTo>
                <a:lnTo>
                  <a:pt x="4166" y="1547"/>
                </a:lnTo>
                <a:lnTo>
                  <a:pt x="4169" y="1544"/>
                </a:lnTo>
                <a:lnTo>
                  <a:pt x="4174" y="1538"/>
                </a:lnTo>
                <a:lnTo>
                  <a:pt x="4183" y="1528"/>
                </a:lnTo>
                <a:lnTo>
                  <a:pt x="4194" y="1513"/>
                </a:lnTo>
                <a:lnTo>
                  <a:pt x="4212" y="1493"/>
                </a:lnTo>
                <a:lnTo>
                  <a:pt x="4235" y="1466"/>
                </a:lnTo>
                <a:lnTo>
                  <a:pt x="4265" y="1431"/>
                </a:lnTo>
                <a:lnTo>
                  <a:pt x="4304" y="1386"/>
                </a:lnTo>
                <a:lnTo>
                  <a:pt x="4323" y="1366"/>
                </a:lnTo>
                <a:lnTo>
                  <a:pt x="4342" y="1346"/>
                </a:lnTo>
                <a:lnTo>
                  <a:pt x="4361" y="1326"/>
                </a:lnTo>
                <a:lnTo>
                  <a:pt x="4381" y="1306"/>
                </a:lnTo>
                <a:lnTo>
                  <a:pt x="4384" y="1302"/>
                </a:lnTo>
                <a:lnTo>
                  <a:pt x="4386" y="1298"/>
                </a:lnTo>
                <a:lnTo>
                  <a:pt x="4387" y="1294"/>
                </a:lnTo>
                <a:lnTo>
                  <a:pt x="4388" y="1289"/>
                </a:lnTo>
                <a:lnTo>
                  <a:pt x="4388" y="1212"/>
                </a:lnTo>
                <a:lnTo>
                  <a:pt x="4379" y="1197"/>
                </a:lnTo>
                <a:lnTo>
                  <a:pt x="4373" y="1182"/>
                </a:lnTo>
                <a:lnTo>
                  <a:pt x="4373" y="1169"/>
                </a:lnTo>
                <a:lnTo>
                  <a:pt x="4374" y="1159"/>
                </a:lnTo>
                <a:lnTo>
                  <a:pt x="4377" y="1151"/>
                </a:lnTo>
                <a:lnTo>
                  <a:pt x="4382" y="1145"/>
                </a:lnTo>
                <a:lnTo>
                  <a:pt x="4387" y="1140"/>
                </a:lnTo>
                <a:lnTo>
                  <a:pt x="4394" y="1134"/>
                </a:lnTo>
                <a:lnTo>
                  <a:pt x="4405" y="1128"/>
                </a:lnTo>
                <a:lnTo>
                  <a:pt x="4416" y="1121"/>
                </a:lnTo>
                <a:lnTo>
                  <a:pt x="4433" y="1118"/>
                </a:lnTo>
                <a:lnTo>
                  <a:pt x="4443" y="1115"/>
                </a:lnTo>
                <a:lnTo>
                  <a:pt x="4450" y="1112"/>
                </a:lnTo>
                <a:lnTo>
                  <a:pt x="4459" y="1109"/>
                </a:lnTo>
                <a:lnTo>
                  <a:pt x="4484" y="1108"/>
                </a:lnTo>
                <a:lnTo>
                  <a:pt x="4505" y="1107"/>
                </a:lnTo>
                <a:lnTo>
                  <a:pt x="4532" y="1106"/>
                </a:lnTo>
                <a:lnTo>
                  <a:pt x="4572" y="1106"/>
                </a:lnTo>
                <a:lnTo>
                  <a:pt x="4578" y="1108"/>
                </a:lnTo>
                <a:lnTo>
                  <a:pt x="4582" y="1109"/>
                </a:lnTo>
                <a:lnTo>
                  <a:pt x="4589" y="1113"/>
                </a:lnTo>
                <a:lnTo>
                  <a:pt x="4598" y="1119"/>
                </a:lnTo>
                <a:lnTo>
                  <a:pt x="4607" y="1120"/>
                </a:lnTo>
                <a:lnTo>
                  <a:pt x="4615" y="1121"/>
                </a:lnTo>
                <a:lnTo>
                  <a:pt x="4623" y="1126"/>
                </a:lnTo>
                <a:lnTo>
                  <a:pt x="4630" y="1130"/>
                </a:lnTo>
                <a:lnTo>
                  <a:pt x="4637" y="1141"/>
                </a:lnTo>
                <a:lnTo>
                  <a:pt x="4641" y="1147"/>
                </a:lnTo>
                <a:lnTo>
                  <a:pt x="4647" y="1151"/>
                </a:lnTo>
                <a:lnTo>
                  <a:pt x="4653" y="1158"/>
                </a:lnTo>
                <a:lnTo>
                  <a:pt x="4659" y="1157"/>
                </a:lnTo>
                <a:lnTo>
                  <a:pt x="4666" y="1156"/>
                </a:lnTo>
                <a:lnTo>
                  <a:pt x="4676" y="1154"/>
                </a:lnTo>
                <a:lnTo>
                  <a:pt x="4692" y="1154"/>
                </a:lnTo>
                <a:lnTo>
                  <a:pt x="4696" y="1147"/>
                </a:lnTo>
                <a:lnTo>
                  <a:pt x="4698" y="1141"/>
                </a:lnTo>
                <a:lnTo>
                  <a:pt x="4698" y="1120"/>
                </a:lnTo>
                <a:lnTo>
                  <a:pt x="4693" y="1110"/>
                </a:lnTo>
                <a:lnTo>
                  <a:pt x="4688" y="1102"/>
                </a:lnTo>
                <a:lnTo>
                  <a:pt x="4686" y="1093"/>
                </a:lnTo>
                <a:lnTo>
                  <a:pt x="4684" y="1086"/>
                </a:lnTo>
                <a:lnTo>
                  <a:pt x="4693" y="1074"/>
                </a:lnTo>
                <a:lnTo>
                  <a:pt x="4698" y="1068"/>
                </a:lnTo>
                <a:lnTo>
                  <a:pt x="4704" y="1063"/>
                </a:lnTo>
                <a:lnTo>
                  <a:pt x="4713" y="1055"/>
                </a:lnTo>
                <a:lnTo>
                  <a:pt x="4737" y="1055"/>
                </a:lnTo>
                <a:lnTo>
                  <a:pt x="4752" y="1071"/>
                </a:lnTo>
                <a:lnTo>
                  <a:pt x="4767" y="1086"/>
                </a:lnTo>
                <a:lnTo>
                  <a:pt x="4767" y="1092"/>
                </a:lnTo>
                <a:lnTo>
                  <a:pt x="4758" y="1105"/>
                </a:lnTo>
                <a:lnTo>
                  <a:pt x="4751" y="1118"/>
                </a:lnTo>
                <a:lnTo>
                  <a:pt x="4751" y="1147"/>
                </a:lnTo>
                <a:lnTo>
                  <a:pt x="4753" y="1153"/>
                </a:lnTo>
                <a:lnTo>
                  <a:pt x="4755" y="1157"/>
                </a:lnTo>
                <a:lnTo>
                  <a:pt x="4756" y="1159"/>
                </a:lnTo>
                <a:lnTo>
                  <a:pt x="4759" y="1162"/>
                </a:lnTo>
                <a:lnTo>
                  <a:pt x="4823" y="1158"/>
                </a:lnTo>
                <a:lnTo>
                  <a:pt x="4886" y="1154"/>
                </a:lnTo>
                <a:lnTo>
                  <a:pt x="4948" y="1152"/>
                </a:lnTo>
                <a:lnTo>
                  <a:pt x="5009" y="1150"/>
                </a:lnTo>
                <a:lnTo>
                  <a:pt x="5069" y="1149"/>
                </a:lnTo>
                <a:lnTo>
                  <a:pt x="5128" y="1148"/>
                </a:lnTo>
                <a:lnTo>
                  <a:pt x="5187" y="1149"/>
                </a:lnTo>
                <a:lnTo>
                  <a:pt x="5245" y="1151"/>
                </a:lnTo>
                <a:lnTo>
                  <a:pt x="5303" y="1153"/>
                </a:lnTo>
                <a:lnTo>
                  <a:pt x="5361" y="1158"/>
                </a:lnTo>
                <a:lnTo>
                  <a:pt x="5419" y="1163"/>
                </a:lnTo>
                <a:lnTo>
                  <a:pt x="5476" y="1169"/>
                </a:lnTo>
                <a:lnTo>
                  <a:pt x="5534" y="1177"/>
                </a:lnTo>
                <a:lnTo>
                  <a:pt x="5593" y="1186"/>
                </a:lnTo>
                <a:lnTo>
                  <a:pt x="5652" y="1198"/>
                </a:lnTo>
                <a:lnTo>
                  <a:pt x="5712" y="1210"/>
                </a:lnTo>
                <a:lnTo>
                  <a:pt x="5746" y="1219"/>
                </a:lnTo>
                <a:lnTo>
                  <a:pt x="5779" y="1228"/>
                </a:lnTo>
                <a:lnTo>
                  <a:pt x="5812" y="1238"/>
                </a:lnTo>
                <a:lnTo>
                  <a:pt x="5845" y="1249"/>
                </a:lnTo>
                <a:lnTo>
                  <a:pt x="5876" y="1262"/>
                </a:lnTo>
                <a:lnTo>
                  <a:pt x="5908" y="1275"/>
                </a:lnTo>
                <a:lnTo>
                  <a:pt x="5938" y="1289"/>
                </a:lnTo>
                <a:lnTo>
                  <a:pt x="5969" y="1305"/>
                </a:lnTo>
                <a:lnTo>
                  <a:pt x="5998" y="1321"/>
                </a:lnTo>
                <a:lnTo>
                  <a:pt x="6027" y="1339"/>
                </a:lnTo>
                <a:lnTo>
                  <a:pt x="6055" y="1358"/>
                </a:lnTo>
                <a:lnTo>
                  <a:pt x="6082" y="1379"/>
                </a:lnTo>
                <a:lnTo>
                  <a:pt x="6110" y="1400"/>
                </a:lnTo>
                <a:lnTo>
                  <a:pt x="6136" y="1423"/>
                </a:lnTo>
                <a:lnTo>
                  <a:pt x="6162" y="1448"/>
                </a:lnTo>
                <a:lnTo>
                  <a:pt x="6186" y="1473"/>
                </a:lnTo>
                <a:lnTo>
                  <a:pt x="6202" y="1490"/>
                </a:lnTo>
                <a:lnTo>
                  <a:pt x="6214" y="1506"/>
                </a:lnTo>
                <a:lnTo>
                  <a:pt x="6219" y="1514"/>
                </a:lnTo>
                <a:lnTo>
                  <a:pt x="6224" y="1522"/>
                </a:lnTo>
                <a:lnTo>
                  <a:pt x="6228" y="1531"/>
                </a:lnTo>
                <a:lnTo>
                  <a:pt x="6232" y="1539"/>
                </a:lnTo>
                <a:lnTo>
                  <a:pt x="6235" y="1548"/>
                </a:lnTo>
                <a:lnTo>
                  <a:pt x="6237" y="1557"/>
                </a:lnTo>
                <a:lnTo>
                  <a:pt x="6239" y="1567"/>
                </a:lnTo>
                <a:lnTo>
                  <a:pt x="6241" y="1576"/>
                </a:lnTo>
                <a:lnTo>
                  <a:pt x="6243" y="1597"/>
                </a:lnTo>
                <a:lnTo>
                  <a:pt x="6243" y="1620"/>
                </a:lnTo>
                <a:lnTo>
                  <a:pt x="6243" y="1623"/>
                </a:lnTo>
                <a:lnTo>
                  <a:pt x="6242" y="1624"/>
                </a:lnTo>
                <a:lnTo>
                  <a:pt x="6240" y="1625"/>
                </a:lnTo>
                <a:lnTo>
                  <a:pt x="6238" y="1626"/>
                </a:lnTo>
                <a:lnTo>
                  <a:pt x="6233" y="1626"/>
                </a:lnTo>
                <a:lnTo>
                  <a:pt x="6225" y="1624"/>
                </a:lnTo>
                <a:lnTo>
                  <a:pt x="6217" y="1620"/>
                </a:lnTo>
                <a:lnTo>
                  <a:pt x="6207" y="1615"/>
                </a:lnTo>
                <a:lnTo>
                  <a:pt x="6197" y="1608"/>
                </a:lnTo>
                <a:lnTo>
                  <a:pt x="6186" y="1599"/>
                </a:lnTo>
                <a:lnTo>
                  <a:pt x="6159" y="1574"/>
                </a:lnTo>
                <a:lnTo>
                  <a:pt x="6131" y="1550"/>
                </a:lnTo>
                <a:lnTo>
                  <a:pt x="6103" y="1526"/>
                </a:lnTo>
                <a:lnTo>
                  <a:pt x="6075" y="1503"/>
                </a:lnTo>
                <a:lnTo>
                  <a:pt x="6045" y="1482"/>
                </a:lnTo>
                <a:lnTo>
                  <a:pt x="6017" y="1462"/>
                </a:lnTo>
                <a:lnTo>
                  <a:pt x="5988" y="1442"/>
                </a:lnTo>
                <a:lnTo>
                  <a:pt x="5957" y="1424"/>
                </a:lnTo>
                <a:lnTo>
                  <a:pt x="5927" y="1406"/>
                </a:lnTo>
                <a:lnTo>
                  <a:pt x="5895" y="1390"/>
                </a:lnTo>
                <a:lnTo>
                  <a:pt x="5864" y="1374"/>
                </a:lnTo>
                <a:lnTo>
                  <a:pt x="5830" y="1359"/>
                </a:lnTo>
                <a:lnTo>
                  <a:pt x="5796" y="1344"/>
                </a:lnTo>
                <a:lnTo>
                  <a:pt x="5760" y="1332"/>
                </a:lnTo>
                <a:lnTo>
                  <a:pt x="5725" y="1318"/>
                </a:lnTo>
                <a:lnTo>
                  <a:pt x="5687" y="1306"/>
                </a:lnTo>
                <a:lnTo>
                  <a:pt x="5624" y="1293"/>
                </a:lnTo>
                <a:lnTo>
                  <a:pt x="5563" y="1281"/>
                </a:lnTo>
                <a:lnTo>
                  <a:pt x="5503" y="1273"/>
                </a:lnTo>
                <a:lnTo>
                  <a:pt x="5446" y="1264"/>
                </a:lnTo>
                <a:lnTo>
                  <a:pt x="5389" y="1259"/>
                </a:lnTo>
                <a:lnTo>
                  <a:pt x="5333" y="1255"/>
                </a:lnTo>
                <a:lnTo>
                  <a:pt x="5279" y="1251"/>
                </a:lnTo>
                <a:lnTo>
                  <a:pt x="5223" y="1249"/>
                </a:lnTo>
                <a:lnTo>
                  <a:pt x="5168" y="1249"/>
                </a:lnTo>
                <a:lnTo>
                  <a:pt x="5114" y="1249"/>
                </a:lnTo>
                <a:lnTo>
                  <a:pt x="5057" y="1251"/>
                </a:lnTo>
                <a:lnTo>
                  <a:pt x="5000" y="1254"/>
                </a:lnTo>
                <a:lnTo>
                  <a:pt x="4942" y="1257"/>
                </a:lnTo>
                <a:lnTo>
                  <a:pt x="4882" y="1260"/>
                </a:lnTo>
                <a:lnTo>
                  <a:pt x="4820" y="1264"/>
                </a:lnTo>
                <a:lnTo>
                  <a:pt x="4755" y="1269"/>
                </a:lnTo>
                <a:lnTo>
                  <a:pt x="4751" y="1273"/>
                </a:lnTo>
                <a:lnTo>
                  <a:pt x="4747" y="1276"/>
                </a:lnTo>
                <a:lnTo>
                  <a:pt x="4745" y="1288"/>
                </a:lnTo>
                <a:lnTo>
                  <a:pt x="4745" y="1301"/>
                </a:lnTo>
                <a:lnTo>
                  <a:pt x="4744" y="1314"/>
                </a:lnTo>
                <a:lnTo>
                  <a:pt x="4744" y="1326"/>
                </a:lnTo>
                <a:lnTo>
                  <a:pt x="4750" y="1338"/>
                </a:lnTo>
                <a:lnTo>
                  <a:pt x="4754" y="1348"/>
                </a:lnTo>
                <a:lnTo>
                  <a:pt x="4753" y="1358"/>
                </a:lnTo>
                <a:lnTo>
                  <a:pt x="4753" y="1367"/>
                </a:lnTo>
                <a:lnTo>
                  <a:pt x="4743" y="1376"/>
                </a:lnTo>
                <a:lnTo>
                  <a:pt x="4735" y="1383"/>
                </a:lnTo>
                <a:lnTo>
                  <a:pt x="4727" y="1391"/>
                </a:lnTo>
                <a:lnTo>
                  <a:pt x="4719" y="1399"/>
                </a:lnTo>
                <a:lnTo>
                  <a:pt x="4713" y="1398"/>
                </a:lnTo>
                <a:lnTo>
                  <a:pt x="4709" y="1398"/>
                </a:lnTo>
                <a:lnTo>
                  <a:pt x="4701" y="1390"/>
                </a:lnTo>
                <a:lnTo>
                  <a:pt x="4694" y="1381"/>
                </a:lnTo>
                <a:lnTo>
                  <a:pt x="4687" y="1373"/>
                </a:lnTo>
                <a:lnTo>
                  <a:pt x="4678" y="1365"/>
                </a:lnTo>
                <a:lnTo>
                  <a:pt x="4678" y="1358"/>
                </a:lnTo>
                <a:lnTo>
                  <a:pt x="4677" y="1352"/>
                </a:lnTo>
                <a:lnTo>
                  <a:pt x="4686" y="1338"/>
                </a:lnTo>
                <a:lnTo>
                  <a:pt x="4693" y="1323"/>
                </a:lnTo>
                <a:lnTo>
                  <a:pt x="4693" y="1313"/>
                </a:lnTo>
                <a:lnTo>
                  <a:pt x="4693" y="1301"/>
                </a:lnTo>
                <a:lnTo>
                  <a:pt x="4692" y="1290"/>
                </a:lnTo>
                <a:lnTo>
                  <a:pt x="4692" y="1279"/>
                </a:lnTo>
                <a:lnTo>
                  <a:pt x="4690" y="1277"/>
                </a:lnTo>
                <a:lnTo>
                  <a:pt x="4687" y="1274"/>
                </a:lnTo>
                <a:lnTo>
                  <a:pt x="4648" y="1274"/>
                </a:lnTo>
                <a:lnTo>
                  <a:pt x="4643" y="1276"/>
                </a:lnTo>
                <a:lnTo>
                  <a:pt x="4640" y="1278"/>
                </a:lnTo>
                <a:lnTo>
                  <a:pt x="4635" y="1285"/>
                </a:lnTo>
                <a:lnTo>
                  <a:pt x="4631" y="1293"/>
                </a:lnTo>
                <a:lnTo>
                  <a:pt x="4607" y="1317"/>
                </a:lnTo>
                <a:lnTo>
                  <a:pt x="4595" y="1323"/>
                </a:lnTo>
                <a:lnTo>
                  <a:pt x="4578" y="1328"/>
                </a:lnTo>
                <a:lnTo>
                  <a:pt x="4558" y="1335"/>
                </a:lnTo>
                <a:lnTo>
                  <a:pt x="4536" y="1343"/>
                </a:lnTo>
                <a:lnTo>
                  <a:pt x="4527" y="1350"/>
                </a:lnTo>
                <a:lnTo>
                  <a:pt x="4515" y="1360"/>
                </a:lnTo>
                <a:lnTo>
                  <a:pt x="4492" y="1383"/>
                </a:lnTo>
                <a:lnTo>
                  <a:pt x="4450" y="1427"/>
                </a:lnTo>
                <a:lnTo>
                  <a:pt x="4442" y="1438"/>
                </a:lnTo>
                <a:lnTo>
                  <a:pt x="4433" y="1449"/>
                </a:lnTo>
                <a:lnTo>
                  <a:pt x="4425" y="1459"/>
                </a:lnTo>
                <a:lnTo>
                  <a:pt x="4416" y="1470"/>
                </a:lnTo>
                <a:lnTo>
                  <a:pt x="4397" y="1500"/>
                </a:lnTo>
                <a:lnTo>
                  <a:pt x="4385" y="1521"/>
                </a:lnTo>
                <a:lnTo>
                  <a:pt x="4372" y="1544"/>
                </a:lnTo>
                <a:lnTo>
                  <a:pt x="4354" y="1576"/>
                </a:lnTo>
                <a:lnTo>
                  <a:pt x="4348" y="1592"/>
                </a:lnTo>
                <a:lnTo>
                  <a:pt x="4342" y="1607"/>
                </a:lnTo>
                <a:lnTo>
                  <a:pt x="4336" y="1622"/>
                </a:lnTo>
                <a:lnTo>
                  <a:pt x="4330" y="1636"/>
                </a:lnTo>
                <a:lnTo>
                  <a:pt x="4321" y="1669"/>
                </a:lnTo>
                <a:lnTo>
                  <a:pt x="4311" y="1702"/>
                </a:lnTo>
                <a:lnTo>
                  <a:pt x="4302" y="1733"/>
                </a:lnTo>
                <a:lnTo>
                  <a:pt x="4293" y="1766"/>
                </a:lnTo>
                <a:lnTo>
                  <a:pt x="4283" y="1784"/>
                </a:lnTo>
                <a:lnTo>
                  <a:pt x="4273" y="1803"/>
                </a:lnTo>
                <a:lnTo>
                  <a:pt x="4264" y="1822"/>
                </a:lnTo>
                <a:lnTo>
                  <a:pt x="4254" y="1840"/>
                </a:lnTo>
                <a:lnTo>
                  <a:pt x="4254" y="1845"/>
                </a:lnTo>
                <a:lnTo>
                  <a:pt x="4254" y="1849"/>
                </a:lnTo>
                <a:lnTo>
                  <a:pt x="4263" y="1856"/>
                </a:lnTo>
                <a:lnTo>
                  <a:pt x="4270" y="1861"/>
                </a:lnTo>
                <a:lnTo>
                  <a:pt x="4280" y="1866"/>
                </a:lnTo>
                <a:lnTo>
                  <a:pt x="4295" y="1875"/>
                </a:lnTo>
                <a:lnTo>
                  <a:pt x="4309" y="1879"/>
                </a:lnTo>
                <a:lnTo>
                  <a:pt x="4318" y="1881"/>
                </a:lnTo>
                <a:lnTo>
                  <a:pt x="4326" y="1883"/>
                </a:lnTo>
                <a:lnTo>
                  <a:pt x="4334" y="1887"/>
                </a:lnTo>
                <a:lnTo>
                  <a:pt x="4350" y="1890"/>
                </a:lnTo>
                <a:lnTo>
                  <a:pt x="4366" y="1894"/>
                </a:lnTo>
                <a:lnTo>
                  <a:pt x="4381" y="1897"/>
                </a:lnTo>
                <a:lnTo>
                  <a:pt x="4395" y="1899"/>
                </a:lnTo>
                <a:lnTo>
                  <a:pt x="4409" y="1904"/>
                </a:lnTo>
                <a:lnTo>
                  <a:pt x="4422" y="1908"/>
                </a:lnTo>
                <a:lnTo>
                  <a:pt x="4435" y="1914"/>
                </a:lnTo>
                <a:lnTo>
                  <a:pt x="4448" y="1918"/>
                </a:lnTo>
                <a:lnTo>
                  <a:pt x="4480" y="1933"/>
                </a:lnTo>
                <a:lnTo>
                  <a:pt x="4499" y="1942"/>
                </a:lnTo>
                <a:lnTo>
                  <a:pt x="4514" y="1949"/>
                </a:lnTo>
                <a:lnTo>
                  <a:pt x="4531" y="1959"/>
                </a:lnTo>
                <a:lnTo>
                  <a:pt x="4540" y="1963"/>
                </a:lnTo>
                <a:lnTo>
                  <a:pt x="4549" y="1966"/>
                </a:lnTo>
                <a:lnTo>
                  <a:pt x="4558" y="1969"/>
                </a:lnTo>
                <a:lnTo>
                  <a:pt x="4567" y="1974"/>
                </a:lnTo>
                <a:lnTo>
                  <a:pt x="4597" y="1978"/>
                </a:lnTo>
                <a:lnTo>
                  <a:pt x="4628" y="1983"/>
                </a:lnTo>
                <a:lnTo>
                  <a:pt x="4658" y="1987"/>
                </a:lnTo>
                <a:lnTo>
                  <a:pt x="4689" y="1992"/>
                </a:lnTo>
                <a:lnTo>
                  <a:pt x="4702" y="1995"/>
                </a:lnTo>
                <a:lnTo>
                  <a:pt x="4716" y="1999"/>
                </a:lnTo>
                <a:lnTo>
                  <a:pt x="4730" y="2002"/>
                </a:lnTo>
                <a:lnTo>
                  <a:pt x="4743" y="2004"/>
                </a:lnTo>
                <a:lnTo>
                  <a:pt x="4752" y="2005"/>
                </a:lnTo>
                <a:lnTo>
                  <a:pt x="4759" y="2005"/>
                </a:lnTo>
                <a:lnTo>
                  <a:pt x="4767" y="2005"/>
                </a:lnTo>
                <a:lnTo>
                  <a:pt x="4775" y="2004"/>
                </a:lnTo>
                <a:lnTo>
                  <a:pt x="4779" y="2000"/>
                </a:lnTo>
                <a:lnTo>
                  <a:pt x="4782" y="1997"/>
                </a:lnTo>
                <a:lnTo>
                  <a:pt x="4783" y="1993"/>
                </a:lnTo>
                <a:lnTo>
                  <a:pt x="4784" y="1988"/>
                </a:lnTo>
                <a:lnTo>
                  <a:pt x="4784" y="1933"/>
                </a:lnTo>
                <a:lnTo>
                  <a:pt x="4778" y="1923"/>
                </a:lnTo>
                <a:lnTo>
                  <a:pt x="4772" y="1917"/>
                </a:lnTo>
                <a:lnTo>
                  <a:pt x="4767" y="1914"/>
                </a:lnTo>
                <a:lnTo>
                  <a:pt x="4760" y="1911"/>
                </a:lnTo>
                <a:lnTo>
                  <a:pt x="4754" y="1911"/>
                </a:lnTo>
                <a:lnTo>
                  <a:pt x="4745" y="1913"/>
                </a:lnTo>
                <a:lnTo>
                  <a:pt x="4735" y="1915"/>
                </a:lnTo>
                <a:lnTo>
                  <a:pt x="4722" y="1918"/>
                </a:lnTo>
                <a:lnTo>
                  <a:pt x="4709" y="1919"/>
                </a:lnTo>
                <a:lnTo>
                  <a:pt x="4695" y="1918"/>
                </a:lnTo>
                <a:lnTo>
                  <a:pt x="4688" y="1915"/>
                </a:lnTo>
                <a:lnTo>
                  <a:pt x="4681" y="1913"/>
                </a:lnTo>
                <a:lnTo>
                  <a:pt x="4676" y="1909"/>
                </a:lnTo>
                <a:lnTo>
                  <a:pt x="4672" y="1905"/>
                </a:lnTo>
                <a:lnTo>
                  <a:pt x="4669" y="1902"/>
                </a:lnTo>
                <a:lnTo>
                  <a:pt x="4666" y="1898"/>
                </a:lnTo>
                <a:lnTo>
                  <a:pt x="4665" y="1893"/>
                </a:lnTo>
                <a:lnTo>
                  <a:pt x="4663" y="1888"/>
                </a:lnTo>
                <a:lnTo>
                  <a:pt x="4662" y="1878"/>
                </a:lnTo>
                <a:lnTo>
                  <a:pt x="4663" y="1867"/>
                </a:lnTo>
                <a:lnTo>
                  <a:pt x="4666" y="1856"/>
                </a:lnTo>
                <a:lnTo>
                  <a:pt x="4669" y="1843"/>
                </a:lnTo>
                <a:lnTo>
                  <a:pt x="4666" y="1840"/>
                </a:lnTo>
                <a:lnTo>
                  <a:pt x="4665" y="1837"/>
                </a:lnTo>
                <a:lnTo>
                  <a:pt x="4662" y="1833"/>
                </a:lnTo>
                <a:lnTo>
                  <a:pt x="4662" y="1830"/>
                </a:lnTo>
                <a:lnTo>
                  <a:pt x="4659" y="1808"/>
                </a:lnTo>
                <a:lnTo>
                  <a:pt x="4657" y="1793"/>
                </a:lnTo>
                <a:lnTo>
                  <a:pt x="4656" y="1779"/>
                </a:lnTo>
                <a:lnTo>
                  <a:pt x="4655" y="1758"/>
                </a:lnTo>
                <a:lnTo>
                  <a:pt x="4650" y="1754"/>
                </a:lnTo>
                <a:lnTo>
                  <a:pt x="4646" y="1752"/>
                </a:lnTo>
                <a:lnTo>
                  <a:pt x="4642" y="1751"/>
                </a:lnTo>
                <a:lnTo>
                  <a:pt x="4640" y="1749"/>
                </a:lnTo>
                <a:lnTo>
                  <a:pt x="4638" y="1746"/>
                </a:lnTo>
                <a:lnTo>
                  <a:pt x="4635" y="1742"/>
                </a:lnTo>
                <a:lnTo>
                  <a:pt x="4633" y="1735"/>
                </a:lnTo>
                <a:lnTo>
                  <a:pt x="4633" y="1729"/>
                </a:lnTo>
                <a:lnTo>
                  <a:pt x="4633" y="1723"/>
                </a:lnTo>
                <a:lnTo>
                  <a:pt x="4635" y="1716"/>
                </a:lnTo>
                <a:lnTo>
                  <a:pt x="4643" y="1701"/>
                </a:lnTo>
                <a:lnTo>
                  <a:pt x="4655" y="1681"/>
                </a:lnTo>
                <a:lnTo>
                  <a:pt x="4669" y="1658"/>
                </a:lnTo>
                <a:lnTo>
                  <a:pt x="4680" y="1636"/>
                </a:lnTo>
                <a:lnTo>
                  <a:pt x="4680" y="1586"/>
                </a:lnTo>
                <a:lnTo>
                  <a:pt x="4688" y="1571"/>
                </a:lnTo>
                <a:lnTo>
                  <a:pt x="4695" y="1555"/>
                </a:lnTo>
                <a:lnTo>
                  <a:pt x="4702" y="1540"/>
                </a:lnTo>
                <a:lnTo>
                  <a:pt x="4710" y="1526"/>
                </a:lnTo>
                <a:lnTo>
                  <a:pt x="4741" y="1482"/>
                </a:lnTo>
                <a:lnTo>
                  <a:pt x="4764" y="1452"/>
                </a:lnTo>
                <a:lnTo>
                  <a:pt x="4771" y="1445"/>
                </a:lnTo>
                <a:lnTo>
                  <a:pt x="4777" y="1439"/>
                </a:lnTo>
                <a:lnTo>
                  <a:pt x="4784" y="1434"/>
                </a:lnTo>
                <a:lnTo>
                  <a:pt x="4793" y="1429"/>
                </a:lnTo>
                <a:lnTo>
                  <a:pt x="4803" y="1423"/>
                </a:lnTo>
                <a:lnTo>
                  <a:pt x="4814" y="1418"/>
                </a:lnTo>
                <a:lnTo>
                  <a:pt x="4826" y="1413"/>
                </a:lnTo>
                <a:lnTo>
                  <a:pt x="4841" y="1408"/>
                </a:lnTo>
                <a:lnTo>
                  <a:pt x="4871" y="1402"/>
                </a:lnTo>
                <a:lnTo>
                  <a:pt x="4898" y="1398"/>
                </a:lnTo>
                <a:lnTo>
                  <a:pt x="4911" y="1397"/>
                </a:lnTo>
                <a:lnTo>
                  <a:pt x="4923" y="1397"/>
                </a:lnTo>
                <a:lnTo>
                  <a:pt x="4936" y="1397"/>
                </a:lnTo>
                <a:lnTo>
                  <a:pt x="4948" y="1397"/>
                </a:lnTo>
                <a:lnTo>
                  <a:pt x="4960" y="1398"/>
                </a:lnTo>
                <a:lnTo>
                  <a:pt x="4973" y="1400"/>
                </a:lnTo>
                <a:lnTo>
                  <a:pt x="4985" y="1402"/>
                </a:lnTo>
                <a:lnTo>
                  <a:pt x="4998" y="1405"/>
                </a:lnTo>
                <a:lnTo>
                  <a:pt x="5011" y="1409"/>
                </a:lnTo>
                <a:lnTo>
                  <a:pt x="5023" y="1414"/>
                </a:lnTo>
                <a:lnTo>
                  <a:pt x="5037" y="1419"/>
                </a:lnTo>
                <a:lnTo>
                  <a:pt x="5051" y="1424"/>
                </a:lnTo>
                <a:lnTo>
                  <a:pt x="5080" y="1448"/>
                </a:lnTo>
                <a:lnTo>
                  <a:pt x="5103" y="1469"/>
                </a:lnTo>
                <a:lnTo>
                  <a:pt x="5114" y="1478"/>
                </a:lnTo>
                <a:lnTo>
                  <a:pt x="5122" y="1489"/>
                </a:lnTo>
                <a:lnTo>
                  <a:pt x="5130" y="1498"/>
                </a:lnTo>
                <a:lnTo>
                  <a:pt x="5138" y="1509"/>
                </a:lnTo>
                <a:lnTo>
                  <a:pt x="5144" y="1519"/>
                </a:lnTo>
                <a:lnTo>
                  <a:pt x="5150" y="1531"/>
                </a:lnTo>
                <a:lnTo>
                  <a:pt x="5156" y="1542"/>
                </a:lnTo>
                <a:lnTo>
                  <a:pt x="5161" y="1555"/>
                </a:lnTo>
                <a:lnTo>
                  <a:pt x="5171" y="1585"/>
                </a:lnTo>
                <a:lnTo>
                  <a:pt x="5182" y="1620"/>
                </a:lnTo>
                <a:lnTo>
                  <a:pt x="5184" y="1623"/>
                </a:lnTo>
                <a:lnTo>
                  <a:pt x="5186" y="1625"/>
                </a:lnTo>
                <a:lnTo>
                  <a:pt x="5200" y="1626"/>
                </a:lnTo>
                <a:lnTo>
                  <a:pt x="5211" y="1627"/>
                </a:lnTo>
                <a:lnTo>
                  <a:pt x="5221" y="1629"/>
                </a:lnTo>
                <a:lnTo>
                  <a:pt x="5227" y="1633"/>
                </a:lnTo>
                <a:lnTo>
                  <a:pt x="5234" y="1637"/>
                </a:lnTo>
                <a:lnTo>
                  <a:pt x="5239" y="1645"/>
                </a:lnTo>
                <a:lnTo>
                  <a:pt x="5244" y="1654"/>
                </a:lnTo>
                <a:lnTo>
                  <a:pt x="5249" y="1668"/>
                </a:lnTo>
                <a:lnTo>
                  <a:pt x="5256" y="1672"/>
                </a:lnTo>
                <a:lnTo>
                  <a:pt x="5261" y="1676"/>
                </a:lnTo>
                <a:lnTo>
                  <a:pt x="5264" y="1682"/>
                </a:lnTo>
                <a:lnTo>
                  <a:pt x="5267" y="1688"/>
                </a:lnTo>
                <a:lnTo>
                  <a:pt x="5266" y="1703"/>
                </a:lnTo>
                <a:lnTo>
                  <a:pt x="5265" y="1713"/>
                </a:lnTo>
                <a:lnTo>
                  <a:pt x="5264" y="1724"/>
                </a:lnTo>
                <a:lnTo>
                  <a:pt x="5263" y="1734"/>
                </a:lnTo>
                <a:lnTo>
                  <a:pt x="5270" y="1743"/>
                </a:lnTo>
                <a:lnTo>
                  <a:pt x="5275" y="1749"/>
                </a:lnTo>
                <a:lnTo>
                  <a:pt x="5278" y="1757"/>
                </a:lnTo>
                <a:lnTo>
                  <a:pt x="5279" y="1763"/>
                </a:lnTo>
                <a:lnTo>
                  <a:pt x="5278" y="1769"/>
                </a:lnTo>
                <a:lnTo>
                  <a:pt x="5276" y="1775"/>
                </a:lnTo>
                <a:lnTo>
                  <a:pt x="5272" y="1784"/>
                </a:lnTo>
                <a:lnTo>
                  <a:pt x="5267" y="1793"/>
                </a:lnTo>
                <a:lnTo>
                  <a:pt x="5267" y="1814"/>
                </a:lnTo>
                <a:lnTo>
                  <a:pt x="5259" y="1827"/>
                </a:lnTo>
                <a:lnTo>
                  <a:pt x="5246" y="1844"/>
                </a:lnTo>
                <a:lnTo>
                  <a:pt x="5231" y="1861"/>
                </a:lnTo>
                <a:lnTo>
                  <a:pt x="5218" y="1876"/>
                </a:lnTo>
                <a:lnTo>
                  <a:pt x="5209" y="1880"/>
                </a:lnTo>
                <a:lnTo>
                  <a:pt x="5201" y="1884"/>
                </a:lnTo>
                <a:lnTo>
                  <a:pt x="5186" y="1887"/>
                </a:lnTo>
                <a:lnTo>
                  <a:pt x="5170" y="1889"/>
                </a:lnTo>
                <a:lnTo>
                  <a:pt x="5156" y="1897"/>
                </a:lnTo>
                <a:lnTo>
                  <a:pt x="5141" y="1903"/>
                </a:lnTo>
                <a:lnTo>
                  <a:pt x="5094" y="1903"/>
                </a:lnTo>
                <a:lnTo>
                  <a:pt x="5069" y="1904"/>
                </a:lnTo>
                <a:lnTo>
                  <a:pt x="5060" y="1904"/>
                </a:lnTo>
                <a:lnTo>
                  <a:pt x="5058" y="1905"/>
                </a:lnTo>
                <a:lnTo>
                  <a:pt x="5057" y="1925"/>
                </a:lnTo>
                <a:lnTo>
                  <a:pt x="5057" y="1944"/>
                </a:lnTo>
                <a:lnTo>
                  <a:pt x="5057" y="1963"/>
                </a:lnTo>
                <a:lnTo>
                  <a:pt x="5057" y="1981"/>
                </a:lnTo>
                <a:lnTo>
                  <a:pt x="5060" y="1992"/>
                </a:lnTo>
                <a:lnTo>
                  <a:pt x="5063" y="2000"/>
                </a:lnTo>
                <a:lnTo>
                  <a:pt x="5065" y="2010"/>
                </a:lnTo>
                <a:lnTo>
                  <a:pt x="5068" y="2019"/>
                </a:lnTo>
                <a:lnTo>
                  <a:pt x="5075" y="2027"/>
                </a:lnTo>
                <a:lnTo>
                  <a:pt x="5079" y="2035"/>
                </a:lnTo>
                <a:lnTo>
                  <a:pt x="5085" y="2041"/>
                </a:lnTo>
                <a:lnTo>
                  <a:pt x="5095" y="2051"/>
                </a:lnTo>
                <a:lnTo>
                  <a:pt x="5106" y="2058"/>
                </a:lnTo>
                <a:lnTo>
                  <a:pt x="5117" y="2065"/>
                </a:lnTo>
                <a:lnTo>
                  <a:pt x="5126" y="2072"/>
                </a:lnTo>
                <a:lnTo>
                  <a:pt x="5137" y="2079"/>
                </a:lnTo>
                <a:lnTo>
                  <a:pt x="5165" y="2092"/>
                </a:lnTo>
                <a:lnTo>
                  <a:pt x="5194" y="2103"/>
                </a:lnTo>
                <a:lnTo>
                  <a:pt x="5222" y="2116"/>
                </a:lnTo>
                <a:lnTo>
                  <a:pt x="5250" y="2129"/>
                </a:lnTo>
                <a:lnTo>
                  <a:pt x="5279" y="2140"/>
                </a:lnTo>
                <a:lnTo>
                  <a:pt x="5307" y="2153"/>
                </a:lnTo>
                <a:lnTo>
                  <a:pt x="5334" y="2165"/>
                </a:lnTo>
                <a:lnTo>
                  <a:pt x="5363" y="2177"/>
                </a:lnTo>
                <a:lnTo>
                  <a:pt x="5377" y="2184"/>
                </a:lnTo>
                <a:lnTo>
                  <a:pt x="5390" y="2191"/>
                </a:lnTo>
                <a:lnTo>
                  <a:pt x="5404" y="2198"/>
                </a:lnTo>
                <a:lnTo>
                  <a:pt x="5418" y="2205"/>
                </a:lnTo>
                <a:lnTo>
                  <a:pt x="5430" y="2205"/>
                </a:lnTo>
                <a:lnTo>
                  <a:pt x="5456" y="2185"/>
                </a:lnTo>
                <a:lnTo>
                  <a:pt x="5483" y="2166"/>
                </a:lnTo>
                <a:lnTo>
                  <a:pt x="5509" y="2148"/>
                </a:lnTo>
                <a:lnTo>
                  <a:pt x="5535" y="2131"/>
                </a:lnTo>
                <a:lnTo>
                  <a:pt x="5562" y="2115"/>
                </a:lnTo>
                <a:lnTo>
                  <a:pt x="5588" y="2101"/>
                </a:lnTo>
                <a:lnTo>
                  <a:pt x="5615" y="2089"/>
                </a:lnTo>
                <a:lnTo>
                  <a:pt x="5643" y="2078"/>
                </a:lnTo>
                <a:lnTo>
                  <a:pt x="5670" y="2068"/>
                </a:lnTo>
                <a:lnTo>
                  <a:pt x="5698" y="2060"/>
                </a:lnTo>
                <a:lnTo>
                  <a:pt x="5727" y="2053"/>
                </a:lnTo>
                <a:lnTo>
                  <a:pt x="5756" y="2049"/>
                </a:lnTo>
                <a:lnTo>
                  <a:pt x="5787" y="2044"/>
                </a:lnTo>
                <a:lnTo>
                  <a:pt x="5817" y="2043"/>
                </a:lnTo>
                <a:lnTo>
                  <a:pt x="5850" y="2043"/>
                </a:lnTo>
                <a:lnTo>
                  <a:pt x="5882" y="2044"/>
                </a:lnTo>
                <a:lnTo>
                  <a:pt x="5910" y="2047"/>
                </a:lnTo>
                <a:lnTo>
                  <a:pt x="5936" y="2051"/>
                </a:lnTo>
                <a:lnTo>
                  <a:pt x="5963" y="2056"/>
                </a:lnTo>
                <a:lnTo>
                  <a:pt x="5989" y="2061"/>
                </a:lnTo>
                <a:lnTo>
                  <a:pt x="6014" y="2068"/>
                </a:lnTo>
                <a:lnTo>
                  <a:pt x="6039" y="2075"/>
                </a:lnTo>
                <a:lnTo>
                  <a:pt x="6063" y="2083"/>
                </a:lnTo>
                <a:lnTo>
                  <a:pt x="6088" y="2093"/>
                </a:lnTo>
                <a:lnTo>
                  <a:pt x="6111" y="2103"/>
                </a:lnTo>
                <a:lnTo>
                  <a:pt x="6133" y="2114"/>
                </a:lnTo>
                <a:lnTo>
                  <a:pt x="6155" y="2126"/>
                </a:lnTo>
                <a:lnTo>
                  <a:pt x="6176" y="2139"/>
                </a:lnTo>
                <a:lnTo>
                  <a:pt x="6197" y="2152"/>
                </a:lnTo>
                <a:lnTo>
                  <a:pt x="6217" y="2167"/>
                </a:lnTo>
                <a:lnTo>
                  <a:pt x="6236" y="2181"/>
                </a:lnTo>
                <a:lnTo>
                  <a:pt x="6255" y="2197"/>
                </a:lnTo>
                <a:lnTo>
                  <a:pt x="6272" y="2214"/>
                </a:lnTo>
                <a:lnTo>
                  <a:pt x="6288" y="2231"/>
                </a:lnTo>
                <a:lnTo>
                  <a:pt x="6305" y="2249"/>
                </a:lnTo>
                <a:lnTo>
                  <a:pt x="6320" y="2268"/>
                </a:lnTo>
                <a:lnTo>
                  <a:pt x="6335" y="2287"/>
                </a:lnTo>
                <a:lnTo>
                  <a:pt x="6348" y="2307"/>
                </a:lnTo>
                <a:lnTo>
                  <a:pt x="6361" y="2327"/>
                </a:lnTo>
                <a:lnTo>
                  <a:pt x="6373" y="2348"/>
                </a:lnTo>
                <a:lnTo>
                  <a:pt x="6384" y="2370"/>
                </a:lnTo>
                <a:lnTo>
                  <a:pt x="6394" y="2392"/>
                </a:lnTo>
                <a:lnTo>
                  <a:pt x="6403" y="2415"/>
                </a:lnTo>
                <a:lnTo>
                  <a:pt x="6411" y="2439"/>
                </a:lnTo>
                <a:lnTo>
                  <a:pt x="6418" y="2462"/>
                </a:lnTo>
                <a:lnTo>
                  <a:pt x="6424" y="2486"/>
                </a:lnTo>
                <a:lnTo>
                  <a:pt x="6429" y="2511"/>
                </a:lnTo>
                <a:lnTo>
                  <a:pt x="6434" y="2537"/>
                </a:lnTo>
                <a:lnTo>
                  <a:pt x="7297" y="2537"/>
                </a:lnTo>
                <a:lnTo>
                  <a:pt x="8591" y="0"/>
                </a:lnTo>
                <a:lnTo>
                  <a:pt x="4471" y="0"/>
                </a:lnTo>
                <a:close/>
                <a:moveTo>
                  <a:pt x="9861" y="0"/>
                </a:moveTo>
                <a:lnTo>
                  <a:pt x="8568" y="2537"/>
                </a:lnTo>
                <a:lnTo>
                  <a:pt x="8976" y="2537"/>
                </a:lnTo>
                <a:lnTo>
                  <a:pt x="10268" y="0"/>
                </a:lnTo>
                <a:lnTo>
                  <a:pt x="9861" y="0"/>
                </a:lnTo>
                <a:close/>
                <a:moveTo>
                  <a:pt x="5313" y="506"/>
                </a:moveTo>
                <a:lnTo>
                  <a:pt x="5307" y="508"/>
                </a:lnTo>
                <a:lnTo>
                  <a:pt x="5291" y="509"/>
                </a:lnTo>
                <a:lnTo>
                  <a:pt x="5269" y="509"/>
                </a:lnTo>
                <a:lnTo>
                  <a:pt x="5245" y="509"/>
                </a:lnTo>
                <a:lnTo>
                  <a:pt x="5199" y="507"/>
                </a:lnTo>
                <a:lnTo>
                  <a:pt x="5179" y="506"/>
                </a:lnTo>
                <a:lnTo>
                  <a:pt x="5168" y="507"/>
                </a:lnTo>
                <a:lnTo>
                  <a:pt x="5162" y="509"/>
                </a:lnTo>
                <a:lnTo>
                  <a:pt x="5161" y="510"/>
                </a:lnTo>
                <a:lnTo>
                  <a:pt x="5159" y="512"/>
                </a:lnTo>
                <a:lnTo>
                  <a:pt x="5158" y="515"/>
                </a:lnTo>
                <a:lnTo>
                  <a:pt x="5158" y="518"/>
                </a:lnTo>
                <a:lnTo>
                  <a:pt x="5159" y="529"/>
                </a:lnTo>
                <a:lnTo>
                  <a:pt x="5160" y="543"/>
                </a:lnTo>
                <a:lnTo>
                  <a:pt x="5163" y="544"/>
                </a:lnTo>
                <a:lnTo>
                  <a:pt x="5165" y="546"/>
                </a:lnTo>
                <a:lnTo>
                  <a:pt x="5167" y="550"/>
                </a:lnTo>
                <a:lnTo>
                  <a:pt x="5169" y="556"/>
                </a:lnTo>
                <a:lnTo>
                  <a:pt x="5171" y="567"/>
                </a:lnTo>
                <a:lnTo>
                  <a:pt x="5174" y="582"/>
                </a:lnTo>
                <a:lnTo>
                  <a:pt x="5173" y="589"/>
                </a:lnTo>
                <a:lnTo>
                  <a:pt x="5173" y="596"/>
                </a:lnTo>
                <a:lnTo>
                  <a:pt x="5171" y="602"/>
                </a:lnTo>
                <a:lnTo>
                  <a:pt x="5170" y="608"/>
                </a:lnTo>
                <a:lnTo>
                  <a:pt x="5167" y="614"/>
                </a:lnTo>
                <a:lnTo>
                  <a:pt x="5165" y="617"/>
                </a:lnTo>
                <a:lnTo>
                  <a:pt x="5161" y="620"/>
                </a:lnTo>
                <a:lnTo>
                  <a:pt x="5158" y="620"/>
                </a:lnTo>
                <a:lnTo>
                  <a:pt x="5156" y="632"/>
                </a:lnTo>
                <a:lnTo>
                  <a:pt x="5156" y="639"/>
                </a:lnTo>
                <a:lnTo>
                  <a:pt x="5156" y="644"/>
                </a:lnTo>
                <a:lnTo>
                  <a:pt x="5158" y="647"/>
                </a:lnTo>
                <a:lnTo>
                  <a:pt x="5160" y="649"/>
                </a:lnTo>
                <a:lnTo>
                  <a:pt x="5163" y="649"/>
                </a:lnTo>
                <a:lnTo>
                  <a:pt x="5167" y="648"/>
                </a:lnTo>
                <a:lnTo>
                  <a:pt x="5170" y="646"/>
                </a:lnTo>
                <a:lnTo>
                  <a:pt x="5175" y="644"/>
                </a:lnTo>
                <a:lnTo>
                  <a:pt x="5179" y="643"/>
                </a:lnTo>
                <a:lnTo>
                  <a:pt x="5182" y="642"/>
                </a:lnTo>
                <a:lnTo>
                  <a:pt x="5185" y="642"/>
                </a:lnTo>
                <a:lnTo>
                  <a:pt x="5188" y="644"/>
                </a:lnTo>
                <a:lnTo>
                  <a:pt x="5190" y="647"/>
                </a:lnTo>
                <a:lnTo>
                  <a:pt x="5192" y="653"/>
                </a:lnTo>
                <a:lnTo>
                  <a:pt x="5192" y="661"/>
                </a:lnTo>
                <a:lnTo>
                  <a:pt x="5198" y="662"/>
                </a:lnTo>
                <a:lnTo>
                  <a:pt x="5203" y="662"/>
                </a:lnTo>
                <a:lnTo>
                  <a:pt x="5206" y="664"/>
                </a:lnTo>
                <a:lnTo>
                  <a:pt x="5208" y="665"/>
                </a:lnTo>
                <a:lnTo>
                  <a:pt x="5210" y="667"/>
                </a:lnTo>
                <a:lnTo>
                  <a:pt x="5210" y="669"/>
                </a:lnTo>
                <a:lnTo>
                  <a:pt x="5210" y="673"/>
                </a:lnTo>
                <a:lnTo>
                  <a:pt x="5210" y="675"/>
                </a:lnTo>
                <a:lnTo>
                  <a:pt x="5208" y="680"/>
                </a:lnTo>
                <a:lnTo>
                  <a:pt x="5204" y="684"/>
                </a:lnTo>
                <a:lnTo>
                  <a:pt x="5200" y="686"/>
                </a:lnTo>
                <a:lnTo>
                  <a:pt x="5197" y="688"/>
                </a:lnTo>
                <a:lnTo>
                  <a:pt x="5196" y="696"/>
                </a:lnTo>
                <a:lnTo>
                  <a:pt x="5192" y="703"/>
                </a:lnTo>
                <a:lnTo>
                  <a:pt x="5188" y="709"/>
                </a:lnTo>
                <a:lnTo>
                  <a:pt x="5184" y="714"/>
                </a:lnTo>
                <a:lnTo>
                  <a:pt x="5180" y="716"/>
                </a:lnTo>
                <a:lnTo>
                  <a:pt x="5176" y="718"/>
                </a:lnTo>
                <a:lnTo>
                  <a:pt x="5174" y="717"/>
                </a:lnTo>
                <a:lnTo>
                  <a:pt x="5173" y="717"/>
                </a:lnTo>
                <a:lnTo>
                  <a:pt x="5173" y="715"/>
                </a:lnTo>
                <a:lnTo>
                  <a:pt x="5171" y="713"/>
                </a:lnTo>
                <a:lnTo>
                  <a:pt x="5159" y="714"/>
                </a:lnTo>
                <a:lnTo>
                  <a:pt x="5148" y="714"/>
                </a:lnTo>
                <a:lnTo>
                  <a:pt x="5140" y="716"/>
                </a:lnTo>
                <a:lnTo>
                  <a:pt x="5134" y="717"/>
                </a:lnTo>
                <a:lnTo>
                  <a:pt x="5129" y="719"/>
                </a:lnTo>
                <a:lnTo>
                  <a:pt x="5126" y="721"/>
                </a:lnTo>
                <a:lnTo>
                  <a:pt x="5125" y="724"/>
                </a:lnTo>
                <a:lnTo>
                  <a:pt x="5125" y="726"/>
                </a:lnTo>
                <a:lnTo>
                  <a:pt x="5127" y="729"/>
                </a:lnTo>
                <a:lnTo>
                  <a:pt x="5131" y="732"/>
                </a:lnTo>
                <a:lnTo>
                  <a:pt x="5137" y="734"/>
                </a:lnTo>
                <a:lnTo>
                  <a:pt x="5143" y="736"/>
                </a:lnTo>
                <a:lnTo>
                  <a:pt x="5151" y="737"/>
                </a:lnTo>
                <a:lnTo>
                  <a:pt x="5160" y="739"/>
                </a:lnTo>
                <a:lnTo>
                  <a:pt x="5170" y="739"/>
                </a:lnTo>
                <a:lnTo>
                  <a:pt x="5182" y="740"/>
                </a:lnTo>
                <a:lnTo>
                  <a:pt x="5183" y="738"/>
                </a:lnTo>
                <a:lnTo>
                  <a:pt x="5185" y="736"/>
                </a:lnTo>
                <a:lnTo>
                  <a:pt x="5187" y="734"/>
                </a:lnTo>
                <a:lnTo>
                  <a:pt x="5190" y="733"/>
                </a:lnTo>
                <a:lnTo>
                  <a:pt x="5198" y="731"/>
                </a:lnTo>
                <a:lnTo>
                  <a:pt x="5207" y="729"/>
                </a:lnTo>
                <a:lnTo>
                  <a:pt x="5218" y="729"/>
                </a:lnTo>
                <a:lnTo>
                  <a:pt x="5230" y="729"/>
                </a:lnTo>
                <a:lnTo>
                  <a:pt x="5242" y="730"/>
                </a:lnTo>
                <a:lnTo>
                  <a:pt x="5255" y="731"/>
                </a:lnTo>
                <a:lnTo>
                  <a:pt x="5280" y="734"/>
                </a:lnTo>
                <a:lnTo>
                  <a:pt x="5301" y="739"/>
                </a:lnTo>
                <a:lnTo>
                  <a:pt x="5309" y="741"/>
                </a:lnTo>
                <a:lnTo>
                  <a:pt x="5316" y="743"/>
                </a:lnTo>
                <a:lnTo>
                  <a:pt x="5320" y="745"/>
                </a:lnTo>
                <a:lnTo>
                  <a:pt x="5321" y="748"/>
                </a:lnTo>
                <a:lnTo>
                  <a:pt x="5328" y="748"/>
                </a:lnTo>
                <a:lnTo>
                  <a:pt x="5337" y="746"/>
                </a:lnTo>
                <a:lnTo>
                  <a:pt x="5341" y="745"/>
                </a:lnTo>
                <a:lnTo>
                  <a:pt x="5344" y="744"/>
                </a:lnTo>
                <a:lnTo>
                  <a:pt x="5347" y="742"/>
                </a:lnTo>
                <a:lnTo>
                  <a:pt x="5347" y="740"/>
                </a:lnTo>
                <a:lnTo>
                  <a:pt x="5351" y="739"/>
                </a:lnTo>
                <a:lnTo>
                  <a:pt x="5354" y="739"/>
                </a:lnTo>
                <a:lnTo>
                  <a:pt x="5357" y="737"/>
                </a:lnTo>
                <a:lnTo>
                  <a:pt x="5358" y="736"/>
                </a:lnTo>
                <a:lnTo>
                  <a:pt x="5358" y="732"/>
                </a:lnTo>
                <a:lnTo>
                  <a:pt x="5357" y="726"/>
                </a:lnTo>
                <a:lnTo>
                  <a:pt x="5350" y="718"/>
                </a:lnTo>
                <a:lnTo>
                  <a:pt x="5347" y="713"/>
                </a:lnTo>
                <a:lnTo>
                  <a:pt x="5336" y="713"/>
                </a:lnTo>
                <a:lnTo>
                  <a:pt x="5326" y="713"/>
                </a:lnTo>
                <a:lnTo>
                  <a:pt x="5319" y="713"/>
                </a:lnTo>
                <a:lnTo>
                  <a:pt x="5312" y="711"/>
                </a:lnTo>
                <a:lnTo>
                  <a:pt x="5310" y="709"/>
                </a:lnTo>
                <a:lnTo>
                  <a:pt x="5308" y="706"/>
                </a:lnTo>
                <a:lnTo>
                  <a:pt x="5306" y="704"/>
                </a:lnTo>
                <a:lnTo>
                  <a:pt x="5305" y="700"/>
                </a:lnTo>
                <a:lnTo>
                  <a:pt x="5303" y="692"/>
                </a:lnTo>
                <a:lnTo>
                  <a:pt x="5303" y="680"/>
                </a:lnTo>
                <a:lnTo>
                  <a:pt x="5300" y="680"/>
                </a:lnTo>
                <a:lnTo>
                  <a:pt x="5298" y="679"/>
                </a:lnTo>
                <a:lnTo>
                  <a:pt x="5297" y="678"/>
                </a:lnTo>
                <a:lnTo>
                  <a:pt x="5298" y="677"/>
                </a:lnTo>
                <a:lnTo>
                  <a:pt x="5300" y="674"/>
                </a:lnTo>
                <a:lnTo>
                  <a:pt x="5305" y="669"/>
                </a:lnTo>
                <a:lnTo>
                  <a:pt x="5316" y="662"/>
                </a:lnTo>
                <a:lnTo>
                  <a:pt x="5321" y="659"/>
                </a:lnTo>
                <a:lnTo>
                  <a:pt x="5326" y="658"/>
                </a:lnTo>
                <a:lnTo>
                  <a:pt x="5329" y="656"/>
                </a:lnTo>
                <a:lnTo>
                  <a:pt x="5331" y="653"/>
                </a:lnTo>
                <a:lnTo>
                  <a:pt x="5333" y="649"/>
                </a:lnTo>
                <a:lnTo>
                  <a:pt x="5333" y="644"/>
                </a:lnTo>
                <a:lnTo>
                  <a:pt x="5332" y="639"/>
                </a:lnTo>
                <a:lnTo>
                  <a:pt x="5331" y="634"/>
                </a:lnTo>
                <a:lnTo>
                  <a:pt x="5330" y="627"/>
                </a:lnTo>
                <a:lnTo>
                  <a:pt x="5322" y="603"/>
                </a:lnTo>
                <a:lnTo>
                  <a:pt x="5318" y="584"/>
                </a:lnTo>
                <a:lnTo>
                  <a:pt x="5320" y="584"/>
                </a:lnTo>
                <a:lnTo>
                  <a:pt x="5323" y="582"/>
                </a:lnTo>
                <a:lnTo>
                  <a:pt x="5326" y="579"/>
                </a:lnTo>
                <a:lnTo>
                  <a:pt x="5329" y="576"/>
                </a:lnTo>
                <a:lnTo>
                  <a:pt x="5337" y="566"/>
                </a:lnTo>
                <a:lnTo>
                  <a:pt x="5344" y="555"/>
                </a:lnTo>
                <a:lnTo>
                  <a:pt x="5351" y="544"/>
                </a:lnTo>
                <a:lnTo>
                  <a:pt x="5358" y="535"/>
                </a:lnTo>
                <a:lnTo>
                  <a:pt x="5361" y="530"/>
                </a:lnTo>
                <a:lnTo>
                  <a:pt x="5364" y="527"/>
                </a:lnTo>
                <a:lnTo>
                  <a:pt x="5366" y="525"/>
                </a:lnTo>
                <a:lnTo>
                  <a:pt x="5368" y="525"/>
                </a:lnTo>
                <a:lnTo>
                  <a:pt x="5371" y="516"/>
                </a:lnTo>
                <a:lnTo>
                  <a:pt x="5372" y="508"/>
                </a:lnTo>
                <a:lnTo>
                  <a:pt x="5373" y="502"/>
                </a:lnTo>
                <a:lnTo>
                  <a:pt x="5372" y="498"/>
                </a:lnTo>
                <a:lnTo>
                  <a:pt x="5371" y="494"/>
                </a:lnTo>
                <a:lnTo>
                  <a:pt x="5368" y="493"/>
                </a:lnTo>
                <a:lnTo>
                  <a:pt x="5365" y="492"/>
                </a:lnTo>
                <a:lnTo>
                  <a:pt x="5361" y="493"/>
                </a:lnTo>
                <a:lnTo>
                  <a:pt x="5340" y="500"/>
                </a:lnTo>
                <a:lnTo>
                  <a:pt x="5313" y="506"/>
                </a:lnTo>
                <a:close/>
                <a:moveTo>
                  <a:pt x="5596" y="463"/>
                </a:moveTo>
                <a:lnTo>
                  <a:pt x="5596" y="460"/>
                </a:lnTo>
                <a:lnTo>
                  <a:pt x="5595" y="457"/>
                </a:lnTo>
                <a:lnTo>
                  <a:pt x="5594" y="453"/>
                </a:lnTo>
                <a:lnTo>
                  <a:pt x="5592" y="451"/>
                </a:lnTo>
                <a:lnTo>
                  <a:pt x="5587" y="446"/>
                </a:lnTo>
                <a:lnTo>
                  <a:pt x="5581" y="442"/>
                </a:lnTo>
                <a:lnTo>
                  <a:pt x="5572" y="439"/>
                </a:lnTo>
                <a:lnTo>
                  <a:pt x="5564" y="435"/>
                </a:lnTo>
                <a:lnTo>
                  <a:pt x="5554" y="433"/>
                </a:lnTo>
                <a:lnTo>
                  <a:pt x="5545" y="431"/>
                </a:lnTo>
                <a:lnTo>
                  <a:pt x="5535" y="430"/>
                </a:lnTo>
                <a:lnTo>
                  <a:pt x="5526" y="430"/>
                </a:lnTo>
                <a:lnTo>
                  <a:pt x="5516" y="431"/>
                </a:lnTo>
                <a:lnTo>
                  <a:pt x="5509" y="432"/>
                </a:lnTo>
                <a:lnTo>
                  <a:pt x="5503" y="433"/>
                </a:lnTo>
                <a:lnTo>
                  <a:pt x="5497" y="436"/>
                </a:lnTo>
                <a:lnTo>
                  <a:pt x="5495" y="438"/>
                </a:lnTo>
                <a:lnTo>
                  <a:pt x="5494" y="440"/>
                </a:lnTo>
                <a:lnTo>
                  <a:pt x="5493" y="442"/>
                </a:lnTo>
                <a:lnTo>
                  <a:pt x="5493" y="444"/>
                </a:lnTo>
                <a:lnTo>
                  <a:pt x="5490" y="447"/>
                </a:lnTo>
                <a:lnTo>
                  <a:pt x="5488" y="452"/>
                </a:lnTo>
                <a:lnTo>
                  <a:pt x="5487" y="461"/>
                </a:lnTo>
                <a:lnTo>
                  <a:pt x="5487" y="471"/>
                </a:lnTo>
                <a:lnTo>
                  <a:pt x="5487" y="497"/>
                </a:lnTo>
                <a:lnTo>
                  <a:pt x="5489" y="526"/>
                </a:lnTo>
                <a:lnTo>
                  <a:pt x="5491" y="557"/>
                </a:lnTo>
                <a:lnTo>
                  <a:pt x="5494" y="585"/>
                </a:lnTo>
                <a:lnTo>
                  <a:pt x="5496" y="608"/>
                </a:lnTo>
                <a:lnTo>
                  <a:pt x="5496" y="624"/>
                </a:lnTo>
                <a:lnTo>
                  <a:pt x="5494" y="625"/>
                </a:lnTo>
                <a:lnTo>
                  <a:pt x="5492" y="626"/>
                </a:lnTo>
                <a:lnTo>
                  <a:pt x="5490" y="627"/>
                </a:lnTo>
                <a:lnTo>
                  <a:pt x="5488" y="630"/>
                </a:lnTo>
                <a:lnTo>
                  <a:pt x="5483" y="636"/>
                </a:lnTo>
                <a:lnTo>
                  <a:pt x="5478" y="643"/>
                </a:lnTo>
                <a:lnTo>
                  <a:pt x="5473" y="649"/>
                </a:lnTo>
                <a:lnTo>
                  <a:pt x="5469" y="656"/>
                </a:lnTo>
                <a:lnTo>
                  <a:pt x="5464" y="660"/>
                </a:lnTo>
                <a:lnTo>
                  <a:pt x="5460" y="661"/>
                </a:lnTo>
                <a:lnTo>
                  <a:pt x="5462" y="679"/>
                </a:lnTo>
                <a:lnTo>
                  <a:pt x="5465" y="705"/>
                </a:lnTo>
                <a:lnTo>
                  <a:pt x="5465" y="712"/>
                </a:lnTo>
                <a:lnTo>
                  <a:pt x="5465" y="718"/>
                </a:lnTo>
                <a:lnTo>
                  <a:pt x="5464" y="724"/>
                </a:lnTo>
                <a:lnTo>
                  <a:pt x="5463" y="730"/>
                </a:lnTo>
                <a:lnTo>
                  <a:pt x="5461" y="734"/>
                </a:lnTo>
                <a:lnTo>
                  <a:pt x="5458" y="737"/>
                </a:lnTo>
                <a:lnTo>
                  <a:pt x="5454" y="739"/>
                </a:lnTo>
                <a:lnTo>
                  <a:pt x="5450" y="740"/>
                </a:lnTo>
                <a:lnTo>
                  <a:pt x="5449" y="735"/>
                </a:lnTo>
                <a:lnTo>
                  <a:pt x="5447" y="731"/>
                </a:lnTo>
                <a:lnTo>
                  <a:pt x="5445" y="729"/>
                </a:lnTo>
                <a:lnTo>
                  <a:pt x="5442" y="727"/>
                </a:lnTo>
                <a:lnTo>
                  <a:pt x="5438" y="729"/>
                </a:lnTo>
                <a:lnTo>
                  <a:pt x="5433" y="730"/>
                </a:lnTo>
                <a:lnTo>
                  <a:pt x="5429" y="732"/>
                </a:lnTo>
                <a:lnTo>
                  <a:pt x="5426" y="735"/>
                </a:lnTo>
                <a:lnTo>
                  <a:pt x="5422" y="737"/>
                </a:lnTo>
                <a:lnTo>
                  <a:pt x="5420" y="741"/>
                </a:lnTo>
                <a:lnTo>
                  <a:pt x="5418" y="744"/>
                </a:lnTo>
                <a:lnTo>
                  <a:pt x="5417" y="748"/>
                </a:lnTo>
                <a:lnTo>
                  <a:pt x="5417" y="750"/>
                </a:lnTo>
                <a:lnTo>
                  <a:pt x="5419" y="752"/>
                </a:lnTo>
                <a:lnTo>
                  <a:pt x="5422" y="754"/>
                </a:lnTo>
                <a:lnTo>
                  <a:pt x="5427" y="754"/>
                </a:lnTo>
                <a:lnTo>
                  <a:pt x="5428" y="757"/>
                </a:lnTo>
                <a:lnTo>
                  <a:pt x="5430" y="760"/>
                </a:lnTo>
                <a:lnTo>
                  <a:pt x="5432" y="762"/>
                </a:lnTo>
                <a:lnTo>
                  <a:pt x="5436" y="763"/>
                </a:lnTo>
                <a:lnTo>
                  <a:pt x="5446" y="766"/>
                </a:lnTo>
                <a:lnTo>
                  <a:pt x="5456" y="768"/>
                </a:lnTo>
                <a:lnTo>
                  <a:pt x="5467" y="770"/>
                </a:lnTo>
                <a:lnTo>
                  <a:pt x="5476" y="772"/>
                </a:lnTo>
                <a:lnTo>
                  <a:pt x="5480" y="774"/>
                </a:lnTo>
                <a:lnTo>
                  <a:pt x="5483" y="775"/>
                </a:lnTo>
                <a:lnTo>
                  <a:pt x="5485" y="778"/>
                </a:lnTo>
                <a:lnTo>
                  <a:pt x="5485" y="781"/>
                </a:lnTo>
                <a:lnTo>
                  <a:pt x="5492" y="780"/>
                </a:lnTo>
                <a:lnTo>
                  <a:pt x="5497" y="779"/>
                </a:lnTo>
                <a:lnTo>
                  <a:pt x="5502" y="778"/>
                </a:lnTo>
                <a:lnTo>
                  <a:pt x="5505" y="775"/>
                </a:lnTo>
                <a:lnTo>
                  <a:pt x="5507" y="772"/>
                </a:lnTo>
                <a:lnTo>
                  <a:pt x="5508" y="768"/>
                </a:lnTo>
                <a:lnTo>
                  <a:pt x="5509" y="761"/>
                </a:lnTo>
                <a:lnTo>
                  <a:pt x="5509" y="754"/>
                </a:lnTo>
                <a:lnTo>
                  <a:pt x="5505" y="754"/>
                </a:lnTo>
                <a:lnTo>
                  <a:pt x="5501" y="753"/>
                </a:lnTo>
                <a:lnTo>
                  <a:pt x="5499" y="752"/>
                </a:lnTo>
                <a:lnTo>
                  <a:pt x="5496" y="751"/>
                </a:lnTo>
                <a:lnTo>
                  <a:pt x="5494" y="746"/>
                </a:lnTo>
                <a:lnTo>
                  <a:pt x="5493" y="741"/>
                </a:lnTo>
                <a:lnTo>
                  <a:pt x="5495" y="731"/>
                </a:lnTo>
                <a:lnTo>
                  <a:pt x="5496" y="721"/>
                </a:lnTo>
                <a:lnTo>
                  <a:pt x="5494" y="721"/>
                </a:lnTo>
                <a:lnTo>
                  <a:pt x="5493" y="720"/>
                </a:lnTo>
                <a:lnTo>
                  <a:pt x="5493" y="718"/>
                </a:lnTo>
                <a:lnTo>
                  <a:pt x="5494" y="717"/>
                </a:lnTo>
                <a:lnTo>
                  <a:pt x="5500" y="712"/>
                </a:lnTo>
                <a:lnTo>
                  <a:pt x="5506" y="706"/>
                </a:lnTo>
                <a:lnTo>
                  <a:pt x="5521" y="697"/>
                </a:lnTo>
                <a:lnTo>
                  <a:pt x="5529" y="692"/>
                </a:lnTo>
                <a:lnTo>
                  <a:pt x="5530" y="678"/>
                </a:lnTo>
                <a:lnTo>
                  <a:pt x="5532" y="665"/>
                </a:lnTo>
                <a:lnTo>
                  <a:pt x="5536" y="654"/>
                </a:lnTo>
                <a:lnTo>
                  <a:pt x="5541" y="643"/>
                </a:lnTo>
                <a:lnTo>
                  <a:pt x="5547" y="635"/>
                </a:lnTo>
                <a:lnTo>
                  <a:pt x="5553" y="625"/>
                </a:lnTo>
                <a:lnTo>
                  <a:pt x="5560" y="618"/>
                </a:lnTo>
                <a:lnTo>
                  <a:pt x="5566" y="610"/>
                </a:lnTo>
                <a:lnTo>
                  <a:pt x="5580" y="597"/>
                </a:lnTo>
                <a:lnTo>
                  <a:pt x="5591" y="583"/>
                </a:lnTo>
                <a:lnTo>
                  <a:pt x="5596" y="576"/>
                </a:lnTo>
                <a:lnTo>
                  <a:pt x="5600" y="568"/>
                </a:lnTo>
                <a:lnTo>
                  <a:pt x="5603" y="560"/>
                </a:lnTo>
                <a:lnTo>
                  <a:pt x="5603" y="551"/>
                </a:lnTo>
                <a:lnTo>
                  <a:pt x="5607" y="550"/>
                </a:lnTo>
                <a:lnTo>
                  <a:pt x="5610" y="547"/>
                </a:lnTo>
                <a:lnTo>
                  <a:pt x="5612" y="543"/>
                </a:lnTo>
                <a:lnTo>
                  <a:pt x="5613" y="538"/>
                </a:lnTo>
                <a:lnTo>
                  <a:pt x="5614" y="523"/>
                </a:lnTo>
                <a:lnTo>
                  <a:pt x="5613" y="507"/>
                </a:lnTo>
                <a:lnTo>
                  <a:pt x="5610" y="490"/>
                </a:lnTo>
                <a:lnTo>
                  <a:pt x="5607" y="477"/>
                </a:lnTo>
                <a:lnTo>
                  <a:pt x="5604" y="470"/>
                </a:lnTo>
                <a:lnTo>
                  <a:pt x="5602" y="466"/>
                </a:lnTo>
                <a:lnTo>
                  <a:pt x="5600" y="463"/>
                </a:lnTo>
                <a:lnTo>
                  <a:pt x="5596" y="463"/>
                </a:lnTo>
                <a:close/>
                <a:moveTo>
                  <a:pt x="6420" y="2791"/>
                </a:moveTo>
                <a:lnTo>
                  <a:pt x="6414" y="2817"/>
                </a:lnTo>
                <a:lnTo>
                  <a:pt x="6406" y="2844"/>
                </a:lnTo>
                <a:lnTo>
                  <a:pt x="6398" y="2870"/>
                </a:lnTo>
                <a:lnTo>
                  <a:pt x="6389" y="2895"/>
                </a:lnTo>
                <a:lnTo>
                  <a:pt x="6380" y="2919"/>
                </a:lnTo>
                <a:lnTo>
                  <a:pt x="6369" y="2944"/>
                </a:lnTo>
                <a:lnTo>
                  <a:pt x="6358" y="2967"/>
                </a:lnTo>
                <a:lnTo>
                  <a:pt x="6346" y="2990"/>
                </a:lnTo>
                <a:lnTo>
                  <a:pt x="6334" y="3012"/>
                </a:lnTo>
                <a:lnTo>
                  <a:pt x="6320" y="3033"/>
                </a:lnTo>
                <a:lnTo>
                  <a:pt x="6305" y="3054"/>
                </a:lnTo>
                <a:lnTo>
                  <a:pt x="6291" y="3073"/>
                </a:lnTo>
                <a:lnTo>
                  <a:pt x="6274" y="3093"/>
                </a:lnTo>
                <a:lnTo>
                  <a:pt x="6257" y="3111"/>
                </a:lnTo>
                <a:lnTo>
                  <a:pt x="6240" y="3128"/>
                </a:lnTo>
                <a:lnTo>
                  <a:pt x="6221" y="3145"/>
                </a:lnTo>
                <a:lnTo>
                  <a:pt x="6202" y="3161"/>
                </a:lnTo>
                <a:lnTo>
                  <a:pt x="6182" y="3176"/>
                </a:lnTo>
                <a:lnTo>
                  <a:pt x="6161" y="3190"/>
                </a:lnTo>
                <a:lnTo>
                  <a:pt x="6140" y="3203"/>
                </a:lnTo>
                <a:lnTo>
                  <a:pt x="6118" y="3216"/>
                </a:lnTo>
                <a:lnTo>
                  <a:pt x="6095" y="3227"/>
                </a:lnTo>
                <a:lnTo>
                  <a:pt x="6071" y="3238"/>
                </a:lnTo>
                <a:lnTo>
                  <a:pt x="6047" y="3247"/>
                </a:lnTo>
                <a:lnTo>
                  <a:pt x="6021" y="3256"/>
                </a:lnTo>
                <a:lnTo>
                  <a:pt x="5995" y="3263"/>
                </a:lnTo>
                <a:lnTo>
                  <a:pt x="5968" y="3269"/>
                </a:lnTo>
                <a:lnTo>
                  <a:pt x="5939" y="3275"/>
                </a:lnTo>
                <a:lnTo>
                  <a:pt x="5911" y="3279"/>
                </a:lnTo>
                <a:lnTo>
                  <a:pt x="5881" y="3283"/>
                </a:lnTo>
                <a:lnTo>
                  <a:pt x="5852" y="3285"/>
                </a:lnTo>
                <a:lnTo>
                  <a:pt x="5820" y="3286"/>
                </a:lnTo>
                <a:lnTo>
                  <a:pt x="5792" y="3286"/>
                </a:lnTo>
                <a:lnTo>
                  <a:pt x="5765" y="3285"/>
                </a:lnTo>
                <a:lnTo>
                  <a:pt x="5737" y="3282"/>
                </a:lnTo>
                <a:lnTo>
                  <a:pt x="5710" y="3279"/>
                </a:lnTo>
                <a:lnTo>
                  <a:pt x="5684" y="3274"/>
                </a:lnTo>
                <a:lnTo>
                  <a:pt x="5657" y="3268"/>
                </a:lnTo>
                <a:lnTo>
                  <a:pt x="5632" y="3261"/>
                </a:lnTo>
                <a:lnTo>
                  <a:pt x="5608" y="3253"/>
                </a:lnTo>
                <a:lnTo>
                  <a:pt x="5584" y="3244"/>
                </a:lnTo>
                <a:lnTo>
                  <a:pt x="5560" y="3234"/>
                </a:lnTo>
                <a:lnTo>
                  <a:pt x="5536" y="3223"/>
                </a:lnTo>
                <a:lnTo>
                  <a:pt x="5514" y="3210"/>
                </a:lnTo>
                <a:lnTo>
                  <a:pt x="5492" y="3198"/>
                </a:lnTo>
                <a:lnTo>
                  <a:pt x="5472" y="3183"/>
                </a:lnTo>
                <a:lnTo>
                  <a:pt x="5451" y="3168"/>
                </a:lnTo>
                <a:lnTo>
                  <a:pt x="5432" y="3152"/>
                </a:lnTo>
                <a:lnTo>
                  <a:pt x="5413" y="3136"/>
                </a:lnTo>
                <a:lnTo>
                  <a:pt x="5395" y="3118"/>
                </a:lnTo>
                <a:lnTo>
                  <a:pt x="5378" y="3099"/>
                </a:lnTo>
                <a:lnTo>
                  <a:pt x="5361" y="3080"/>
                </a:lnTo>
                <a:lnTo>
                  <a:pt x="5346" y="3060"/>
                </a:lnTo>
                <a:lnTo>
                  <a:pt x="5330" y="3039"/>
                </a:lnTo>
                <a:lnTo>
                  <a:pt x="5317" y="3016"/>
                </a:lnTo>
                <a:lnTo>
                  <a:pt x="5304" y="2994"/>
                </a:lnTo>
                <a:lnTo>
                  <a:pt x="5291" y="2971"/>
                </a:lnTo>
                <a:lnTo>
                  <a:pt x="5281" y="2947"/>
                </a:lnTo>
                <a:lnTo>
                  <a:pt x="5270" y="2923"/>
                </a:lnTo>
                <a:lnTo>
                  <a:pt x="5261" y="2897"/>
                </a:lnTo>
                <a:lnTo>
                  <a:pt x="5252" y="2871"/>
                </a:lnTo>
                <a:lnTo>
                  <a:pt x="5245" y="2845"/>
                </a:lnTo>
                <a:lnTo>
                  <a:pt x="5239" y="2818"/>
                </a:lnTo>
                <a:lnTo>
                  <a:pt x="5234" y="2791"/>
                </a:lnTo>
                <a:lnTo>
                  <a:pt x="5022" y="2791"/>
                </a:lnTo>
                <a:lnTo>
                  <a:pt x="5017" y="2802"/>
                </a:lnTo>
                <a:lnTo>
                  <a:pt x="5011" y="2814"/>
                </a:lnTo>
                <a:lnTo>
                  <a:pt x="5004" y="2826"/>
                </a:lnTo>
                <a:lnTo>
                  <a:pt x="4998" y="2837"/>
                </a:lnTo>
                <a:lnTo>
                  <a:pt x="4992" y="2853"/>
                </a:lnTo>
                <a:lnTo>
                  <a:pt x="4986" y="2869"/>
                </a:lnTo>
                <a:lnTo>
                  <a:pt x="4983" y="2884"/>
                </a:lnTo>
                <a:lnTo>
                  <a:pt x="4982" y="2900"/>
                </a:lnTo>
                <a:lnTo>
                  <a:pt x="4983" y="2916"/>
                </a:lnTo>
                <a:lnTo>
                  <a:pt x="4986" y="2933"/>
                </a:lnTo>
                <a:lnTo>
                  <a:pt x="4994" y="2966"/>
                </a:lnTo>
                <a:lnTo>
                  <a:pt x="4999" y="2989"/>
                </a:lnTo>
                <a:lnTo>
                  <a:pt x="5005" y="3013"/>
                </a:lnTo>
                <a:lnTo>
                  <a:pt x="5016" y="3050"/>
                </a:lnTo>
                <a:lnTo>
                  <a:pt x="5024" y="3089"/>
                </a:lnTo>
                <a:lnTo>
                  <a:pt x="5031" y="3119"/>
                </a:lnTo>
                <a:lnTo>
                  <a:pt x="5036" y="3142"/>
                </a:lnTo>
                <a:lnTo>
                  <a:pt x="5039" y="3159"/>
                </a:lnTo>
                <a:lnTo>
                  <a:pt x="5041" y="3172"/>
                </a:lnTo>
                <a:lnTo>
                  <a:pt x="5043" y="3185"/>
                </a:lnTo>
                <a:lnTo>
                  <a:pt x="5045" y="3199"/>
                </a:lnTo>
                <a:lnTo>
                  <a:pt x="5047" y="3214"/>
                </a:lnTo>
                <a:lnTo>
                  <a:pt x="5047" y="3285"/>
                </a:lnTo>
                <a:lnTo>
                  <a:pt x="5042" y="3324"/>
                </a:lnTo>
                <a:lnTo>
                  <a:pt x="5037" y="3363"/>
                </a:lnTo>
                <a:lnTo>
                  <a:pt x="5031" y="3401"/>
                </a:lnTo>
                <a:lnTo>
                  <a:pt x="5025" y="3440"/>
                </a:lnTo>
                <a:lnTo>
                  <a:pt x="5019" y="3462"/>
                </a:lnTo>
                <a:lnTo>
                  <a:pt x="5013" y="3485"/>
                </a:lnTo>
                <a:lnTo>
                  <a:pt x="5007" y="3507"/>
                </a:lnTo>
                <a:lnTo>
                  <a:pt x="5001" y="3529"/>
                </a:lnTo>
                <a:lnTo>
                  <a:pt x="4995" y="3550"/>
                </a:lnTo>
                <a:lnTo>
                  <a:pt x="4988" y="3572"/>
                </a:lnTo>
                <a:lnTo>
                  <a:pt x="4983" y="3594"/>
                </a:lnTo>
                <a:lnTo>
                  <a:pt x="4977" y="3616"/>
                </a:lnTo>
                <a:lnTo>
                  <a:pt x="4952" y="3681"/>
                </a:lnTo>
                <a:lnTo>
                  <a:pt x="4925" y="3748"/>
                </a:lnTo>
                <a:lnTo>
                  <a:pt x="4912" y="3783"/>
                </a:lnTo>
                <a:lnTo>
                  <a:pt x="4898" y="3818"/>
                </a:lnTo>
                <a:lnTo>
                  <a:pt x="4885" y="3853"/>
                </a:lnTo>
                <a:lnTo>
                  <a:pt x="4873" y="3888"/>
                </a:lnTo>
                <a:lnTo>
                  <a:pt x="4862" y="3924"/>
                </a:lnTo>
                <a:lnTo>
                  <a:pt x="4852" y="3960"/>
                </a:lnTo>
                <a:lnTo>
                  <a:pt x="4843" y="3996"/>
                </a:lnTo>
                <a:lnTo>
                  <a:pt x="4837" y="4032"/>
                </a:lnTo>
                <a:lnTo>
                  <a:pt x="4832" y="4068"/>
                </a:lnTo>
                <a:lnTo>
                  <a:pt x="4829" y="4102"/>
                </a:lnTo>
                <a:lnTo>
                  <a:pt x="4829" y="4120"/>
                </a:lnTo>
                <a:lnTo>
                  <a:pt x="4829" y="4137"/>
                </a:lnTo>
                <a:lnTo>
                  <a:pt x="4829" y="4155"/>
                </a:lnTo>
                <a:lnTo>
                  <a:pt x="4831" y="4172"/>
                </a:lnTo>
                <a:lnTo>
                  <a:pt x="4833" y="4187"/>
                </a:lnTo>
                <a:lnTo>
                  <a:pt x="4835" y="4201"/>
                </a:lnTo>
                <a:lnTo>
                  <a:pt x="4838" y="4216"/>
                </a:lnTo>
                <a:lnTo>
                  <a:pt x="4841" y="4230"/>
                </a:lnTo>
                <a:lnTo>
                  <a:pt x="4845" y="4245"/>
                </a:lnTo>
                <a:lnTo>
                  <a:pt x="4850" y="4258"/>
                </a:lnTo>
                <a:lnTo>
                  <a:pt x="4855" y="4272"/>
                </a:lnTo>
                <a:lnTo>
                  <a:pt x="4861" y="4285"/>
                </a:lnTo>
                <a:lnTo>
                  <a:pt x="4867" y="4298"/>
                </a:lnTo>
                <a:lnTo>
                  <a:pt x="4874" y="4311"/>
                </a:lnTo>
                <a:lnTo>
                  <a:pt x="4881" y="4324"/>
                </a:lnTo>
                <a:lnTo>
                  <a:pt x="4889" y="4335"/>
                </a:lnTo>
                <a:lnTo>
                  <a:pt x="4897" y="4347"/>
                </a:lnTo>
                <a:lnTo>
                  <a:pt x="4905" y="4359"/>
                </a:lnTo>
                <a:lnTo>
                  <a:pt x="4915" y="4370"/>
                </a:lnTo>
                <a:lnTo>
                  <a:pt x="4924" y="4381"/>
                </a:lnTo>
                <a:lnTo>
                  <a:pt x="4935" y="4391"/>
                </a:lnTo>
                <a:lnTo>
                  <a:pt x="4944" y="4401"/>
                </a:lnTo>
                <a:lnTo>
                  <a:pt x="4956" y="4410"/>
                </a:lnTo>
                <a:lnTo>
                  <a:pt x="4966" y="4420"/>
                </a:lnTo>
                <a:lnTo>
                  <a:pt x="4978" y="4428"/>
                </a:lnTo>
                <a:lnTo>
                  <a:pt x="4990" y="4436"/>
                </a:lnTo>
                <a:lnTo>
                  <a:pt x="5002" y="4443"/>
                </a:lnTo>
                <a:lnTo>
                  <a:pt x="5015" y="4450"/>
                </a:lnTo>
                <a:lnTo>
                  <a:pt x="5027" y="4457"/>
                </a:lnTo>
                <a:lnTo>
                  <a:pt x="5040" y="4463"/>
                </a:lnTo>
                <a:lnTo>
                  <a:pt x="5054" y="4468"/>
                </a:lnTo>
                <a:lnTo>
                  <a:pt x="5067" y="4472"/>
                </a:lnTo>
                <a:lnTo>
                  <a:pt x="5082" y="4477"/>
                </a:lnTo>
                <a:lnTo>
                  <a:pt x="5096" y="4480"/>
                </a:lnTo>
                <a:lnTo>
                  <a:pt x="5110" y="4483"/>
                </a:lnTo>
                <a:lnTo>
                  <a:pt x="5125" y="4485"/>
                </a:lnTo>
                <a:lnTo>
                  <a:pt x="5143" y="4487"/>
                </a:lnTo>
                <a:lnTo>
                  <a:pt x="5161" y="4488"/>
                </a:lnTo>
                <a:lnTo>
                  <a:pt x="5178" y="4489"/>
                </a:lnTo>
                <a:lnTo>
                  <a:pt x="5195" y="4489"/>
                </a:lnTo>
                <a:lnTo>
                  <a:pt x="5210" y="4488"/>
                </a:lnTo>
                <a:lnTo>
                  <a:pt x="5226" y="4486"/>
                </a:lnTo>
                <a:lnTo>
                  <a:pt x="5242" y="4484"/>
                </a:lnTo>
                <a:lnTo>
                  <a:pt x="5257" y="4482"/>
                </a:lnTo>
                <a:lnTo>
                  <a:pt x="5271" y="4478"/>
                </a:lnTo>
                <a:lnTo>
                  <a:pt x="5285" y="4473"/>
                </a:lnTo>
                <a:lnTo>
                  <a:pt x="5299" y="4469"/>
                </a:lnTo>
                <a:lnTo>
                  <a:pt x="5312" y="4464"/>
                </a:lnTo>
                <a:lnTo>
                  <a:pt x="5325" y="4458"/>
                </a:lnTo>
                <a:lnTo>
                  <a:pt x="5338" y="4450"/>
                </a:lnTo>
                <a:lnTo>
                  <a:pt x="5349" y="4443"/>
                </a:lnTo>
                <a:lnTo>
                  <a:pt x="5361" y="4436"/>
                </a:lnTo>
                <a:lnTo>
                  <a:pt x="5372" y="4427"/>
                </a:lnTo>
                <a:lnTo>
                  <a:pt x="5383" y="4418"/>
                </a:lnTo>
                <a:lnTo>
                  <a:pt x="5392" y="4407"/>
                </a:lnTo>
                <a:lnTo>
                  <a:pt x="5403" y="4397"/>
                </a:lnTo>
                <a:lnTo>
                  <a:pt x="5412" y="4386"/>
                </a:lnTo>
                <a:lnTo>
                  <a:pt x="5421" y="4374"/>
                </a:lnTo>
                <a:lnTo>
                  <a:pt x="5429" y="4362"/>
                </a:lnTo>
                <a:lnTo>
                  <a:pt x="5438" y="4349"/>
                </a:lnTo>
                <a:lnTo>
                  <a:pt x="5445" y="4335"/>
                </a:lnTo>
                <a:lnTo>
                  <a:pt x="5452" y="4321"/>
                </a:lnTo>
                <a:lnTo>
                  <a:pt x="5460" y="4306"/>
                </a:lnTo>
                <a:lnTo>
                  <a:pt x="5466" y="4291"/>
                </a:lnTo>
                <a:lnTo>
                  <a:pt x="5471" y="4275"/>
                </a:lnTo>
                <a:lnTo>
                  <a:pt x="5478" y="4258"/>
                </a:lnTo>
                <a:lnTo>
                  <a:pt x="5482" y="4242"/>
                </a:lnTo>
                <a:lnTo>
                  <a:pt x="5487" y="4224"/>
                </a:lnTo>
                <a:lnTo>
                  <a:pt x="5491" y="4201"/>
                </a:lnTo>
                <a:lnTo>
                  <a:pt x="5495" y="4180"/>
                </a:lnTo>
                <a:lnTo>
                  <a:pt x="5497" y="4159"/>
                </a:lnTo>
                <a:lnTo>
                  <a:pt x="5499" y="4138"/>
                </a:lnTo>
                <a:lnTo>
                  <a:pt x="5499" y="4118"/>
                </a:lnTo>
                <a:lnTo>
                  <a:pt x="5497" y="4098"/>
                </a:lnTo>
                <a:lnTo>
                  <a:pt x="5495" y="4078"/>
                </a:lnTo>
                <a:lnTo>
                  <a:pt x="5492" y="4059"/>
                </a:lnTo>
                <a:lnTo>
                  <a:pt x="5488" y="4039"/>
                </a:lnTo>
                <a:lnTo>
                  <a:pt x="5484" y="4020"/>
                </a:lnTo>
                <a:lnTo>
                  <a:pt x="5479" y="4000"/>
                </a:lnTo>
                <a:lnTo>
                  <a:pt x="5472" y="3980"/>
                </a:lnTo>
                <a:lnTo>
                  <a:pt x="5459" y="3939"/>
                </a:lnTo>
                <a:lnTo>
                  <a:pt x="5444" y="3897"/>
                </a:lnTo>
                <a:lnTo>
                  <a:pt x="5428" y="3866"/>
                </a:lnTo>
                <a:lnTo>
                  <a:pt x="5412" y="3837"/>
                </a:lnTo>
                <a:lnTo>
                  <a:pt x="5395" y="3808"/>
                </a:lnTo>
                <a:lnTo>
                  <a:pt x="5379" y="3779"/>
                </a:lnTo>
                <a:lnTo>
                  <a:pt x="5361" y="3750"/>
                </a:lnTo>
                <a:lnTo>
                  <a:pt x="5343" y="3722"/>
                </a:lnTo>
                <a:lnTo>
                  <a:pt x="5325" y="3693"/>
                </a:lnTo>
                <a:lnTo>
                  <a:pt x="5306" y="3665"/>
                </a:lnTo>
                <a:lnTo>
                  <a:pt x="5307" y="3655"/>
                </a:lnTo>
                <a:lnTo>
                  <a:pt x="5307" y="3646"/>
                </a:lnTo>
                <a:lnTo>
                  <a:pt x="5311" y="3642"/>
                </a:lnTo>
                <a:lnTo>
                  <a:pt x="5314" y="3638"/>
                </a:lnTo>
                <a:lnTo>
                  <a:pt x="5323" y="3634"/>
                </a:lnTo>
                <a:lnTo>
                  <a:pt x="5338" y="3630"/>
                </a:lnTo>
                <a:lnTo>
                  <a:pt x="5369" y="3623"/>
                </a:lnTo>
                <a:lnTo>
                  <a:pt x="5427" y="3608"/>
                </a:lnTo>
                <a:lnTo>
                  <a:pt x="5444" y="3605"/>
                </a:lnTo>
                <a:lnTo>
                  <a:pt x="5461" y="3602"/>
                </a:lnTo>
                <a:lnTo>
                  <a:pt x="5480" y="3601"/>
                </a:lnTo>
                <a:lnTo>
                  <a:pt x="5497" y="3602"/>
                </a:lnTo>
                <a:lnTo>
                  <a:pt x="5525" y="3602"/>
                </a:lnTo>
                <a:lnTo>
                  <a:pt x="5552" y="3603"/>
                </a:lnTo>
                <a:lnTo>
                  <a:pt x="5581" y="3604"/>
                </a:lnTo>
                <a:lnTo>
                  <a:pt x="5608" y="3605"/>
                </a:lnTo>
                <a:lnTo>
                  <a:pt x="5635" y="3606"/>
                </a:lnTo>
                <a:lnTo>
                  <a:pt x="5662" y="3607"/>
                </a:lnTo>
                <a:lnTo>
                  <a:pt x="5686" y="3608"/>
                </a:lnTo>
                <a:lnTo>
                  <a:pt x="5708" y="3608"/>
                </a:lnTo>
                <a:lnTo>
                  <a:pt x="5712" y="3607"/>
                </a:lnTo>
                <a:lnTo>
                  <a:pt x="5716" y="3606"/>
                </a:lnTo>
                <a:lnTo>
                  <a:pt x="5719" y="3604"/>
                </a:lnTo>
                <a:lnTo>
                  <a:pt x="5724" y="3602"/>
                </a:lnTo>
                <a:lnTo>
                  <a:pt x="5730" y="3596"/>
                </a:lnTo>
                <a:lnTo>
                  <a:pt x="5736" y="3590"/>
                </a:lnTo>
                <a:lnTo>
                  <a:pt x="5756" y="3579"/>
                </a:lnTo>
                <a:lnTo>
                  <a:pt x="5775" y="3569"/>
                </a:lnTo>
                <a:lnTo>
                  <a:pt x="5790" y="3559"/>
                </a:lnTo>
                <a:lnTo>
                  <a:pt x="5798" y="3553"/>
                </a:lnTo>
                <a:lnTo>
                  <a:pt x="5811" y="3546"/>
                </a:lnTo>
                <a:lnTo>
                  <a:pt x="5824" y="3539"/>
                </a:lnTo>
                <a:lnTo>
                  <a:pt x="5842" y="3530"/>
                </a:lnTo>
                <a:lnTo>
                  <a:pt x="5876" y="3515"/>
                </a:lnTo>
                <a:lnTo>
                  <a:pt x="5897" y="3509"/>
                </a:lnTo>
                <a:lnTo>
                  <a:pt x="5919" y="3502"/>
                </a:lnTo>
                <a:lnTo>
                  <a:pt x="5940" y="3496"/>
                </a:lnTo>
                <a:lnTo>
                  <a:pt x="5961" y="3490"/>
                </a:lnTo>
                <a:lnTo>
                  <a:pt x="5973" y="3489"/>
                </a:lnTo>
                <a:lnTo>
                  <a:pt x="5983" y="3488"/>
                </a:lnTo>
                <a:lnTo>
                  <a:pt x="5994" y="3486"/>
                </a:lnTo>
                <a:lnTo>
                  <a:pt x="6003" y="3485"/>
                </a:lnTo>
                <a:lnTo>
                  <a:pt x="6020" y="3478"/>
                </a:lnTo>
                <a:lnTo>
                  <a:pt x="6035" y="3472"/>
                </a:lnTo>
                <a:lnTo>
                  <a:pt x="6044" y="3472"/>
                </a:lnTo>
                <a:lnTo>
                  <a:pt x="6048" y="3474"/>
                </a:lnTo>
                <a:lnTo>
                  <a:pt x="6051" y="3477"/>
                </a:lnTo>
                <a:lnTo>
                  <a:pt x="6053" y="3480"/>
                </a:lnTo>
                <a:lnTo>
                  <a:pt x="6057" y="3487"/>
                </a:lnTo>
                <a:lnTo>
                  <a:pt x="6056" y="3492"/>
                </a:lnTo>
                <a:lnTo>
                  <a:pt x="6050" y="3510"/>
                </a:lnTo>
                <a:lnTo>
                  <a:pt x="6032" y="3553"/>
                </a:lnTo>
                <a:lnTo>
                  <a:pt x="5996" y="3637"/>
                </a:lnTo>
                <a:lnTo>
                  <a:pt x="5981" y="3671"/>
                </a:lnTo>
                <a:lnTo>
                  <a:pt x="5970" y="3699"/>
                </a:lnTo>
                <a:lnTo>
                  <a:pt x="5959" y="3722"/>
                </a:lnTo>
                <a:lnTo>
                  <a:pt x="5951" y="3746"/>
                </a:lnTo>
                <a:lnTo>
                  <a:pt x="5942" y="3772"/>
                </a:lnTo>
                <a:lnTo>
                  <a:pt x="5934" y="3805"/>
                </a:lnTo>
                <a:lnTo>
                  <a:pt x="5923" y="3848"/>
                </a:lnTo>
                <a:lnTo>
                  <a:pt x="5911" y="3903"/>
                </a:lnTo>
                <a:lnTo>
                  <a:pt x="5908" y="3953"/>
                </a:lnTo>
                <a:lnTo>
                  <a:pt x="5903" y="4002"/>
                </a:lnTo>
                <a:lnTo>
                  <a:pt x="5898" y="4052"/>
                </a:lnTo>
                <a:lnTo>
                  <a:pt x="5892" y="4101"/>
                </a:lnTo>
                <a:lnTo>
                  <a:pt x="5883" y="4150"/>
                </a:lnTo>
                <a:lnTo>
                  <a:pt x="5874" y="4198"/>
                </a:lnTo>
                <a:lnTo>
                  <a:pt x="5865" y="4247"/>
                </a:lnTo>
                <a:lnTo>
                  <a:pt x="5853" y="4295"/>
                </a:lnTo>
                <a:lnTo>
                  <a:pt x="5840" y="4343"/>
                </a:lnTo>
                <a:lnTo>
                  <a:pt x="5829" y="4386"/>
                </a:lnTo>
                <a:lnTo>
                  <a:pt x="5822" y="4406"/>
                </a:lnTo>
                <a:lnTo>
                  <a:pt x="5815" y="4426"/>
                </a:lnTo>
                <a:lnTo>
                  <a:pt x="5809" y="4445"/>
                </a:lnTo>
                <a:lnTo>
                  <a:pt x="5800" y="4463"/>
                </a:lnTo>
                <a:lnTo>
                  <a:pt x="5793" y="4481"/>
                </a:lnTo>
                <a:lnTo>
                  <a:pt x="5784" y="4500"/>
                </a:lnTo>
                <a:lnTo>
                  <a:pt x="5774" y="4518"/>
                </a:lnTo>
                <a:lnTo>
                  <a:pt x="5764" y="4536"/>
                </a:lnTo>
                <a:lnTo>
                  <a:pt x="5752" y="4554"/>
                </a:lnTo>
                <a:lnTo>
                  <a:pt x="5739" y="4573"/>
                </a:lnTo>
                <a:lnTo>
                  <a:pt x="5726" y="4592"/>
                </a:lnTo>
                <a:lnTo>
                  <a:pt x="5711" y="4612"/>
                </a:lnTo>
                <a:lnTo>
                  <a:pt x="5693" y="4634"/>
                </a:lnTo>
                <a:lnTo>
                  <a:pt x="5674" y="4655"/>
                </a:lnTo>
                <a:lnTo>
                  <a:pt x="5654" y="4675"/>
                </a:lnTo>
                <a:lnTo>
                  <a:pt x="5634" y="4695"/>
                </a:lnTo>
                <a:lnTo>
                  <a:pt x="5613" y="4713"/>
                </a:lnTo>
                <a:lnTo>
                  <a:pt x="5592" y="4730"/>
                </a:lnTo>
                <a:lnTo>
                  <a:pt x="5570" y="4746"/>
                </a:lnTo>
                <a:lnTo>
                  <a:pt x="5548" y="4761"/>
                </a:lnTo>
                <a:lnTo>
                  <a:pt x="5525" y="4775"/>
                </a:lnTo>
                <a:lnTo>
                  <a:pt x="5502" y="4789"/>
                </a:lnTo>
                <a:lnTo>
                  <a:pt x="5479" y="4801"/>
                </a:lnTo>
                <a:lnTo>
                  <a:pt x="5454" y="4812"/>
                </a:lnTo>
                <a:lnTo>
                  <a:pt x="5429" y="4822"/>
                </a:lnTo>
                <a:lnTo>
                  <a:pt x="5404" y="4833"/>
                </a:lnTo>
                <a:lnTo>
                  <a:pt x="5379" y="4841"/>
                </a:lnTo>
                <a:lnTo>
                  <a:pt x="5353" y="4849"/>
                </a:lnTo>
                <a:lnTo>
                  <a:pt x="5327" y="4856"/>
                </a:lnTo>
                <a:lnTo>
                  <a:pt x="5301" y="4863"/>
                </a:lnTo>
                <a:lnTo>
                  <a:pt x="5275" y="4868"/>
                </a:lnTo>
                <a:lnTo>
                  <a:pt x="5248" y="4873"/>
                </a:lnTo>
                <a:lnTo>
                  <a:pt x="5221" y="4877"/>
                </a:lnTo>
                <a:lnTo>
                  <a:pt x="5195" y="4880"/>
                </a:lnTo>
                <a:lnTo>
                  <a:pt x="5167" y="4883"/>
                </a:lnTo>
                <a:lnTo>
                  <a:pt x="5140" y="4885"/>
                </a:lnTo>
                <a:lnTo>
                  <a:pt x="5113" y="4886"/>
                </a:lnTo>
                <a:lnTo>
                  <a:pt x="5085" y="4886"/>
                </a:lnTo>
                <a:lnTo>
                  <a:pt x="5058" y="4886"/>
                </a:lnTo>
                <a:lnTo>
                  <a:pt x="5031" y="4885"/>
                </a:lnTo>
                <a:lnTo>
                  <a:pt x="5003" y="4883"/>
                </a:lnTo>
                <a:lnTo>
                  <a:pt x="4976" y="4880"/>
                </a:lnTo>
                <a:lnTo>
                  <a:pt x="4948" y="4878"/>
                </a:lnTo>
                <a:lnTo>
                  <a:pt x="4921" y="4874"/>
                </a:lnTo>
                <a:lnTo>
                  <a:pt x="4891" y="4870"/>
                </a:lnTo>
                <a:lnTo>
                  <a:pt x="4861" y="4865"/>
                </a:lnTo>
                <a:lnTo>
                  <a:pt x="4832" y="4858"/>
                </a:lnTo>
                <a:lnTo>
                  <a:pt x="4802" y="4851"/>
                </a:lnTo>
                <a:lnTo>
                  <a:pt x="4773" y="4844"/>
                </a:lnTo>
                <a:lnTo>
                  <a:pt x="4743" y="4834"/>
                </a:lnTo>
                <a:lnTo>
                  <a:pt x="4715" y="4825"/>
                </a:lnTo>
                <a:lnTo>
                  <a:pt x="4687" y="4814"/>
                </a:lnTo>
                <a:lnTo>
                  <a:pt x="4658" y="4802"/>
                </a:lnTo>
                <a:lnTo>
                  <a:pt x="4631" y="4791"/>
                </a:lnTo>
                <a:lnTo>
                  <a:pt x="4604" y="4777"/>
                </a:lnTo>
                <a:lnTo>
                  <a:pt x="4577" y="4763"/>
                </a:lnTo>
                <a:lnTo>
                  <a:pt x="4551" y="4749"/>
                </a:lnTo>
                <a:lnTo>
                  <a:pt x="4525" y="4733"/>
                </a:lnTo>
                <a:lnTo>
                  <a:pt x="4499" y="4717"/>
                </a:lnTo>
                <a:lnTo>
                  <a:pt x="4475" y="4699"/>
                </a:lnTo>
                <a:lnTo>
                  <a:pt x="4451" y="4681"/>
                </a:lnTo>
                <a:lnTo>
                  <a:pt x="4428" y="4662"/>
                </a:lnTo>
                <a:lnTo>
                  <a:pt x="4406" y="4642"/>
                </a:lnTo>
                <a:lnTo>
                  <a:pt x="4384" y="4622"/>
                </a:lnTo>
                <a:lnTo>
                  <a:pt x="4363" y="4601"/>
                </a:lnTo>
                <a:lnTo>
                  <a:pt x="4343" y="4579"/>
                </a:lnTo>
                <a:lnTo>
                  <a:pt x="4324" y="4556"/>
                </a:lnTo>
                <a:lnTo>
                  <a:pt x="4305" y="4533"/>
                </a:lnTo>
                <a:lnTo>
                  <a:pt x="4288" y="4507"/>
                </a:lnTo>
                <a:lnTo>
                  <a:pt x="4271" y="4482"/>
                </a:lnTo>
                <a:lnTo>
                  <a:pt x="4255" y="4456"/>
                </a:lnTo>
                <a:lnTo>
                  <a:pt x="4241" y="4429"/>
                </a:lnTo>
                <a:lnTo>
                  <a:pt x="4227" y="4402"/>
                </a:lnTo>
                <a:lnTo>
                  <a:pt x="4214" y="4373"/>
                </a:lnTo>
                <a:lnTo>
                  <a:pt x="4203" y="4344"/>
                </a:lnTo>
                <a:lnTo>
                  <a:pt x="4192" y="4314"/>
                </a:lnTo>
                <a:lnTo>
                  <a:pt x="4180" y="4273"/>
                </a:lnTo>
                <a:lnTo>
                  <a:pt x="4169" y="4233"/>
                </a:lnTo>
                <a:lnTo>
                  <a:pt x="4160" y="4193"/>
                </a:lnTo>
                <a:lnTo>
                  <a:pt x="4151" y="4153"/>
                </a:lnTo>
                <a:lnTo>
                  <a:pt x="4144" y="4114"/>
                </a:lnTo>
                <a:lnTo>
                  <a:pt x="4139" y="4074"/>
                </a:lnTo>
                <a:lnTo>
                  <a:pt x="4134" y="4035"/>
                </a:lnTo>
                <a:lnTo>
                  <a:pt x="4131" y="3996"/>
                </a:lnTo>
                <a:lnTo>
                  <a:pt x="4128" y="3957"/>
                </a:lnTo>
                <a:lnTo>
                  <a:pt x="4127" y="3917"/>
                </a:lnTo>
                <a:lnTo>
                  <a:pt x="4127" y="3878"/>
                </a:lnTo>
                <a:lnTo>
                  <a:pt x="4128" y="3838"/>
                </a:lnTo>
                <a:lnTo>
                  <a:pt x="4129" y="3797"/>
                </a:lnTo>
                <a:lnTo>
                  <a:pt x="4131" y="3756"/>
                </a:lnTo>
                <a:lnTo>
                  <a:pt x="4134" y="3714"/>
                </a:lnTo>
                <a:lnTo>
                  <a:pt x="4138" y="3672"/>
                </a:lnTo>
                <a:lnTo>
                  <a:pt x="4141" y="3642"/>
                </a:lnTo>
                <a:lnTo>
                  <a:pt x="4144" y="3613"/>
                </a:lnTo>
                <a:lnTo>
                  <a:pt x="4148" y="3584"/>
                </a:lnTo>
                <a:lnTo>
                  <a:pt x="4152" y="3555"/>
                </a:lnTo>
                <a:lnTo>
                  <a:pt x="4158" y="3527"/>
                </a:lnTo>
                <a:lnTo>
                  <a:pt x="4163" y="3499"/>
                </a:lnTo>
                <a:lnTo>
                  <a:pt x="4169" y="3472"/>
                </a:lnTo>
                <a:lnTo>
                  <a:pt x="4175" y="3444"/>
                </a:lnTo>
                <a:lnTo>
                  <a:pt x="4182" y="3419"/>
                </a:lnTo>
                <a:lnTo>
                  <a:pt x="4189" y="3393"/>
                </a:lnTo>
                <a:lnTo>
                  <a:pt x="4196" y="3369"/>
                </a:lnTo>
                <a:lnTo>
                  <a:pt x="4204" y="3344"/>
                </a:lnTo>
                <a:lnTo>
                  <a:pt x="4212" y="3320"/>
                </a:lnTo>
                <a:lnTo>
                  <a:pt x="4221" y="3298"/>
                </a:lnTo>
                <a:lnTo>
                  <a:pt x="4229" y="3276"/>
                </a:lnTo>
                <a:lnTo>
                  <a:pt x="4239" y="3255"/>
                </a:lnTo>
                <a:lnTo>
                  <a:pt x="4264" y="3198"/>
                </a:lnTo>
                <a:lnTo>
                  <a:pt x="4290" y="3138"/>
                </a:lnTo>
                <a:lnTo>
                  <a:pt x="4318" y="3077"/>
                </a:lnTo>
                <a:lnTo>
                  <a:pt x="4348" y="3016"/>
                </a:lnTo>
                <a:lnTo>
                  <a:pt x="4364" y="2987"/>
                </a:lnTo>
                <a:lnTo>
                  <a:pt x="4381" y="2957"/>
                </a:lnTo>
                <a:lnTo>
                  <a:pt x="4398" y="2929"/>
                </a:lnTo>
                <a:lnTo>
                  <a:pt x="4416" y="2900"/>
                </a:lnTo>
                <a:lnTo>
                  <a:pt x="4434" y="2874"/>
                </a:lnTo>
                <a:lnTo>
                  <a:pt x="4454" y="2849"/>
                </a:lnTo>
                <a:lnTo>
                  <a:pt x="4474" y="2825"/>
                </a:lnTo>
                <a:lnTo>
                  <a:pt x="4495" y="2801"/>
                </a:lnTo>
                <a:lnTo>
                  <a:pt x="4499" y="2796"/>
                </a:lnTo>
                <a:lnTo>
                  <a:pt x="4500" y="2791"/>
                </a:lnTo>
                <a:lnTo>
                  <a:pt x="4500" y="2791"/>
                </a:lnTo>
                <a:lnTo>
                  <a:pt x="4500" y="2791"/>
                </a:lnTo>
                <a:lnTo>
                  <a:pt x="2971" y="2791"/>
                </a:lnTo>
                <a:lnTo>
                  <a:pt x="1678" y="5326"/>
                </a:lnTo>
                <a:lnTo>
                  <a:pt x="5797" y="5326"/>
                </a:lnTo>
                <a:lnTo>
                  <a:pt x="5840" y="5325"/>
                </a:lnTo>
                <a:lnTo>
                  <a:pt x="5885" y="5322"/>
                </a:lnTo>
                <a:lnTo>
                  <a:pt x="5929" y="5317"/>
                </a:lnTo>
                <a:lnTo>
                  <a:pt x="5974" y="5310"/>
                </a:lnTo>
                <a:lnTo>
                  <a:pt x="6019" y="5300"/>
                </a:lnTo>
                <a:lnTo>
                  <a:pt x="6064" y="5288"/>
                </a:lnTo>
                <a:lnTo>
                  <a:pt x="6110" y="5275"/>
                </a:lnTo>
                <a:lnTo>
                  <a:pt x="6156" y="5260"/>
                </a:lnTo>
                <a:lnTo>
                  <a:pt x="6201" y="5243"/>
                </a:lnTo>
                <a:lnTo>
                  <a:pt x="6246" y="5224"/>
                </a:lnTo>
                <a:lnTo>
                  <a:pt x="6292" y="5204"/>
                </a:lnTo>
                <a:lnTo>
                  <a:pt x="6337" y="5182"/>
                </a:lnTo>
                <a:lnTo>
                  <a:pt x="6382" y="5159"/>
                </a:lnTo>
                <a:lnTo>
                  <a:pt x="6426" y="5134"/>
                </a:lnTo>
                <a:lnTo>
                  <a:pt x="6470" y="5106"/>
                </a:lnTo>
                <a:lnTo>
                  <a:pt x="6513" y="5079"/>
                </a:lnTo>
                <a:lnTo>
                  <a:pt x="6557" y="5049"/>
                </a:lnTo>
                <a:lnTo>
                  <a:pt x="6599" y="5019"/>
                </a:lnTo>
                <a:lnTo>
                  <a:pt x="6640" y="4986"/>
                </a:lnTo>
                <a:lnTo>
                  <a:pt x="6680" y="4953"/>
                </a:lnTo>
                <a:lnTo>
                  <a:pt x="6719" y="4918"/>
                </a:lnTo>
                <a:lnTo>
                  <a:pt x="6757" y="4884"/>
                </a:lnTo>
                <a:lnTo>
                  <a:pt x="6794" y="4847"/>
                </a:lnTo>
                <a:lnTo>
                  <a:pt x="6830" y="4810"/>
                </a:lnTo>
                <a:lnTo>
                  <a:pt x="6865" y="4771"/>
                </a:lnTo>
                <a:lnTo>
                  <a:pt x="6898" y="4732"/>
                </a:lnTo>
                <a:lnTo>
                  <a:pt x="6930" y="4692"/>
                </a:lnTo>
                <a:lnTo>
                  <a:pt x="6959" y="4652"/>
                </a:lnTo>
                <a:lnTo>
                  <a:pt x="6989" y="4610"/>
                </a:lnTo>
                <a:lnTo>
                  <a:pt x="7015" y="4567"/>
                </a:lnTo>
                <a:lnTo>
                  <a:pt x="7040" y="4525"/>
                </a:lnTo>
                <a:lnTo>
                  <a:pt x="7064" y="4481"/>
                </a:lnTo>
                <a:lnTo>
                  <a:pt x="7926" y="2791"/>
                </a:lnTo>
                <a:lnTo>
                  <a:pt x="6420" y="2791"/>
                </a:lnTo>
                <a:close/>
                <a:moveTo>
                  <a:pt x="5716" y="505"/>
                </a:moveTo>
                <a:lnTo>
                  <a:pt x="5711" y="506"/>
                </a:lnTo>
                <a:lnTo>
                  <a:pt x="5708" y="508"/>
                </a:lnTo>
                <a:lnTo>
                  <a:pt x="5706" y="512"/>
                </a:lnTo>
                <a:lnTo>
                  <a:pt x="5705" y="517"/>
                </a:lnTo>
                <a:lnTo>
                  <a:pt x="5705" y="529"/>
                </a:lnTo>
                <a:lnTo>
                  <a:pt x="5707" y="543"/>
                </a:lnTo>
                <a:lnTo>
                  <a:pt x="5709" y="557"/>
                </a:lnTo>
                <a:lnTo>
                  <a:pt x="5710" y="568"/>
                </a:lnTo>
                <a:lnTo>
                  <a:pt x="5709" y="574"/>
                </a:lnTo>
                <a:lnTo>
                  <a:pt x="5707" y="578"/>
                </a:lnTo>
                <a:lnTo>
                  <a:pt x="5704" y="580"/>
                </a:lnTo>
                <a:lnTo>
                  <a:pt x="5698" y="581"/>
                </a:lnTo>
                <a:lnTo>
                  <a:pt x="5696" y="602"/>
                </a:lnTo>
                <a:lnTo>
                  <a:pt x="5694" y="624"/>
                </a:lnTo>
                <a:lnTo>
                  <a:pt x="5692" y="635"/>
                </a:lnTo>
                <a:lnTo>
                  <a:pt x="5688" y="644"/>
                </a:lnTo>
                <a:lnTo>
                  <a:pt x="5686" y="648"/>
                </a:lnTo>
                <a:lnTo>
                  <a:pt x="5682" y="653"/>
                </a:lnTo>
                <a:lnTo>
                  <a:pt x="5677" y="655"/>
                </a:lnTo>
                <a:lnTo>
                  <a:pt x="5673" y="658"/>
                </a:lnTo>
                <a:lnTo>
                  <a:pt x="5672" y="661"/>
                </a:lnTo>
                <a:lnTo>
                  <a:pt x="5671" y="664"/>
                </a:lnTo>
                <a:lnTo>
                  <a:pt x="5670" y="667"/>
                </a:lnTo>
                <a:lnTo>
                  <a:pt x="5668" y="671"/>
                </a:lnTo>
                <a:lnTo>
                  <a:pt x="5663" y="677"/>
                </a:lnTo>
                <a:lnTo>
                  <a:pt x="5655" y="683"/>
                </a:lnTo>
                <a:lnTo>
                  <a:pt x="5638" y="696"/>
                </a:lnTo>
                <a:lnTo>
                  <a:pt x="5617" y="709"/>
                </a:lnTo>
                <a:lnTo>
                  <a:pt x="5596" y="722"/>
                </a:lnTo>
                <a:lnTo>
                  <a:pt x="5576" y="736"/>
                </a:lnTo>
                <a:lnTo>
                  <a:pt x="5568" y="743"/>
                </a:lnTo>
                <a:lnTo>
                  <a:pt x="5561" y="752"/>
                </a:lnTo>
                <a:lnTo>
                  <a:pt x="5554" y="759"/>
                </a:lnTo>
                <a:lnTo>
                  <a:pt x="5551" y="768"/>
                </a:lnTo>
                <a:lnTo>
                  <a:pt x="5543" y="769"/>
                </a:lnTo>
                <a:lnTo>
                  <a:pt x="5535" y="770"/>
                </a:lnTo>
                <a:lnTo>
                  <a:pt x="5529" y="772"/>
                </a:lnTo>
                <a:lnTo>
                  <a:pt x="5524" y="775"/>
                </a:lnTo>
                <a:lnTo>
                  <a:pt x="5519" y="778"/>
                </a:lnTo>
                <a:lnTo>
                  <a:pt x="5514" y="782"/>
                </a:lnTo>
                <a:lnTo>
                  <a:pt x="5510" y="787"/>
                </a:lnTo>
                <a:lnTo>
                  <a:pt x="5507" y="791"/>
                </a:lnTo>
                <a:lnTo>
                  <a:pt x="5504" y="796"/>
                </a:lnTo>
                <a:lnTo>
                  <a:pt x="5502" y="801"/>
                </a:lnTo>
                <a:lnTo>
                  <a:pt x="5501" y="808"/>
                </a:lnTo>
                <a:lnTo>
                  <a:pt x="5499" y="813"/>
                </a:lnTo>
                <a:lnTo>
                  <a:pt x="5497" y="826"/>
                </a:lnTo>
                <a:lnTo>
                  <a:pt x="5496" y="839"/>
                </a:lnTo>
                <a:lnTo>
                  <a:pt x="5493" y="840"/>
                </a:lnTo>
                <a:lnTo>
                  <a:pt x="5490" y="843"/>
                </a:lnTo>
                <a:lnTo>
                  <a:pt x="5485" y="848"/>
                </a:lnTo>
                <a:lnTo>
                  <a:pt x="5482" y="853"/>
                </a:lnTo>
                <a:lnTo>
                  <a:pt x="5479" y="858"/>
                </a:lnTo>
                <a:lnTo>
                  <a:pt x="5478" y="863"/>
                </a:lnTo>
                <a:lnTo>
                  <a:pt x="5479" y="866"/>
                </a:lnTo>
                <a:lnTo>
                  <a:pt x="5480" y="868"/>
                </a:lnTo>
                <a:lnTo>
                  <a:pt x="5482" y="870"/>
                </a:lnTo>
                <a:lnTo>
                  <a:pt x="5485" y="871"/>
                </a:lnTo>
                <a:lnTo>
                  <a:pt x="5486" y="877"/>
                </a:lnTo>
                <a:lnTo>
                  <a:pt x="5486" y="881"/>
                </a:lnTo>
                <a:lnTo>
                  <a:pt x="5485" y="885"/>
                </a:lnTo>
                <a:lnTo>
                  <a:pt x="5484" y="888"/>
                </a:lnTo>
                <a:lnTo>
                  <a:pt x="5482" y="890"/>
                </a:lnTo>
                <a:lnTo>
                  <a:pt x="5478" y="892"/>
                </a:lnTo>
                <a:lnTo>
                  <a:pt x="5474" y="893"/>
                </a:lnTo>
                <a:lnTo>
                  <a:pt x="5470" y="897"/>
                </a:lnTo>
                <a:lnTo>
                  <a:pt x="5468" y="900"/>
                </a:lnTo>
                <a:lnTo>
                  <a:pt x="5467" y="905"/>
                </a:lnTo>
                <a:lnTo>
                  <a:pt x="5466" y="910"/>
                </a:lnTo>
                <a:lnTo>
                  <a:pt x="5465" y="917"/>
                </a:lnTo>
                <a:lnTo>
                  <a:pt x="5473" y="924"/>
                </a:lnTo>
                <a:lnTo>
                  <a:pt x="5482" y="932"/>
                </a:lnTo>
                <a:lnTo>
                  <a:pt x="5478" y="942"/>
                </a:lnTo>
                <a:lnTo>
                  <a:pt x="5465" y="935"/>
                </a:lnTo>
                <a:lnTo>
                  <a:pt x="5450" y="930"/>
                </a:lnTo>
                <a:lnTo>
                  <a:pt x="5434" y="924"/>
                </a:lnTo>
                <a:lnTo>
                  <a:pt x="5417" y="918"/>
                </a:lnTo>
                <a:lnTo>
                  <a:pt x="5398" y="913"/>
                </a:lnTo>
                <a:lnTo>
                  <a:pt x="5377" y="909"/>
                </a:lnTo>
                <a:lnTo>
                  <a:pt x="5354" y="905"/>
                </a:lnTo>
                <a:lnTo>
                  <a:pt x="5331" y="900"/>
                </a:lnTo>
                <a:lnTo>
                  <a:pt x="5306" y="897"/>
                </a:lnTo>
                <a:lnTo>
                  <a:pt x="5281" y="894"/>
                </a:lnTo>
                <a:lnTo>
                  <a:pt x="5253" y="891"/>
                </a:lnTo>
                <a:lnTo>
                  <a:pt x="5226" y="889"/>
                </a:lnTo>
                <a:lnTo>
                  <a:pt x="5198" y="887"/>
                </a:lnTo>
                <a:lnTo>
                  <a:pt x="5168" y="886"/>
                </a:lnTo>
                <a:lnTo>
                  <a:pt x="5138" y="885"/>
                </a:lnTo>
                <a:lnTo>
                  <a:pt x="5107" y="885"/>
                </a:lnTo>
                <a:lnTo>
                  <a:pt x="5077" y="885"/>
                </a:lnTo>
                <a:lnTo>
                  <a:pt x="5046" y="886"/>
                </a:lnTo>
                <a:lnTo>
                  <a:pt x="5017" y="887"/>
                </a:lnTo>
                <a:lnTo>
                  <a:pt x="4988" y="889"/>
                </a:lnTo>
                <a:lnTo>
                  <a:pt x="4961" y="891"/>
                </a:lnTo>
                <a:lnTo>
                  <a:pt x="4935" y="893"/>
                </a:lnTo>
                <a:lnTo>
                  <a:pt x="4909" y="896"/>
                </a:lnTo>
                <a:lnTo>
                  <a:pt x="4884" y="900"/>
                </a:lnTo>
                <a:lnTo>
                  <a:pt x="4861" y="905"/>
                </a:lnTo>
                <a:lnTo>
                  <a:pt x="4839" y="909"/>
                </a:lnTo>
                <a:lnTo>
                  <a:pt x="4818" y="913"/>
                </a:lnTo>
                <a:lnTo>
                  <a:pt x="4799" y="918"/>
                </a:lnTo>
                <a:lnTo>
                  <a:pt x="4781" y="924"/>
                </a:lnTo>
                <a:lnTo>
                  <a:pt x="4765" y="929"/>
                </a:lnTo>
                <a:lnTo>
                  <a:pt x="4751" y="935"/>
                </a:lnTo>
                <a:lnTo>
                  <a:pt x="4738" y="942"/>
                </a:lnTo>
                <a:lnTo>
                  <a:pt x="4734" y="931"/>
                </a:lnTo>
                <a:lnTo>
                  <a:pt x="4738" y="928"/>
                </a:lnTo>
                <a:lnTo>
                  <a:pt x="4741" y="924"/>
                </a:lnTo>
                <a:lnTo>
                  <a:pt x="4744" y="920"/>
                </a:lnTo>
                <a:lnTo>
                  <a:pt x="4745" y="917"/>
                </a:lnTo>
                <a:lnTo>
                  <a:pt x="4747" y="914"/>
                </a:lnTo>
                <a:lnTo>
                  <a:pt x="4748" y="911"/>
                </a:lnTo>
                <a:lnTo>
                  <a:pt x="4745" y="905"/>
                </a:lnTo>
                <a:lnTo>
                  <a:pt x="4742" y="899"/>
                </a:lnTo>
                <a:lnTo>
                  <a:pt x="4732" y="890"/>
                </a:lnTo>
                <a:lnTo>
                  <a:pt x="4722" y="882"/>
                </a:lnTo>
                <a:lnTo>
                  <a:pt x="4721" y="879"/>
                </a:lnTo>
                <a:lnTo>
                  <a:pt x="4722" y="877"/>
                </a:lnTo>
                <a:lnTo>
                  <a:pt x="4726" y="876"/>
                </a:lnTo>
                <a:lnTo>
                  <a:pt x="4728" y="873"/>
                </a:lnTo>
                <a:lnTo>
                  <a:pt x="4730" y="868"/>
                </a:lnTo>
                <a:lnTo>
                  <a:pt x="4732" y="862"/>
                </a:lnTo>
                <a:lnTo>
                  <a:pt x="4732" y="857"/>
                </a:lnTo>
                <a:lnTo>
                  <a:pt x="4731" y="852"/>
                </a:lnTo>
                <a:lnTo>
                  <a:pt x="4730" y="850"/>
                </a:lnTo>
                <a:lnTo>
                  <a:pt x="4729" y="849"/>
                </a:lnTo>
                <a:lnTo>
                  <a:pt x="4727" y="848"/>
                </a:lnTo>
                <a:lnTo>
                  <a:pt x="4724" y="848"/>
                </a:lnTo>
                <a:lnTo>
                  <a:pt x="4720" y="836"/>
                </a:lnTo>
                <a:lnTo>
                  <a:pt x="4711" y="817"/>
                </a:lnTo>
                <a:lnTo>
                  <a:pt x="4706" y="807"/>
                </a:lnTo>
                <a:lnTo>
                  <a:pt x="4700" y="797"/>
                </a:lnTo>
                <a:lnTo>
                  <a:pt x="4697" y="789"/>
                </a:lnTo>
                <a:lnTo>
                  <a:pt x="4696" y="783"/>
                </a:lnTo>
                <a:lnTo>
                  <a:pt x="4690" y="781"/>
                </a:lnTo>
                <a:lnTo>
                  <a:pt x="4678" y="774"/>
                </a:lnTo>
                <a:lnTo>
                  <a:pt x="4663" y="763"/>
                </a:lnTo>
                <a:lnTo>
                  <a:pt x="4648" y="751"/>
                </a:lnTo>
                <a:lnTo>
                  <a:pt x="4632" y="738"/>
                </a:lnTo>
                <a:lnTo>
                  <a:pt x="4618" y="727"/>
                </a:lnTo>
                <a:lnTo>
                  <a:pt x="4609" y="718"/>
                </a:lnTo>
                <a:lnTo>
                  <a:pt x="4606" y="713"/>
                </a:lnTo>
                <a:lnTo>
                  <a:pt x="4600" y="713"/>
                </a:lnTo>
                <a:lnTo>
                  <a:pt x="4594" y="710"/>
                </a:lnTo>
                <a:lnTo>
                  <a:pt x="4588" y="706"/>
                </a:lnTo>
                <a:lnTo>
                  <a:pt x="4579" y="701"/>
                </a:lnTo>
                <a:lnTo>
                  <a:pt x="4564" y="688"/>
                </a:lnTo>
                <a:lnTo>
                  <a:pt x="4547" y="674"/>
                </a:lnTo>
                <a:lnTo>
                  <a:pt x="4539" y="665"/>
                </a:lnTo>
                <a:lnTo>
                  <a:pt x="4532" y="657"/>
                </a:lnTo>
                <a:lnTo>
                  <a:pt x="4526" y="648"/>
                </a:lnTo>
                <a:lnTo>
                  <a:pt x="4520" y="640"/>
                </a:lnTo>
                <a:lnTo>
                  <a:pt x="4516" y="633"/>
                </a:lnTo>
                <a:lnTo>
                  <a:pt x="4514" y="625"/>
                </a:lnTo>
                <a:lnTo>
                  <a:pt x="4514" y="618"/>
                </a:lnTo>
                <a:lnTo>
                  <a:pt x="4515" y="613"/>
                </a:lnTo>
                <a:lnTo>
                  <a:pt x="4512" y="597"/>
                </a:lnTo>
                <a:lnTo>
                  <a:pt x="4505" y="575"/>
                </a:lnTo>
                <a:lnTo>
                  <a:pt x="4503" y="563"/>
                </a:lnTo>
                <a:lnTo>
                  <a:pt x="4500" y="554"/>
                </a:lnTo>
                <a:lnTo>
                  <a:pt x="4499" y="550"/>
                </a:lnTo>
                <a:lnTo>
                  <a:pt x="4499" y="547"/>
                </a:lnTo>
                <a:lnTo>
                  <a:pt x="4500" y="545"/>
                </a:lnTo>
                <a:lnTo>
                  <a:pt x="4501" y="545"/>
                </a:lnTo>
                <a:lnTo>
                  <a:pt x="4500" y="530"/>
                </a:lnTo>
                <a:lnTo>
                  <a:pt x="4498" y="519"/>
                </a:lnTo>
                <a:lnTo>
                  <a:pt x="4495" y="508"/>
                </a:lnTo>
                <a:lnTo>
                  <a:pt x="4493" y="499"/>
                </a:lnTo>
                <a:lnTo>
                  <a:pt x="4493" y="494"/>
                </a:lnTo>
                <a:lnTo>
                  <a:pt x="4493" y="490"/>
                </a:lnTo>
                <a:lnTo>
                  <a:pt x="4494" y="487"/>
                </a:lnTo>
                <a:lnTo>
                  <a:pt x="4496" y="484"/>
                </a:lnTo>
                <a:lnTo>
                  <a:pt x="4499" y="481"/>
                </a:lnTo>
                <a:lnTo>
                  <a:pt x="4504" y="478"/>
                </a:lnTo>
                <a:lnTo>
                  <a:pt x="4510" y="474"/>
                </a:lnTo>
                <a:lnTo>
                  <a:pt x="4517" y="471"/>
                </a:lnTo>
                <a:lnTo>
                  <a:pt x="4519" y="468"/>
                </a:lnTo>
                <a:lnTo>
                  <a:pt x="4520" y="464"/>
                </a:lnTo>
                <a:lnTo>
                  <a:pt x="4521" y="460"/>
                </a:lnTo>
                <a:lnTo>
                  <a:pt x="4523" y="455"/>
                </a:lnTo>
                <a:lnTo>
                  <a:pt x="4524" y="447"/>
                </a:lnTo>
                <a:lnTo>
                  <a:pt x="4524" y="440"/>
                </a:lnTo>
                <a:lnTo>
                  <a:pt x="4525" y="435"/>
                </a:lnTo>
                <a:lnTo>
                  <a:pt x="4526" y="432"/>
                </a:lnTo>
                <a:lnTo>
                  <a:pt x="4528" y="429"/>
                </a:lnTo>
                <a:lnTo>
                  <a:pt x="4531" y="426"/>
                </a:lnTo>
                <a:lnTo>
                  <a:pt x="4534" y="424"/>
                </a:lnTo>
                <a:lnTo>
                  <a:pt x="4539" y="421"/>
                </a:lnTo>
                <a:lnTo>
                  <a:pt x="4546" y="419"/>
                </a:lnTo>
                <a:lnTo>
                  <a:pt x="4553" y="418"/>
                </a:lnTo>
                <a:lnTo>
                  <a:pt x="4554" y="412"/>
                </a:lnTo>
                <a:lnTo>
                  <a:pt x="4556" y="407"/>
                </a:lnTo>
                <a:lnTo>
                  <a:pt x="4560" y="403"/>
                </a:lnTo>
                <a:lnTo>
                  <a:pt x="4566" y="399"/>
                </a:lnTo>
                <a:lnTo>
                  <a:pt x="4578" y="392"/>
                </a:lnTo>
                <a:lnTo>
                  <a:pt x="4594" y="387"/>
                </a:lnTo>
                <a:lnTo>
                  <a:pt x="4609" y="383"/>
                </a:lnTo>
                <a:lnTo>
                  <a:pt x="4621" y="379"/>
                </a:lnTo>
                <a:lnTo>
                  <a:pt x="4627" y="375"/>
                </a:lnTo>
                <a:lnTo>
                  <a:pt x="4631" y="373"/>
                </a:lnTo>
                <a:lnTo>
                  <a:pt x="4633" y="370"/>
                </a:lnTo>
                <a:lnTo>
                  <a:pt x="4634" y="367"/>
                </a:lnTo>
                <a:lnTo>
                  <a:pt x="4648" y="368"/>
                </a:lnTo>
                <a:lnTo>
                  <a:pt x="4662" y="371"/>
                </a:lnTo>
                <a:lnTo>
                  <a:pt x="4679" y="374"/>
                </a:lnTo>
                <a:lnTo>
                  <a:pt x="4697" y="380"/>
                </a:lnTo>
                <a:lnTo>
                  <a:pt x="4716" y="384"/>
                </a:lnTo>
                <a:lnTo>
                  <a:pt x="4734" y="388"/>
                </a:lnTo>
                <a:lnTo>
                  <a:pt x="4752" y="391"/>
                </a:lnTo>
                <a:lnTo>
                  <a:pt x="4770" y="392"/>
                </a:lnTo>
                <a:lnTo>
                  <a:pt x="4770" y="389"/>
                </a:lnTo>
                <a:lnTo>
                  <a:pt x="4771" y="387"/>
                </a:lnTo>
                <a:lnTo>
                  <a:pt x="4773" y="385"/>
                </a:lnTo>
                <a:lnTo>
                  <a:pt x="4775" y="382"/>
                </a:lnTo>
                <a:lnTo>
                  <a:pt x="4782" y="379"/>
                </a:lnTo>
                <a:lnTo>
                  <a:pt x="4792" y="374"/>
                </a:lnTo>
                <a:lnTo>
                  <a:pt x="4802" y="371"/>
                </a:lnTo>
                <a:lnTo>
                  <a:pt x="4815" y="369"/>
                </a:lnTo>
                <a:lnTo>
                  <a:pt x="4829" y="367"/>
                </a:lnTo>
                <a:lnTo>
                  <a:pt x="4842" y="367"/>
                </a:lnTo>
                <a:lnTo>
                  <a:pt x="4856" y="366"/>
                </a:lnTo>
                <a:lnTo>
                  <a:pt x="4871" y="367"/>
                </a:lnTo>
                <a:lnTo>
                  <a:pt x="4883" y="369"/>
                </a:lnTo>
                <a:lnTo>
                  <a:pt x="4896" y="371"/>
                </a:lnTo>
                <a:lnTo>
                  <a:pt x="4906" y="374"/>
                </a:lnTo>
                <a:lnTo>
                  <a:pt x="4915" y="380"/>
                </a:lnTo>
                <a:lnTo>
                  <a:pt x="4918" y="382"/>
                </a:lnTo>
                <a:lnTo>
                  <a:pt x="4921" y="385"/>
                </a:lnTo>
                <a:lnTo>
                  <a:pt x="4923" y="388"/>
                </a:lnTo>
                <a:lnTo>
                  <a:pt x="4925" y="392"/>
                </a:lnTo>
                <a:lnTo>
                  <a:pt x="4939" y="397"/>
                </a:lnTo>
                <a:lnTo>
                  <a:pt x="4951" y="403"/>
                </a:lnTo>
                <a:lnTo>
                  <a:pt x="4962" y="409"/>
                </a:lnTo>
                <a:lnTo>
                  <a:pt x="4973" y="415"/>
                </a:lnTo>
                <a:lnTo>
                  <a:pt x="4984" y="422"/>
                </a:lnTo>
                <a:lnTo>
                  <a:pt x="4996" y="427"/>
                </a:lnTo>
                <a:lnTo>
                  <a:pt x="5009" y="432"/>
                </a:lnTo>
                <a:lnTo>
                  <a:pt x="5024" y="438"/>
                </a:lnTo>
                <a:lnTo>
                  <a:pt x="5025" y="440"/>
                </a:lnTo>
                <a:lnTo>
                  <a:pt x="5025" y="441"/>
                </a:lnTo>
                <a:lnTo>
                  <a:pt x="5026" y="441"/>
                </a:lnTo>
                <a:lnTo>
                  <a:pt x="5028" y="442"/>
                </a:lnTo>
                <a:lnTo>
                  <a:pt x="5032" y="441"/>
                </a:lnTo>
                <a:lnTo>
                  <a:pt x="5035" y="439"/>
                </a:lnTo>
                <a:lnTo>
                  <a:pt x="5043" y="433"/>
                </a:lnTo>
                <a:lnTo>
                  <a:pt x="5047" y="430"/>
                </a:lnTo>
                <a:lnTo>
                  <a:pt x="5045" y="405"/>
                </a:lnTo>
                <a:lnTo>
                  <a:pt x="5043" y="379"/>
                </a:lnTo>
                <a:lnTo>
                  <a:pt x="5043" y="372"/>
                </a:lnTo>
                <a:lnTo>
                  <a:pt x="5044" y="366"/>
                </a:lnTo>
                <a:lnTo>
                  <a:pt x="5045" y="361"/>
                </a:lnTo>
                <a:lnTo>
                  <a:pt x="5047" y="355"/>
                </a:lnTo>
                <a:lnTo>
                  <a:pt x="5051" y="350"/>
                </a:lnTo>
                <a:lnTo>
                  <a:pt x="5055" y="346"/>
                </a:lnTo>
                <a:lnTo>
                  <a:pt x="5060" y="343"/>
                </a:lnTo>
                <a:lnTo>
                  <a:pt x="5065" y="341"/>
                </a:lnTo>
                <a:lnTo>
                  <a:pt x="5073" y="324"/>
                </a:lnTo>
                <a:lnTo>
                  <a:pt x="5084" y="300"/>
                </a:lnTo>
                <a:lnTo>
                  <a:pt x="5086" y="295"/>
                </a:lnTo>
                <a:lnTo>
                  <a:pt x="5087" y="290"/>
                </a:lnTo>
                <a:lnTo>
                  <a:pt x="5087" y="285"/>
                </a:lnTo>
                <a:lnTo>
                  <a:pt x="5087" y="280"/>
                </a:lnTo>
                <a:lnTo>
                  <a:pt x="5085" y="277"/>
                </a:lnTo>
                <a:lnTo>
                  <a:pt x="5081" y="275"/>
                </a:lnTo>
                <a:lnTo>
                  <a:pt x="5076" y="273"/>
                </a:lnTo>
                <a:lnTo>
                  <a:pt x="5068" y="272"/>
                </a:lnTo>
                <a:lnTo>
                  <a:pt x="5067" y="275"/>
                </a:lnTo>
                <a:lnTo>
                  <a:pt x="5065" y="277"/>
                </a:lnTo>
                <a:lnTo>
                  <a:pt x="5063" y="278"/>
                </a:lnTo>
                <a:lnTo>
                  <a:pt x="5060" y="280"/>
                </a:lnTo>
                <a:lnTo>
                  <a:pt x="5053" y="283"/>
                </a:lnTo>
                <a:lnTo>
                  <a:pt x="5047" y="284"/>
                </a:lnTo>
                <a:lnTo>
                  <a:pt x="5045" y="275"/>
                </a:lnTo>
                <a:lnTo>
                  <a:pt x="5043" y="267"/>
                </a:lnTo>
                <a:lnTo>
                  <a:pt x="5042" y="258"/>
                </a:lnTo>
                <a:lnTo>
                  <a:pt x="5041" y="250"/>
                </a:lnTo>
                <a:lnTo>
                  <a:pt x="5043" y="242"/>
                </a:lnTo>
                <a:lnTo>
                  <a:pt x="5045" y="236"/>
                </a:lnTo>
                <a:lnTo>
                  <a:pt x="5047" y="233"/>
                </a:lnTo>
                <a:lnTo>
                  <a:pt x="5051" y="231"/>
                </a:lnTo>
                <a:lnTo>
                  <a:pt x="5054" y="230"/>
                </a:lnTo>
                <a:lnTo>
                  <a:pt x="5058" y="229"/>
                </a:lnTo>
                <a:lnTo>
                  <a:pt x="5058" y="232"/>
                </a:lnTo>
                <a:lnTo>
                  <a:pt x="5060" y="234"/>
                </a:lnTo>
                <a:lnTo>
                  <a:pt x="5062" y="237"/>
                </a:lnTo>
                <a:lnTo>
                  <a:pt x="5065" y="239"/>
                </a:lnTo>
                <a:lnTo>
                  <a:pt x="5068" y="240"/>
                </a:lnTo>
                <a:lnTo>
                  <a:pt x="5072" y="241"/>
                </a:lnTo>
                <a:lnTo>
                  <a:pt x="5076" y="242"/>
                </a:lnTo>
                <a:lnTo>
                  <a:pt x="5079" y="241"/>
                </a:lnTo>
                <a:lnTo>
                  <a:pt x="5082" y="241"/>
                </a:lnTo>
                <a:lnTo>
                  <a:pt x="5085" y="239"/>
                </a:lnTo>
                <a:lnTo>
                  <a:pt x="5087" y="237"/>
                </a:lnTo>
                <a:lnTo>
                  <a:pt x="5089" y="234"/>
                </a:lnTo>
                <a:lnTo>
                  <a:pt x="5089" y="230"/>
                </a:lnTo>
                <a:lnTo>
                  <a:pt x="5089" y="225"/>
                </a:lnTo>
                <a:lnTo>
                  <a:pt x="5087" y="218"/>
                </a:lnTo>
                <a:lnTo>
                  <a:pt x="5084" y="211"/>
                </a:lnTo>
                <a:lnTo>
                  <a:pt x="5080" y="209"/>
                </a:lnTo>
                <a:lnTo>
                  <a:pt x="5078" y="207"/>
                </a:lnTo>
                <a:lnTo>
                  <a:pt x="5077" y="206"/>
                </a:lnTo>
                <a:lnTo>
                  <a:pt x="5077" y="203"/>
                </a:lnTo>
                <a:lnTo>
                  <a:pt x="5079" y="200"/>
                </a:lnTo>
                <a:lnTo>
                  <a:pt x="5080" y="197"/>
                </a:lnTo>
                <a:lnTo>
                  <a:pt x="5126" y="197"/>
                </a:lnTo>
                <a:lnTo>
                  <a:pt x="5126" y="200"/>
                </a:lnTo>
                <a:lnTo>
                  <a:pt x="5126" y="205"/>
                </a:lnTo>
                <a:lnTo>
                  <a:pt x="5126" y="208"/>
                </a:lnTo>
                <a:lnTo>
                  <a:pt x="5125" y="212"/>
                </a:lnTo>
                <a:lnTo>
                  <a:pt x="5123" y="219"/>
                </a:lnTo>
                <a:lnTo>
                  <a:pt x="5121" y="226"/>
                </a:lnTo>
                <a:lnTo>
                  <a:pt x="5121" y="229"/>
                </a:lnTo>
                <a:lnTo>
                  <a:pt x="5121" y="231"/>
                </a:lnTo>
                <a:lnTo>
                  <a:pt x="5122" y="234"/>
                </a:lnTo>
                <a:lnTo>
                  <a:pt x="5124" y="235"/>
                </a:lnTo>
                <a:lnTo>
                  <a:pt x="5127" y="237"/>
                </a:lnTo>
                <a:lnTo>
                  <a:pt x="5131" y="238"/>
                </a:lnTo>
                <a:lnTo>
                  <a:pt x="5138" y="239"/>
                </a:lnTo>
                <a:lnTo>
                  <a:pt x="5145" y="239"/>
                </a:lnTo>
                <a:lnTo>
                  <a:pt x="5146" y="237"/>
                </a:lnTo>
                <a:lnTo>
                  <a:pt x="5147" y="235"/>
                </a:lnTo>
                <a:lnTo>
                  <a:pt x="5150" y="233"/>
                </a:lnTo>
                <a:lnTo>
                  <a:pt x="5153" y="232"/>
                </a:lnTo>
                <a:lnTo>
                  <a:pt x="5160" y="230"/>
                </a:lnTo>
                <a:lnTo>
                  <a:pt x="5166" y="230"/>
                </a:lnTo>
                <a:lnTo>
                  <a:pt x="5168" y="249"/>
                </a:lnTo>
                <a:lnTo>
                  <a:pt x="5168" y="266"/>
                </a:lnTo>
                <a:lnTo>
                  <a:pt x="5168" y="270"/>
                </a:lnTo>
                <a:lnTo>
                  <a:pt x="5167" y="273"/>
                </a:lnTo>
                <a:lnTo>
                  <a:pt x="5165" y="275"/>
                </a:lnTo>
                <a:lnTo>
                  <a:pt x="5163" y="277"/>
                </a:lnTo>
                <a:lnTo>
                  <a:pt x="5161" y="278"/>
                </a:lnTo>
                <a:lnTo>
                  <a:pt x="5157" y="279"/>
                </a:lnTo>
                <a:lnTo>
                  <a:pt x="5153" y="279"/>
                </a:lnTo>
                <a:lnTo>
                  <a:pt x="5147" y="279"/>
                </a:lnTo>
                <a:lnTo>
                  <a:pt x="5141" y="277"/>
                </a:lnTo>
                <a:lnTo>
                  <a:pt x="5135" y="277"/>
                </a:lnTo>
                <a:lnTo>
                  <a:pt x="5129" y="278"/>
                </a:lnTo>
                <a:lnTo>
                  <a:pt x="5125" y="280"/>
                </a:lnTo>
                <a:lnTo>
                  <a:pt x="5124" y="283"/>
                </a:lnTo>
                <a:lnTo>
                  <a:pt x="5123" y="285"/>
                </a:lnTo>
                <a:lnTo>
                  <a:pt x="5122" y="287"/>
                </a:lnTo>
                <a:lnTo>
                  <a:pt x="5122" y="290"/>
                </a:lnTo>
                <a:lnTo>
                  <a:pt x="5123" y="296"/>
                </a:lnTo>
                <a:lnTo>
                  <a:pt x="5126" y="304"/>
                </a:lnTo>
                <a:lnTo>
                  <a:pt x="5127" y="308"/>
                </a:lnTo>
                <a:lnTo>
                  <a:pt x="5128" y="313"/>
                </a:lnTo>
                <a:lnTo>
                  <a:pt x="5129" y="317"/>
                </a:lnTo>
                <a:lnTo>
                  <a:pt x="5131" y="321"/>
                </a:lnTo>
                <a:lnTo>
                  <a:pt x="5137" y="328"/>
                </a:lnTo>
                <a:lnTo>
                  <a:pt x="5143" y="335"/>
                </a:lnTo>
                <a:lnTo>
                  <a:pt x="5149" y="343"/>
                </a:lnTo>
                <a:lnTo>
                  <a:pt x="5157" y="349"/>
                </a:lnTo>
                <a:lnTo>
                  <a:pt x="5162" y="356"/>
                </a:lnTo>
                <a:lnTo>
                  <a:pt x="5166" y="365"/>
                </a:lnTo>
                <a:lnTo>
                  <a:pt x="5165" y="386"/>
                </a:lnTo>
                <a:lnTo>
                  <a:pt x="5164" y="404"/>
                </a:lnTo>
                <a:lnTo>
                  <a:pt x="5164" y="411"/>
                </a:lnTo>
                <a:lnTo>
                  <a:pt x="5164" y="416"/>
                </a:lnTo>
                <a:lnTo>
                  <a:pt x="5164" y="422"/>
                </a:lnTo>
                <a:lnTo>
                  <a:pt x="5165" y="426"/>
                </a:lnTo>
                <a:lnTo>
                  <a:pt x="5167" y="429"/>
                </a:lnTo>
                <a:lnTo>
                  <a:pt x="5170" y="432"/>
                </a:lnTo>
                <a:lnTo>
                  <a:pt x="5175" y="433"/>
                </a:lnTo>
                <a:lnTo>
                  <a:pt x="5180" y="434"/>
                </a:lnTo>
                <a:lnTo>
                  <a:pt x="5196" y="433"/>
                </a:lnTo>
                <a:lnTo>
                  <a:pt x="5219" y="429"/>
                </a:lnTo>
                <a:lnTo>
                  <a:pt x="5221" y="427"/>
                </a:lnTo>
                <a:lnTo>
                  <a:pt x="5225" y="423"/>
                </a:lnTo>
                <a:lnTo>
                  <a:pt x="5234" y="418"/>
                </a:lnTo>
                <a:lnTo>
                  <a:pt x="5243" y="411"/>
                </a:lnTo>
                <a:lnTo>
                  <a:pt x="5267" y="397"/>
                </a:lnTo>
                <a:lnTo>
                  <a:pt x="5297" y="383"/>
                </a:lnTo>
                <a:lnTo>
                  <a:pt x="5311" y="376"/>
                </a:lnTo>
                <a:lnTo>
                  <a:pt x="5326" y="370"/>
                </a:lnTo>
                <a:lnTo>
                  <a:pt x="5340" y="366"/>
                </a:lnTo>
                <a:lnTo>
                  <a:pt x="5352" y="363"/>
                </a:lnTo>
                <a:lnTo>
                  <a:pt x="5364" y="361"/>
                </a:lnTo>
                <a:lnTo>
                  <a:pt x="5373" y="362"/>
                </a:lnTo>
                <a:lnTo>
                  <a:pt x="5377" y="363"/>
                </a:lnTo>
                <a:lnTo>
                  <a:pt x="5380" y="364"/>
                </a:lnTo>
                <a:lnTo>
                  <a:pt x="5383" y="367"/>
                </a:lnTo>
                <a:lnTo>
                  <a:pt x="5384" y="370"/>
                </a:lnTo>
                <a:lnTo>
                  <a:pt x="5398" y="371"/>
                </a:lnTo>
                <a:lnTo>
                  <a:pt x="5409" y="373"/>
                </a:lnTo>
                <a:lnTo>
                  <a:pt x="5418" y="377"/>
                </a:lnTo>
                <a:lnTo>
                  <a:pt x="5426" y="382"/>
                </a:lnTo>
                <a:lnTo>
                  <a:pt x="5434" y="385"/>
                </a:lnTo>
                <a:lnTo>
                  <a:pt x="5444" y="388"/>
                </a:lnTo>
                <a:lnTo>
                  <a:pt x="5448" y="389"/>
                </a:lnTo>
                <a:lnTo>
                  <a:pt x="5454" y="389"/>
                </a:lnTo>
                <a:lnTo>
                  <a:pt x="5461" y="389"/>
                </a:lnTo>
                <a:lnTo>
                  <a:pt x="5468" y="388"/>
                </a:lnTo>
                <a:lnTo>
                  <a:pt x="5469" y="385"/>
                </a:lnTo>
                <a:lnTo>
                  <a:pt x="5472" y="383"/>
                </a:lnTo>
                <a:lnTo>
                  <a:pt x="5478" y="381"/>
                </a:lnTo>
                <a:lnTo>
                  <a:pt x="5484" y="379"/>
                </a:lnTo>
                <a:lnTo>
                  <a:pt x="5500" y="375"/>
                </a:lnTo>
                <a:lnTo>
                  <a:pt x="5519" y="373"/>
                </a:lnTo>
                <a:lnTo>
                  <a:pt x="5539" y="371"/>
                </a:lnTo>
                <a:lnTo>
                  <a:pt x="5557" y="370"/>
                </a:lnTo>
                <a:lnTo>
                  <a:pt x="5573" y="370"/>
                </a:lnTo>
                <a:lnTo>
                  <a:pt x="5584" y="371"/>
                </a:lnTo>
                <a:lnTo>
                  <a:pt x="5584" y="373"/>
                </a:lnTo>
                <a:lnTo>
                  <a:pt x="5586" y="376"/>
                </a:lnTo>
                <a:lnTo>
                  <a:pt x="5588" y="379"/>
                </a:lnTo>
                <a:lnTo>
                  <a:pt x="5591" y="381"/>
                </a:lnTo>
                <a:lnTo>
                  <a:pt x="5598" y="384"/>
                </a:lnTo>
                <a:lnTo>
                  <a:pt x="5608" y="386"/>
                </a:lnTo>
                <a:lnTo>
                  <a:pt x="5627" y="388"/>
                </a:lnTo>
                <a:lnTo>
                  <a:pt x="5639" y="388"/>
                </a:lnTo>
                <a:lnTo>
                  <a:pt x="5644" y="396"/>
                </a:lnTo>
                <a:lnTo>
                  <a:pt x="5648" y="404"/>
                </a:lnTo>
                <a:lnTo>
                  <a:pt x="5651" y="409"/>
                </a:lnTo>
                <a:lnTo>
                  <a:pt x="5655" y="413"/>
                </a:lnTo>
                <a:lnTo>
                  <a:pt x="5663" y="419"/>
                </a:lnTo>
                <a:lnTo>
                  <a:pt x="5670" y="423"/>
                </a:lnTo>
                <a:lnTo>
                  <a:pt x="5673" y="425"/>
                </a:lnTo>
                <a:lnTo>
                  <a:pt x="5676" y="428"/>
                </a:lnTo>
                <a:lnTo>
                  <a:pt x="5679" y="431"/>
                </a:lnTo>
                <a:lnTo>
                  <a:pt x="5682" y="435"/>
                </a:lnTo>
                <a:lnTo>
                  <a:pt x="5684" y="442"/>
                </a:lnTo>
                <a:lnTo>
                  <a:pt x="5685" y="449"/>
                </a:lnTo>
                <a:lnTo>
                  <a:pt x="5686" y="459"/>
                </a:lnTo>
                <a:lnTo>
                  <a:pt x="5687" y="470"/>
                </a:lnTo>
                <a:lnTo>
                  <a:pt x="5698" y="476"/>
                </a:lnTo>
                <a:lnTo>
                  <a:pt x="5709" y="481"/>
                </a:lnTo>
                <a:lnTo>
                  <a:pt x="5712" y="484"/>
                </a:lnTo>
                <a:lnTo>
                  <a:pt x="5715" y="489"/>
                </a:lnTo>
                <a:lnTo>
                  <a:pt x="5716" y="496"/>
                </a:lnTo>
                <a:lnTo>
                  <a:pt x="5716" y="505"/>
                </a:lnTo>
                <a:close/>
              </a:path>
            </a:pathLst>
          </a:custGeom>
          <a:solidFill>
            <a:srgbClr val="E41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pl-PL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BDE9B13-F5B7-CBC1-1966-166E2A2F1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452" y="948754"/>
            <a:ext cx="3871794" cy="324599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F596529-FCB9-16FD-585F-C7D63860A51F}"/>
              </a:ext>
            </a:extLst>
          </p:cNvPr>
          <p:cNvSpPr txBox="1"/>
          <p:nvPr/>
        </p:nvSpPr>
        <p:spPr>
          <a:xfrm>
            <a:off x="320755" y="948754"/>
            <a:ext cx="4479845" cy="353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l-PL" sz="2100" b="1" dirty="0">
                <a:solidFill>
                  <a:prstClr val="black"/>
                </a:solidFill>
                <a:latin typeface="Aptos" panose="020B0004020202020204" pitchFamily="34" charset="0"/>
              </a:rPr>
              <a:t>MZA Warszawa</a:t>
            </a:r>
          </a:p>
          <a:p>
            <a:pPr defTabSz="685800"/>
            <a:r>
              <a:rPr lang="pl-PL" sz="2100" dirty="0">
                <a:solidFill>
                  <a:prstClr val="black"/>
                </a:solidFill>
                <a:latin typeface="Aptos" panose="020B0004020202020204" pitchFamily="34" charset="0"/>
              </a:rPr>
              <a:t>to dzisiaj jeden z większych </a:t>
            </a:r>
          </a:p>
          <a:p>
            <a:pPr defTabSz="685800"/>
            <a:r>
              <a:rPr lang="pl-PL" sz="2100" dirty="0">
                <a:solidFill>
                  <a:prstClr val="black"/>
                </a:solidFill>
                <a:latin typeface="Aptos" panose="020B0004020202020204" pitchFamily="34" charset="0"/>
              </a:rPr>
              <a:t>przewoźników w naszym Regionie,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prstClr val="black"/>
                </a:solidFill>
                <a:latin typeface="Aptos" panose="020B0004020202020204" pitchFamily="34" charset="0"/>
              </a:rPr>
              <a:t>posiada na stanie 1 426 autobusów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prstClr val="black"/>
                </a:solidFill>
                <a:latin typeface="Aptos" panose="020B0004020202020204" pitchFamily="34" charset="0"/>
              </a:rPr>
              <a:t>zatrudnia ponad 3 500 kierowców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prstClr val="black"/>
                </a:solidFill>
                <a:latin typeface="Aptos" panose="020B0004020202020204" pitchFamily="34" charset="0"/>
              </a:rPr>
              <a:t>codziennie przewozi ok. 1 200 000 pasażerów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prstClr val="black"/>
                </a:solidFill>
                <a:latin typeface="Aptos" panose="020B0004020202020204" pitchFamily="34" charset="0"/>
              </a:rPr>
              <a:t>rocznie wykonuje ponad 94 000 000 </a:t>
            </a:r>
            <a:r>
              <a:rPr lang="pl-PL" sz="2100" dirty="0" err="1">
                <a:solidFill>
                  <a:prstClr val="black"/>
                </a:solidFill>
                <a:latin typeface="Aptos" panose="020B0004020202020204" pitchFamily="34" charset="0"/>
              </a:rPr>
              <a:t>wzkm</a:t>
            </a:r>
            <a:endParaRPr lang="pl-PL" sz="2100" dirty="0">
              <a:solidFill>
                <a:prstClr val="black"/>
              </a:solidFill>
              <a:latin typeface="Aptos" panose="020B0004020202020204" pitchFamily="34" charset="0"/>
            </a:endParaRPr>
          </a:p>
          <a:p>
            <a:pPr defTabSz="685800"/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985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7DD51-722E-64AE-73A1-8ED9BC6E8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ole tekstowe 39">
            <a:extLst>
              <a:ext uri="{FF2B5EF4-FFF2-40B4-BE49-F238E27FC236}">
                <a16:creationId xmlns:a16="http://schemas.microsoft.com/office/drawing/2014/main" id="{82200634-6200-84B9-F20F-CA560C9E9026}"/>
              </a:ext>
            </a:extLst>
          </p:cNvPr>
          <p:cNvSpPr txBox="1"/>
          <p:nvPr/>
        </p:nvSpPr>
        <p:spPr>
          <a:xfrm>
            <a:off x="244317" y="71929"/>
            <a:ext cx="665654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pl-PL">
                <a:solidFill>
                  <a:srgbClr val="E41D2D"/>
                </a:solidFill>
                <a:latin typeface="Tahoma"/>
                <a:ea typeface="Tahoma"/>
                <a:cs typeface="Tahoma"/>
              </a:rPr>
              <a:t>Stan taboru na dzień 30 kwietnia 2025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E94DF44-F546-8A49-366B-4DA26CB01E52}"/>
              </a:ext>
            </a:extLst>
          </p:cNvPr>
          <p:cNvSpPr/>
          <p:nvPr/>
        </p:nvSpPr>
        <p:spPr>
          <a:xfrm flipH="1">
            <a:off x="320755" y="442913"/>
            <a:ext cx="8502491" cy="27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41D2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l-P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A1E26D4-4995-BDE6-D261-BE9EFD44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5846" y="4767263"/>
            <a:ext cx="2057400" cy="273844"/>
          </a:xfrm>
        </p:spPr>
        <p:txBody>
          <a:bodyPr/>
          <a:lstStyle/>
          <a:p>
            <a:pPr defTabSz="685800"/>
            <a:fld id="{546B9E42-3626-4164-8DC5-77E14E065AE1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3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239F52FC-8018-10F8-3732-FA8257458FF9}"/>
              </a:ext>
            </a:extLst>
          </p:cNvPr>
          <p:cNvSpPr>
            <a:spLocks noEditPoints="1"/>
          </p:cNvSpPr>
          <p:nvPr/>
        </p:nvSpPr>
        <p:spPr bwMode="auto">
          <a:xfrm>
            <a:off x="8203883" y="145549"/>
            <a:ext cx="622935" cy="199008"/>
          </a:xfrm>
          <a:custGeom>
            <a:avLst/>
            <a:gdLst>
              <a:gd name="T0" fmla="*/ 4675 w 16828"/>
              <a:gd name="T1" fmla="*/ 429 h 5376"/>
              <a:gd name="T2" fmla="*/ 4704 w 16828"/>
              <a:gd name="T3" fmla="*/ 757 h 5376"/>
              <a:gd name="T4" fmla="*/ 9978 w 16828"/>
              <a:gd name="T5" fmla="*/ 2788 h 5376"/>
              <a:gd name="T6" fmla="*/ 11099 w 16828"/>
              <a:gd name="T7" fmla="*/ 2769 h 5376"/>
              <a:gd name="T8" fmla="*/ 11629 w 16828"/>
              <a:gd name="T9" fmla="*/ 3644 h 5376"/>
              <a:gd name="T10" fmla="*/ 10590 w 16828"/>
              <a:gd name="T11" fmla="*/ 3382 h 5376"/>
              <a:gd name="T12" fmla="*/ 9709 w 16828"/>
              <a:gd name="T13" fmla="*/ 3327 h 5376"/>
              <a:gd name="T14" fmla="*/ 8520 w 16828"/>
              <a:gd name="T15" fmla="*/ 3468 h 5376"/>
              <a:gd name="T16" fmla="*/ 14168 w 16828"/>
              <a:gd name="T17" fmla="*/ 2939 h 5376"/>
              <a:gd name="T18" fmla="*/ 11407 w 16828"/>
              <a:gd name="T19" fmla="*/ 5261 h 5376"/>
              <a:gd name="T20" fmla="*/ 16222 w 16828"/>
              <a:gd name="T21" fmla="*/ 3713 h 5376"/>
              <a:gd name="T22" fmla="*/ 15509 w 16828"/>
              <a:gd name="T23" fmla="*/ 3332 h 5376"/>
              <a:gd name="T24" fmla="*/ 14496 w 16828"/>
              <a:gd name="T25" fmla="*/ 4549 h 5376"/>
              <a:gd name="T26" fmla="*/ 15249 w 16828"/>
              <a:gd name="T27" fmla="*/ 4776 h 5376"/>
              <a:gd name="T28" fmla="*/ 14224 w 16828"/>
              <a:gd name="T29" fmla="*/ 5275 h 5376"/>
              <a:gd name="T30" fmla="*/ 14127 w 16828"/>
              <a:gd name="T31" fmla="*/ 3962 h 5376"/>
              <a:gd name="T32" fmla="*/ 16039 w 16828"/>
              <a:gd name="T33" fmla="*/ 2776 h 5376"/>
              <a:gd name="T34" fmla="*/ 15969 w 16828"/>
              <a:gd name="T35" fmla="*/ 5325 h 5376"/>
              <a:gd name="T36" fmla="*/ 5049 w 16828"/>
              <a:gd name="T37" fmla="*/ 627 h 5376"/>
              <a:gd name="T38" fmla="*/ 4889 w 16828"/>
              <a:gd name="T39" fmla="*/ 587 h 5376"/>
              <a:gd name="T40" fmla="*/ 4912 w 16828"/>
              <a:gd name="T41" fmla="*/ 734 h 5376"/>
              <a:gd name="T42" fmla="*/ 4848 w 16828"/>
              <a:gd name="T43" fmla="*/ 443 h 5376"/>
              <a:gd name="T44" fmla="*/ 5297 w 16828"/>
              <a:gd name="T45" fmla="*/ 488 h 5376"/>
              <a:gd name="T46" fmla="*/ 4294 w 16828"/>
              <a:gd name="T47" fmla="*/ 17 h 5376"/>
              <a:gd name="T48" fmla="*/ 4469 w 16828"/>
              <a:gd name="T49" fmla="*/ 2395 h 5376"/>
              <a:gd name="T50" fmla="*/ 3991 w 16828"/>
              <a:gd name="T51" fmla="*/ 1937 h 5376"/>
              <a:gd name="T52" fmla="*/ 4416 w 16828"/>
              <a:gd name="T53" fmla="*/ 1121 h 5376"/>
              <a:gd name="T54" fmla="*/ 4755 w 16828"/>
              <a:gd name="T55" fmla="*/ 1157 h 5376"/>
              <a:gd name="T56" fmla="*/ 6241 w 16828"/>
              <a:gd name="T57" fmla="*/ 1576 h 5376"/>
              <a:gd name="T58" fmla="*/ 4755 w 16828"/>
              <a:gd name="T59" fmla="*/ 1269 h 5376"/>
              <a:gd name="T60" fmla="*/ 4450 w 16828"/>
              <a:gd name="T61" fmla="*/ 1427 h 5376"/>
              <a:gd name="T62" fmla="*/ 4549 w 16828"/>
              <a:gd name="T63" fmla="*/ 1966 h 5376"/>
              <a:gd name="T64" fmla="*/ 4662 w 16828"/>
              <a:gd name="T65" fmla="*/ 1833 h 5376"/>
              <a:gd name="T66" fmla="*/ 4998 w 16828"/>
              <a:gd name="T67" fmla="*/ 1405 h 5376"/>
              <a:gd name="T68" fmla="*/ 5259 w 16828"/>
              <a:gd name="T69" fmla="*/ 1827 h 5376"/>
              <a:gd name="T70" fmla="*/ 5483 w 16828"/>
              <a:gd name="T71" fmla="*/ 2166 h 5376"/>
              <a:gd name="T72" fmla="*/ 6424 w 16828"/>
              <a:gd name="T73" fmla="*/ 2486 h 5376"/>
              <a:gd name="T74" fmla="*/ 5160 w 16828"/>
              <a:gd name="T75" fmla="*/ 649 h 5376"/>
              <a:gd name="T76" fmla="*/ 5137 w 16828"/>
              <a:gd name="T77" fmla="*/ 734 h 5376"/>
              <a:gd name="T78" fmla="*/ 5303 w 16828"/>
              <a:gd name="T79" fmla="*/ 692 h 5376"/>
              <a:gd name="T80" fmla="*/ 5595 w 16828"/>
              <a:gd name="T81" fmla="*/ 457 h 5376"/>
              <a:gd name="T82" fmla="*/ 5463 w 16828"/>
              <a:gd name="T83" fmla="*/ 730 h 5376"/>
              <a:gd name="T84" fmla="*/ 5496 w 16828"/>
              <a:gd name="T85" fmla="*/ 751 h 5376"/>
              <a:gd name="T86" fmla="*/ 6380 w 16828"/>
              <a:gd name="T87" fmla="*/ 2919 h 5376"/>
              <a:gd name="T88" fmla="*/ 5413 w 16828"/>
              <a:gd name="T89" fmla="*/ 3136 h 5376"/>
              <a:gd name="T90" fmla="*/ 5019 w 16828"/>
              <a:gd name="T91" fmla="*/ 3462 h 5376"/>
              <a:gd name="T92" fmla="*/ 4978 w 16828"/>
              <a:gd name="T93" fmla="*/ 4428 h 5376"/>
              <a:gd name="T94" fmla="*/ 5491 w 16828"/>
              <a:gd name="T95" fmla="*/ 4201 h 5376"/>
              <a:gd name="T96" fmla="*/ 5719 w 16828"/>
              <a:gd name="T97" fmla="*/ 3604 h 5376"/>
              <a:gd name="T98" fmla="*/ 5874 w 16828"/>
              <a:gd name="T99" fmla="*/ 4198 h 5376"/>
              <a:gd name="T100" fmla="*/ 5031 w 16828"/>
              <a:gd name="T101" fmla="*/ 4885 h 5376"/>
              <a:gd name="T102" fmla="*/ 4131 w 16828"/>
              <a:gd name="T103" fmla="*/ 3996 h 5376"/>
              <a:gd name="T104" fmla="*/ 5840 w 16828"/>
              <a:gd name="T105" fmla="*/ 5325 h 5376"/>
              <a:gd name="T106" fmla="*/ 5707 w 16828"/>
              <a:gd name="T107" fmla="*/ 578 h 5376"/>
              <a:gd name="T108" fmla="*/ 5478 w 16828"/>
              <a:gd name="T109" fmla="*/ 863 h 5376"/>
              <a:gd name="T110" fmla="*/ 4861 w 16828"/>
              <a:gd name="T111" fmla="*/ 905 h 5376"/>
              <a:gd name="T112" fmla="*/ 4606 w 16828"/>
              <a:gd name="T113" fmla="*/ 713 h 5376"/>
              <a:gd name="T114" fmla="*/ 4531 w 16828"/>
              <a:gd name="T115" fmla="*/ 426 h 5376"/>
              <a:gd name="T116" fmla="*/ 4925 w 16828"/>
              <a:gd name="T117" fmla="*/ 392 h 5376"/>
              <a:gd name="T118" fmla="*/ 5043 w 16828"/>
              <a:gd name="T119" fmla="*/ 267 h 5376"/>
              <a:gd name="T120" fmla="*/ 5138 w 16828"/>
              <a:gd name="T121" fmla="*/ 239 h 5376"/>
              <a:gd name="T122" fmla="*/ 5167 w 16828"/>
              <a:gd name="T123" fmla="*/ 429 h 5376"/>
              <a:gd name="T124" fmla="*/ 5588 w 16828"/>
              <a:gd name="T125" fmla="*/ 379 h 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28" h="5376">
                <a:moveTo>
                  <a:pt x="4770" y="732"/>
                </a:moveTo>
                <a:lnTo>
                  <a:pt x="4767" y="737"/>
                </a:lnTo>
                <a:lnTo>
                  <a:pt x="4762" y="740"/>
                </a:lnTo>
                <a:lnTo>
                  <a:pt x="4759" y="741"/>
                </a:lnTo>
                <a:lnTo>
                  <a:pt x="4755" y="740"/>
                </a:lnTo>
                <a:lnTo>
                  <a:pt x="4752" y="738"/>
                </a:lnTo>
                <a:lnTo>
                  <a:pt x="4749" y="734"/>
                </a:lnTo>
                <a:lnTo>
                  <a:pt x="4744" y="730"/>
                </a:lnTo>
                <a:lnTo>
                  <a:pt x="4742" y="723"/>
                </a:lnTo>
                <a:lnTo>
                  <a:pt x="4739" y="718"/>
                </a:lnTo>
                <a:lnTo>
                  <a:pt x="4737" y="712"/>
                </a:lnTo>
                <a:lnTo>
                  <a:pt x="4736" y="705"/>
                </a:lnTo>
                <a:lnTo>
                  <a:pt x="4736" y="700"/>
                </a:lnTo>
                <a:lnTo>
                  <a:pt x="4736" y="695"/>
                </a:lnTo>
                <a:lnTo>
                  <a:pt x="4737" y="692"/>
                </a:lnTo>
                <a:lnTo>
                  <a:pt x="4739" y="688"/>
                </a:lnTo>
                <a:lnTo>
                  <a:pt x="4743" y="688"/>
                </a:lnTo>
                <a:lnTo>
                  <a:pt x="4744" y="679"/>
                </a:lnTo>
                <a:lnTo>
                  <a:pt x="4744" y="668"/>
                </a:lnTo>
                <a:lnTo>
                  <a:pt x="4743" y="659"/>
                </a:lnTo>
                <a:lnTo>
                  <a:pt x="4740" y="651"/>
                </a:lnTo>
                <a:lnTo>
                  <a:pt x="4736" y="642"/>
                </a:lnTo>
                <a:lnTo>
                  <a:pt x="4730" y="635"/>
                </a:lnTo>
                <a:lnTo>
                  <a:pt x="4723" y="628"/>
                </a:lnTo>
                <a:lnTo>
                  <a:pt x="4715" y="623"/>
                </a:lnTo>
                <a:lnTo>
                  <a:pt x="4716" y="588"/>
                </a:lnTo>
                <a:lnTo>
                  <a:pt x="4717" y="555"/>
                </a:lnTo>
                <a:lnTo>
                  <a:pt x="4718" y="521"/>
                </a:lnTo>
                <a:lnTo>
                  <a:pt x="4719" y="486"/>
                </a:lnTo>
                <a:lnTo>
                  <a:pt x="4721" y="479"/>
                </a:lnTo>
                <a:lnTo>
                  <a:pt x="4723" y="472"/>
                </a:lnTo>
                <a:lnTo>
                  <a:pt x="4724" y="466"/>
                </a:lnTo>
                <a:lnTo>
                  <a:pt x="4724" y="460"/>
                </a:lnTo>
                <a:lnTo>
                  <a:pt x="4724" y="454"/>
                </a:lnTo>
                <a:lnTo>
                  <a:pt x="4723" y="450"/>
                </a:lnTo>
                <a:lnTo>
                  <a:pt x="4721" y="446"/>
                </a:lnTo>
                <a:lnTo>
                  <a:pt x="4719" y="443"/>
                </a:lnTo>
                <a:lnTo>
                  <a:pt x="4716" y="440"/>
                </a:lnTo>
                <a:lnTo>
                  <a:pt x="4713" y="436"/>
                </a:lnTo>
                <a:lnTo>
                  <a:pt x="4709" y="434"/>
                </a:lnTo>
                <a:lnTo>
                  <a:pt x="4706" y="432"/>
                </a:lnTo>
                <a:lnTo>
                  <a:pt x="4696" y="430"/>
                </a:lnTo>
                <a:lnTo>
                  <a:pt x="4686" y="429"/>
                </a:lnTo>
                <a:lnTo>
                  <a:pt x="4675" y="429"/>
                </a:lnTo>
                <a:lnTo>
                  <a:pt x="4665" y="430"/>
                </a:lnTo>
                <a:lnTo>
                  <a:pt x="4655" y="431"/>
                </a:lnTo>
                <a:lnTo>
                  <a:pt x="4646" y="434"/>
                </a:lnTo>
                <a:lnTo>
                  <a:pt x="4638" y="436"/>
                </a:lnTo>
                <a:lnTo>
                  <a:pt x="4632" y="440"/>
                </a:lnTo>
                <a:lnTo>
                  <a:pt x="4628" y="443"/>
                </a:lnTo>
                <a:lnTo>
                  <a:pt x="4627" y="446"/>
                </a:lnTo>
                <a:lnTo>
                  <a:pt x="4612" y="462"/>
                </a:lnTo>
                <a:lnTo>
                  <a:pt x="4600" y="477"/>
                </a:lnTo>
                <a:lnTo>
                  <a:pt x="4597" y="485"/>
                </a:lnTo>
                <a:lnTo>
                  <a:pt x="4595" y="492"/>
                </a:lnTo>
                <a:lnTo>
                  <a:pt x="4593" y="500"/>
                </a:lnTo>
                <a:lnTo>
                  <a:pt x="4592" y="507"/>
                </a:lnTo>
                <a:lnTo>
                  <a:pt x="4592" y="513"/>
                </a:lnTo>
                <a:lnTo>
                  <a:pt x="4592" y="520"/>
                </a:lnTo>
                <a:lnTo>
                  <a:pt x="4593" y="526"/>
                </a:lnTo>
                <a:lnTo>
                  <a:pt x="4594" y="532"/>
                </a:lnTo>
                <a:lnTo>
                  <a:pt x="4597" y="544"/>
                </a:lnTo>
                <a:lnTo>
                  <a:pt x="4602" y="556"/>
                </a:lnTo>
                <a:lnTo>
                  <a:pt x="4610" y="566"/>
                </a:lnTo>
                <a:lnTo>
                  <a:pt x="4617" y="577"/>
                </a:lnTo>
                <a:lnTo>
                  <a:pt x="4633" y="597"/>
                </a:lnTo>
                <a:lnTo>
                  <a:pt x="4651" y="617"/>
                </a:lnTo>
                <a:lnTo>
                  <a:pt x="4658" y="627"/>
                </a:lnTo>
                <a:lnTo>
                  <a:pt x="4666" y="639"/>
                </a:lnTo>
                <a:lnTo>
                  <a:pt x="4672" y="651"/>
                </a:lnTo>
                <a:lnTo>
                  <a:pt x="4677" y="662"/>
                </a:lnTo>
                <a:lnTo>
                  <a:pt x="4678" y="669"/>
                </a:lnTo>
                <a:lnTo>
                  <a:pt x="4680" y="676"/>
                </a:lnTo>
                <a:lnTo>
                  <a:pt x="4683" y="681"/>
                </a:lnTo>
                <a:lnTo>
                  <a:pt x="4687" y="686"/>
                </a:lnTo>
                <a:lnTo>
                  <a:pt x="4694" y="696"/>
                </a:lnTo>
                <a:lnTo>
                  <a:pt x="4701" y="704"/>
                </a:lnTo>
                <a:lnTo>
                  <a:pt x="4709" y="713"/>
                </a:lnTo>
                <a:lnTo>
                  <a:pt x="4715" y="721"/>
                </a:lnTo>
                <a:lnTo>
                  <a:pt x="4717" y="726"/>
                </a:lnTo>
                <a:lnTo>
                  <a:pt x="4719" y="732"/>
                </a:lnTo>
                <a:lnTo>
                  <a:pt x="4720" y="737"/>
                </a:lnTo>
                <a:lnTo>
                  <a:pt x="4721" y="743"/>
                </a:lnTo>
                <a:lnTo>
                  <a:pt x="4713" y="748"/>
                </a:lnTo>
                <a:lnTo>
                  <a:pt x="4708" y="751"/>
                </a:lnTo>
                <a:lnTo>
                  <a:pt x="4706" y="753"/>
                </a:lnTo>
                <a:lnTo>
                  <a:pt x="4704" y="755"/>
                </a:lnTo>
                <a:lnTo>
                  <a:pt x="4704" y="757"/>
                </a:lnTo>
                <a:lnTo>
                  <a:pt x="4704" y="759"/>
                </a:lnTo>
                <a:lnTo>
                  <a:pt x="4708" y="770"/>
                </a:lnTo>
                <a:lnTo>
                  <a:pt x="4714" y="781"/>
                </a:lnTo>
                <a:lnTo>
                  <a:pt x="4720" y="780"/>
                </a:lnTo>
                <a:lnTo>
                  <a:pt x="4729" y="779"/>
                </a:lnTo>
                <a:lnTo>
                  <a:pt x="4736" y="776"/>
                </a:lnTo>
                <a:lnTo>
                  <a:pt x="4744" y="773"/>
                </a:lnTo>
                <a:lnTo>
                  <a:pt x="4762" y="765"/>
                </a:lnTo>
                <a:lnTo>
                  <a:pt x="4777" y="756"/>
                </a:lnTo>
                <a:lnTo>
                  <a:pt x="4782" y="752"/>
                </a:lnTo>
                <a:lnTo>
                  <a:pt x="4788" y="748"/>
                </a:lnTo>
                <a:lnTo>
                  <a:pt x="4791" y="743"/>
                </a:lnTo>
                <a:lnTo>
                  <a:pt x="4791" y="739"/>
                </a:lnTo>
                <a:lnTo>
                  <a:pt x="4791" y="738"/>
                </a:lnTo>
                <a:lnTo>
                  <a:pt x="4790" y="736"/>
                </a:lnTo>
                <a:lnTo>
                  <a:pt x="4789" y="735"/>
                </a:lnTo>
                <a:lnTo>
                  <a:pt x="4785" y="734"/>
                </a:lnTo>
                <a:lnTo>
                  <a:pt x="4779" y="733"/>
                </a:lnTo>
                <a:lnTo>
                  <a:pt x="4770" y="732"/>
                </a:lnTo>
                <a:close/>
                <a:moveTo>
                  <a:pt x="9116" y="2943"/>
                </a:moveTo>
                <a:lnTo>
                  <a:pt x="9161" y="2918"/>
                </a:lnTo>
                <a:lnTo>
                  <a:pt x="9207" y="2896"/>
                </a:lnTo>
                <a:lnTo>
                  <a:pt x="9254" y="2875"/>
                </a:lnTo>
                <a:lnTo>
                  <a:pt x="9303" y="2856"/>
                </a:lnTo>
                <a:lnTo>
                  <a:pt x="9351" y="2838"/>
                </a:lnTo>
                <a:lnTo>
                  <a:pt x="9401" y="2822"/>
                </a:lnTo>
                <a:lnTo>
                  <a:pt x="9451" y="2808"/>
                </a:lnTo>
                <a:lnTo>
                  <a:pt x="9502" y="2795"/>
                </a:lnTo>
                <a:lnTo>
                  <a:pt x="9552" y="2786"/>
                </a:lnTo>
                <a:lnTo>
                  <a:pt x="9602" y="2777"/>
                </a:lnTo>
                <a:lnTo>
                  <a:pt x="9629" y="2773"/>
                </a:lnTo>
                <a:lnTo>
                  <a:pt x="9654" y="2771"/>
                </a:lnTo>
                <a:lnTo>
                  <a:pt x="9679" y="2769"/>
                </a:lnTo>
                <a:lnTo>
                  <a:pt x="9706" y="2767"/>
                </a:lnTo>
                <a:lnTo>
                  <a:pt x="9731" y="2765"/>
                </a:lnTo>
                <a:lnTo>
                  <a:pt x="9757" y="2764"/>
                </a:lnTo>
                <a:lnTo>
                  <a:pt x="9782" y="2765"/>
                </a:lnTo>
                <a:lnTo>
                  <a:pt x="9809" y="2765"/>
                </a:lnTo>
                <a:lnTo>
                  <a:pt x="9834" y="2767"/>
                </a:lnTo>
                <a:lnTo>
                  <a:pt x="9860" y="2769"/>
                </a:lnTo>
                <a:lnTo>
                  <a:pt x="9885" y="2772"/>
                </a:lnTo>
                <a:lnTo>
                  <a:pt x="9912" y="2775"/>
                </a:lnTo>
                <a:lnTo>
                  <a:pt x="9945" y="2780"/>
                </a:lnTo>
                <a:lnTo>
                  <a:pt x="9978" y="2788"/>
                </a:lnTo>
                <a:lnTo>
                  <a:pt x="10010" y="2797"/>
                </a:lnTo>
                <a:lnTo>
                  <a:pt x="10040" y="2808"/>
                </a:lnTo>
                <a:lnTo>
                  <a:pt x="10054" y="2814"/>
                </a:lnTo>
                <a:lnTo>
                  <a:pt x="10068" y="2820"/>
                </a:lnTo>
                <a:lnTo>
                  <a:pt x="10082" y="2828"/>
                </a:lnTo>
                <a:lnTo>
                  <a:pt x="10096" y="2834"/>
                </a:lnTo>
                <a:lnTo>
                  <a:pt x="10109" y="2842"/>
                </a:lnTo>
                <a:lnTo>
                  <a:pt x="10122" y="2851"/>
                </a:lnTo>
                <a:lnTo>
                  <a:pt x="10135" y="2859"/>
                </a:lnTo>
                <a:lnTo>
                  <a:pt x="10147" y="2868"/>
                </a:lnTo>
                <a:lnTo>
                  <a:pt x="10159" y="2877"/>
                </a:lnTo>
                <a:lnTo>
                  <a:pt x="10170" y="2888"/>
                </a:lnTo>
                <a:lnTo>
                  <a:pt x="10182" y="2898"/>
                </a:lnTo>
                <a:lnTo>
                  <a:pt x="10193" y="2909"/>
                </a:lnTo>
                <a:lnTo>
                  <a:pt x="10203" y="2920"/>
                </a:lnTo>
                <a:lnTo>
                  <a:pt x="10214" y="2932"/>
                </a:lnTo>
                <a:lnTo>
                  <a:pt x="10223" y="2944"/>
                </a:lnTo>
                <a:lnTo>
                  <a:pt x="10232" y="2956"/>
                </a:lnTo>
                <a:lnTo>
                  <a:pt x="10242" y="2970"/>
                </a:lnTo>
                <a:lnTo>
                  <a:pt x="10250" y="2983"/>
                </a:lnTo>
                <a:lnTo>
                  <a:pt x="10259" y="2997"/>
                </a:lnTo>
                <a:lnTo>
                  <a:pt x="10267" y="3011"/>
                </a:lnTo>
                <a:lnTo>
                  <a:pt x="10283" y="3042"/>
                </a:lnTo>
                <a:lnTo>
                  <a:pt x="10297" y="3073"/>
                </a:lnTo>
                <a:lnTo>
                  <a:pt x="10334" y="3046"/>
                </a:lnTo>
                <a:lnTo>
                  <a:pt x="10373" y="3019"/>
                </a:lnTo>
                <a:lnTo>
                  <a:pt x="10413" y="2993"/>
                </a:lnTo>
                <a:lnTo>
                  <a:pt x="10453" y="2969"/>
                </a:lnTo>
                <a:lnTo>
                  <a:pt x="10495" y="2946"/>
                </a:lnTo>
                <a:lnTo>
                  <a:pt x="10536" y="2924"/>
                </a:lnTo>
                <a:lnTo>
                  <a:pt x="10580" y="2903"/>
                </a:lnTo>
                <a:lnTo>
                  <a:pt x="10623" y="2884"/>
                </a:lnTo>
                <a:lnTo>
                  <a:pt x="10666" y="2866"/>
                </a:lnTo>
                <a:lnTo>
                  <a:pt x="10710" y="2849"/>
                </a:lnTo>
                <a:lnTo>
                  <a:pt x="10755" y="2834"/>
                </a:lnTo>
                <a:lnTo>
                  <a:pt x="10800" y="2820"/>
                </a:lnTo>
                <a:lnTo>
                  <a:pt x="10846" y="2808"/>
                </a:lnTo>
                <a:lnTo>
                  <a:pt x="10892" y="2797"/>
                </a:lnTo>
                <a:lnTo>
                  <a:pt x="10938" y="2788"/>
                </a:lnTo>
                <a:lnTo>
                  <a:pt x="10984" y="2780"/>
                </a:lnTo>
                <a:lnTo>
                  <a:pt x="11013" y="2776"/>
                </a:lnTo>
                <a:lnTo>
                  <a:pt x="11041" y="2773"/>
                </a:lnTo>
                <a:lnTo>
                  <a:pt x="11071" y="2771"/>
                </a:lnTo>
                <a:lnTo>
                  <a:pt x="11099" y="2769"/>
                </a:lnTo>
                <a:lnTo>
                  <a:pt x="11128" y="2768"/>
                </a:lnTo>
                <a:lnTo>
                  <a:pt x="11157" y="2767"/>
                </a:lnTo>
                <a:lnTo>
                  <a:pt x="11185" y="2767"/>
                </a:lnTo>
                <a:lnTo>
                  <a:pt x="11215" y="2769"/>
                </a:lnTo>
                <a:lnTo>
                  <a:pt x="11243" y="2771"/>
                </a:lnTo>
                <a:lnTo>
                  <a:pt x="11272" y="2774"/>
                </a:lnTo>
                <a:lnTo>
                  <a:pt x="11300" y="2777"/>
                </a:lnTo>
                <a:lnTo>
                  <a:pt x="11328" y="2782"/>
                </a:lnTo>
                <a:lnTo>
                  <a:pt x="11357" y="2789"/>
                </a:lnTo>
                <a:lnTo>
                  <a:pt x="11384" y="2797"/>
                </a:lnTo>
                <a:lnTo>
                  <a:pt x="11411" y="2806"/>
                </a:lnTo>
                <a:lnTo>
                  <a:pt x="11439" y="2816"/>
                </a:lnTo>
                <a:lnTo>
                  <a:pt x="11470" y="2831"/>
                </a:lnTo>
                <a:lnTo>
                  <a:pt x="11500" y="2847"/>
                </a:lnTo>
                <a:lnTo>
                  <a:pt x="11527" y="2865"/>
                </a:lnTo>
                <a:lnTo>
                  <a:pt x="11552" y="2884"/>
                </a:lnTo>
                <a:lnTo>
                  <a:pt x="11577" y="2903"/>
                </a:lnTo>
                <a:lnTo>
                  <a:pt x="11598" y="2924"/>
                </a:lnTo>
                <a:lnTo>
                  <a:pt x="11618" y="2946"/>
                </a:lnTo>
                <a:lnTo>
                  <a:pt x="11636" y="2968"/>
                </a:lnTo>
                <a:lnTo>
                  <a:pt x="11652" y="2991"/>
                </a:lnTo>
                <a:lnTo>
                  <a:pt x="11667" y="3016"/>
                </a:lnTo>
                <a:lnTo>
                  <a:pt x="11680" y="3041"/>
                </a:lnTo>
                <a:lnTo>
                  <a:pt x="11690" y="3067"/>
                </a:lnTo>
                <a:lnTo>
                  <a:pt x="11701" y="3093"/>
                </a:lnTo>
                <a:lnTo>
                  <a:pt x="11708" y="3121"/>
                </a:lnTo>
                <a:lnTo>
                  <a:pt x="11714" y="3148"/>
                </a:lnTo>
                <a:lnTo>
                  <a:pt x="11720" y="3176"/>
                </a:lnTo>
                <a:lnTo>
                  <a:pt x="11723" y="3204"/>
                </a:lnTo>
                <a:lnTo>
                  <a:pt x="11726" y="3234"/>
                </a:lnTo>
                <a:lnTo>
                  <a:pt x="11726" y="3262"/>
                </a:lnTo>
                <a:lnTo>
                  <a:pt x="11726" y="3292"/>
                </a:lnTo>
                <a:lnTo>
                  <a:pt x="11724" y="3321"/>
                </a:lnTo>
                <a:lnTo>
                  <a:pt x="11721" y="3351"/>
                </a:lnTo>
                <a:lnTo>
                  <a:pt x="11716" y="3381"/>
                </a:lnTo>
                <a:lnTo>
                  <a:pt x="11711" y="3411"/>
                </a:lnTo>
                <a:lnTo>
                  <a:pt x="11704" y="3440"/>
                </a:lnTo>
                <a:lnTo>
                  <a:pt x="11697" y="3471"/>
                </a:lnTo>
                <a:lnTo>
                  <a:pt x="11687" y="3500"/>
                </a:lnTo>
                <a:lnTo>
                  <a:pt x="11678" y="3529"/>
                </a:lnTo>
                <a:lnTo>
                  <a:pt x="11667" y="3558"/>
                </a:lnTo>
                <a:lnTo>
                  <a:pt x="11655" y="3587"/>
                </a:lnTo>
                <a:lnTo>
                  <a:pt x="11643" y="3615"/>
                </a:lnTo>
                <a:lnTo>
                  <a:pt x="11629" y="3644"/>
                </a:lnTo>
                <a:lnTo>
                  <a:pt x="10762" y="5326"/>
                </a:lnTo>
                <a:lnTo>
                  <a:pt x="10212" y="5326"/>
                </a:lnTo>
                <a:lnTo>
                  <a:pt x="11033" y="3732"/>
                </a:lnTo>
                <a:lnTo>
                  <a:pt x="11049" y="3701"/>
                </a:lnTo>
                <a:lnTo>
                  <a:pt x="11063" y="3668"/>
                </a:lnTo>
                <a:lnTo>
                  <a:pt x="11078" y="3633"/>
                </a:lnTo>
                <a:lnTo>
                  <a:pt x="11091" y="3598"/>
                </a:lnTo>
                <a:lnTo>
                  <a:pt x="11096" y="3580"/>
                </a:lnTo>
                <a:lnTo>
                  <a:pt x="11101" y="3563"/>
                </a:lnTo>
                <a:lnTo>
                  <a:pt x="11105" y="3545"/>
                </a:lnTo>
                <a:lnTo>
                  <a:pt x="11110" y="3528"/>
                </a:lnTo>
                <a:lnTo>
                  <a:pt x="11113" y="3510"/>
                </a:lnTo>
                <a:lnTo>
                  <a:pt x="11115" y="3493"/>
                </a:lnTo>
                <a:lnTo>
                  <a:pt x="11117" y="3476"/>
                </a:lnTo>
                <a:lnTo>
                  <a:pt x="11117" y="3459"/>
                </a:lnTo>
                <a:lnTo>
                  <a:pt x="11117" y="3443"/>
                </a:lnTo>
                <a:lnTo>
                  <a:pt x="11115" y="3428"/>
                </a:lnTo>
                <a:lnTo>
                  <a:pt x="11113" y="3412"/>
                </a:lnTo>
                <a:lnTo>
                  <a:pt x="11109" y="3397"/>
                </a:lnTo>
                <a:lnTo>
                  <a:pt x="11103" y="3383"/>
                </a:lnTo>
                <a:lnTo>
                  <a:pt x="11097" y="3371"/>
                </a:lnTo>
                <a:lnTo>
                  <a:pt x="11090" y="3358"/>
                </a:lnTo>
                <a:lnTo>
                  <a:pt x="11080" y="3346"/>
                </a:lnTo>
                <a:lnTo>
                  <a:pt x="11069" y="3336"/>
                </a:lnTo>
                <a:lnTo>
                  <a:pt x="11056" y="3325"/>
                </a:lnTo>
                <a:lnTo>
                  <a:pt x="11042" y="3317"/>
                </a:lnTo>
                <a:lnTo>
                  <a:pt x="11025" y="3310"/>
                </a:lnTo>
                <a:lnTo>
                  <a:pt x="11009" y="3303"/>
                </a:lnTo>
                <a:lnTo>
                  <a:pt x="10989" y="3298"/>
                </a:lnTo>
                <a:lnTo>
                  <a:pt x="10967" y="3294"/>
                </a:lnTo>
                <a:lnTo>
                  <a:pt x="10943" y="3291"/>
                </a:lnTo>
                <a:lnTo>
                  <a:pt x="10913" y="3291"/>
                </a:lnTo>
                <a:lnTo>
                  <a:pt x="10884" y="3292"/>
                </a:lnTo>
                <a:lnTo>
                  <a:pt x="10854" y="3295"/>
                </a:lnTo>
                <a:lnTo>
                  <a:pt x="10826" y="3298"/>
                </a:lnTo>
                <a:lnTo>
                  <a:pt x="10797" y="3303"/>
                </a:lnTo>
                <a:lnTo>
                  <a:pt x="10770" y="3310"/>
                </a:lnTo>
                <a:lnTo>
                  <a:pt x="10743" y="3317"/>
                </a:lnTo>
                <a:lnTo>
                  <a:pt x="10715" y="3324"/>
                </a:lnTo>
                <a:lnTo>
                  <a:pt x="10689" y="3334"/>
                </a:lnTo>
                <a:lnTo>
                  <a:pt x="10664" y="3344"/>
                </a:lnTo>
                <a:lnTo>
                  <a:pt x="10638" y="3356"/>
                </a:lnTo>
                <a:lnTo>
                  <a:pt x="10614" y="3369"/>
                </a:lnTo>
                <a:lnTo>
                  <a:pt x="10590" y="3382"/>
                </a:lnTo>
                <a:lnTo>
                  <a:pt x="10566" y="3397"/>
                </a:lnTo>
                <a:lnTo>
                  <a:pt x="10543" y="3412"/>
                </a:lnTo>
                <a:lnTo>
                  <a:pt x="10521" y="3428"/>
                </a:lnTo>
                <a:lnTo>
                  <a:pt x="10499" y="3446"/>
                </a:lnTo>
                <a:lnTo>
                  <a:pt x="10476" y="3462"/>
                </a:lnTo>
                <a:lnTo>
                  <a:pt x="10455" y="3481"/>
                </a:lnTo>
                <a:lnTo>
                  <a:pt x="10435" y="3500"/>
                </a:lnTo>
                <a:lnTo>
                  <a:pt x="10415" y="3520"/>
                </a:lnTo>
                <a:lnTo>
                  <a:pt x="10395" y="3541"/>
                </a:lnTo>
                <a:lnTo>
                  <a:pt x="10377" y="3563"/>
                </a:lnTo>
                <a:lnTo>
                  <a:pt x="10359" y="3585"/>
                </a:lnTo>
                <a:lnTo>
                  <a:pt x="10341" y="3608"/>
                </a:lnTo>
                <a:lnTo>
                  <a:pt x="10323" y="3631"/>
                </a:lnTo>
                <a:lnTo>
                  <a:pt x="10306" y="3654"/>
                </a:lnTo>
                <a:lnTo>
                  <a:pt x="10290" y="3679"/>
                </a:lnTo>
                <a:lnTo>
                  <a:pt x="10275" y="3703"/>
                </a:lnTo>
                <a:lnTo>
                  <a:pt x="10260" y="3728"/>
                </a:lnTo>
                <a:lnTo>
                  <a:pt x="10245" y="3753"/>
                </a:lnTo>
                <a:lnTo>
                  <a:pt x="10230" y="3780"/>
                </a:lnTo>
                <a:lnTo>
                  <a:pt x="9434" y="5326"/>
                </a:lnTo>
                <a:lnTo>
                  <a:pt x="8874" y="5326"/>
                </a:lnTo>
                <a:lnTo>
                  <a:pt x="9680" y="3763"/>
                </a:lnTo>
                <a:lnTo>
                  <a:pt x="9696" y="3729"/>
                </a:lnTo>
                <a:lnTo>
                  <a:pt x="9712" y="3694"/>
                </a:lnTo>
                <a:lnTo>
                  <a:pt x="9728" y="3657"/>
                </a:lnTo>
                <a:lnTo>
                  <a:pt x="9741" y="3619"/>
                </a:lnTo>
                <a:lnTo>
                  <a:pt x="9748" y="3601"/>
                </a:lnTo>
                <a:lnTo>
                  <a:pt x="9753" y="3582"/>
                </a:lnTo>
                <a:lnTo>
                  <a:pt x="9758" y="3563"/>
                </a:lnTo>
                <a:lnTo>
                  <a:pt x="9762" y="3544"/>
                </a:lnTo>
                <a:lnTo>
                  <a:pt x="9767" y="3525"/>
                </a:lnTo>
                <a:lnTo>
                  <a:pt x="9769" y="3506"/>
                </a:lnTo>
                <a:lnTo>
                  <a:pt x="9771" y="3488"/>
                </a:lnTo>
                <a:lnTo>
                  <a:pt x="9772" y="3470"/>
                </a:lnTo>
                <a:lnTo>
                  <a:pt x="9772" y="3453"/>
                </a:lnTo>
                <a:lnTo>
                  <a:pt x="9770" y="3436"/>
                </a:lnTo>
                <a:lnTo>
                  <a:pt x="9768" y="3419"/>
                </a:lnTo>
                <a:lnTo>
                  <a:pt x="9763" y="3403"/>
                </a:lnTo>
                <a:lnTo>
                  <a:pt x="9758" y="3389"/>
                </a:lnTo>
                <a:lnTo>
                  <a:pt x="9752" y="3375"/>
                </a:lnTo>
                <a:lnTo>
                  <a:pt x="9743" y="3361"/>
                </a:lnTo>
                <a:lnTo>
                  <a:pt x="9734" y="3349"/>
                </a:lnTo>
                <a:lnTo>
                  <a:pt x="9722" y="3338"/>
                </a:lnTo>
                <a:lnTo>
                  <a:pt x="9709" y="3327"/>
                </a:lnTo>
                <a:lnTo>
                  <a:pt x="9694" y="3318"/>
                </a:lnTo>
                <a:lnTo>
                  <a:pt x="9677" y="3310"/>
                </a:lnTo>
                <a:lnTo>
                  <a:pt x="9658" y="3303"/>
                </a:lnTo>
                <a:lnTo>
                  <a:pt x="9637" y="3298"/>
                </a:lnTo>
                <a:lnTo>
                  <a:pt x="9614" y="3294"/>
                </a:lnTo>
                <a:lnTo>
                  <a:pt x="9589" y="3291"/>
                </a:lnTo>
                <a:lnTo>
                  <a:pt x="9556" y="3291"/>
                </a:lnTo>
                <a:lnTo>
                  <a:pt x="9525" y="3293"/>
                </a:lnTo>
                <a:lnTo>
                  <a:pt x="9493" y="3296"/>
                </a:lnTo>
                <a:lnTo>
                  <a:pt x="9463" y="3300"/>
                </a:lnTo>
                <a:lnTo>
                  <a:pt x="9433" y="3306"/>
                </a:lnTo>
                <a:lnTo>
                  <a:pt x="9404" y="3313"/>
                </a:lnTo>
                <a:lnTo>
                  <a:pt x="9375" y="3322"/>
                </a:lnTo>
                <a:lnTo>
                  <a:pt x="9348" y="3332"/>
                </a:lnTo>
                <a:lnTo>
                  <a:pt x="9322" y="3343"/>
                </a:lnTo>
                <a:lnTo>
                  <a:pt x="9295" y="3355"/>
                </a:lnTo>
                <a:lnTo>
                  <a:pt x="9270" y="3369"/>
                </a:lnTo>
                <a:lnTo>
                  <a:pt x="9246" y="3383"/>
                </a:lnTo>
                <a:lnTo>
                  <a:pt x="9222" y="3399"/>
                </a:lnTo>
                <a:lnTo>
                  <a:pt x="9198" y="3415"/>
                </a:lnTo>
                <a:lnTo>
                  <a:pt x="9175" y="3433"/>
                </a:lnTo>
                <a:lnTo>
                  <a:pt x="9153" y="3452"/>
                </a:lnTo>
                <a:lnTo>
                  <a:pt x="9131" y="3471"/>
                </a:lnTo>
                <a:lnTo>
                  <a:pt x="9110" y="3491"/>
                </a:lnTo>
                <a:lnTo>
                  <a:pt x="9090" y="3512"/>
                </a:lnTo>
                <a:lnTo>
                  <a:pt x="9070" y="3534"/>
                </a:lnTo>
                <a:lnTo>
                  <a:pt x="9050" y="3556"/>
                </a:lnTo>
                <a:lnTo>
                  <a:pt x="9031" y="3579"/>
                </a:lnTo>
                <a:lnTo>
                  <a:pt x="9013" y="3604"/>
                </a:lnTo>
                <a:lnTo>
                  <a:pt x="8996" y="3628"/>
                </a:lnTo>
                <a:lnTo>
                  <a:pt x="8978" y="3653"/>
                </a:lnTo>
                <a:lnTo>
                  <a:pt x="8961" y="3679"/>
                </a:lnTo>
                <a:lnTo>
                  <a:pt x="8944" y="3705"/>
                </a:lnTo>
                <a:lnTo>
                  <a:pt x="8928" y="3731"/>
                </a:lnTo>
                <a:lnTo>
                  <a:pt x="8897" y="3785"/>
                </a:lnTo>
                <a:lnTo>
                  <a:pt x="8867" y="3840"/>
                </a:lnTo>
                <a:lnTo>
                  <a:pt x="8101" y="5326"/>
                </a:lnTo>
                <a:lnTo>
                  <a:pt x="7552" y="5326"/>
                </a:lnTo>
                <a:lnTo>
                  <a:pt x="8442" y="3596"/>
                </a:lnTo>
                <a:lnTo>
                  <a:pt x="8457" y="3570"/>
                </a:lnTo>
                <a:lnTo>
                  <a:pt x="8472" y="3544"/>
                </a:lnTo>
                <a:lnTo>
                  <a:pt x="8488" y="3518"/>
                </a:lnTo>
                <a:lnTo>
                  <a:pt x="8503" y="3493"/>
                </a:lnTo>
                <a:lnTo>
                  <a:pt x="8520" y="3468"/>
                </a:lnTo>
                <a:lnTo>
                  <a:pt x="8537" y="3443"/>
                </a:lnTo>
                <a:lnTo>
                  <a:pt x="8554" y="3419"/>
                </a:lnTo>
                <a:lnTo>
                  <a:pt x="8572" y="3395"/>
                </a:lnTo>
                <a:lnTo>
                  <a:pt x="8591" y="3372"/>
                </a:lnTo>
                <a:lnTo>
                  <a:pt x="8609" y="3349"/>
                </a:lnTo>
                <a:lnTo>
                  <a:pt x="8629" y="3326"/>
                </a:lnTo>
                <a:lnTo>
                  <a:pt x="8647" y="3304"/>
                </a:lnTo>
                <a:lnTo>
                  <a:pt x="8667" y="3282"/>
                </a:lnTo>
                <a:lnTo>
                  <a:pt x="8689" y="3261"/>
                </a:lnTo>
                <a:lnTo>
                  <a:pt x="8710" y="3240"/>
                </a:lnTo>
                <a:lnTo>
                  <a:pt x="8731" y="3219"/>
                </a:lnTo>
                <a:lnTo>
                  <a:pt x="8752" y="3199"/>
                </a:lnTo>
                <a:lnTo>
                  <a:pt x="8774" y="3179"/>
                </a:lnTo>
                <a:lnTo>
                  <a:pt x="8797" y="3160"/>
                </a:lnTo>
                <a:lnTo>
                  <a:pt x="8819" y="3141"/>
                </a:lnTo>
                <a:lnTo>
                  <a:pt x="8865" y="3104"/>
                </a:lnTo>
                <a:lnTo>
                  <a:pt x="8914" y="3068"/>
                </a:lnTo>
                <a:lnTo>
                  <a:pt x="8962" y="3034"/>
                </a:lnTo>
                <a:lnTo>
                  <a:pt x="9012" y="3003"/>
                </a:lnTo>
                <a:lnTo>
                  <a:pt x="9063" y="2971"/>
                </a:lnTo>
                <a:lnTo>
                  <a:pt x="9116" y="2943"/>
                </a:lnTo>
                <a:close/>
                <a:moveTo>
                  <a:pt x="12444" y="2791"/>
                </a:moveTo>
                <a:lnTo>
                  <a:pt x="13824" y="2791"/>
                </a:lnTo>
                <a:lnTo>
                  <a:pt x="13857" y="2791"/>
                </a:lnTo>
                <a:lnTo>
                  <a:pt x="13890" y="2794"/>
                </a:lnTo>
                <a:lnTo>
                  <a:pt x="13924" y="2797"/>
                </a:lnTo>
                <a:lnTo>
                  <a:pt x="13958" y="2802"/>
                </a:lnTo>
                <a:lnTo>
                  <a:pt x="13974" y="2806"/>
                </a:lnTo>
                <a:lnTo>
                  <a:pt x="13989" y="2810"/>
                </a:lnTo>
                <a:lnTo>
                  <a:pt x="14005" y="2814"/>
                </a:lnTo>
                <a:lnTo>
                  <a:pt x="14021" y="2818"/>
                </a:lnTo>
                <a:lnTo>
                  <a:pt x="14036" y="2823"/>
                </a:lnTo>
                <a:lnTo>
                  <a:pt x="14050" y="2830"/>
                </a:lnTo>
                <a:lnTo>
                  <a:pt x="14064" y="2836"/>
                </a:lnTo>
                <a:lnTo>
                  <a:pt x="14078" y="2844"/>
                </a:lnTo>
                <a:lnTo>
                  <a:pt x="14091" y="2851"/>
                </a:lnTo>
                <a:lnTo>
                  <a:pt x="14103" y="2859"/>
                </a:lnTo>
                <a:lnTo>
                  <a:pt x="14116" y="2869"/>
                </a:lnTo>
                <a:lnTo>
                  <a:pt x="14126" y="2878"/>
                </a:lnTo>
                <a:lnTo>
                  <a:pt x="14137" y="2890"/>
                </a:lnTo>
                <a:lnTo>
                  <a:pt x="14146" y="2900"/>
                </a:lnTo>
                <a:lnTo>
                  <a:pt x="14154" y="2913"/>
                </a:lnTo>
                <a:lnTo>
                  <a:pt x="14162" y="2926"/>
                </a:lnTo>
                <a:lnTo>
                  <a:pt x="14168" y="2939"/>
                </a:lnTo>
                <a:lnTo>
                  <a:pt x="14174" y="2954"/>
                </a:lnTo>
                <a:lnTo>
                  <a:pt x="14179" y="2970"/>
                </a:lnTo>
                <a:lnTo>
                  <a:pt x="14182" y="2987"/>
                </a:lnTo>
                <a:lnTo>
                  <a:pt x="14184" y="3004"/>
                </a:lnTo>
                <a:lnTo>
                  <a:pt x="14186" y="3022"/>
                </a:lnTo>
                <a:lnTo>
                  <a:pt x="14185" y="3042"/>
                </a:lnTo>
                <a:lnTo>
                  <a:pt x="14184" y="3062"/>
                </a:lnTo>
                <a:lnTo>
                  <a:pt x="14181" y="3079"/>
                </a:lnTo>
                <a:lnTo>
                  <a:pt x="14177" y="3095"/>
                </a:lnTo>
                <a:lnTo>
                  <a:pt x="14172" y="3112"/>
                </a:lnTo>
                <a:lnTo>
                  <a:pt x="14167" y="3129"/>
                </a:lnTo>
                <a:lnTo>
                  <a:pt x="14162" y="3145"/>
                </a:lnTo>
                <a:lnTo>
                  <a:pt x="14156" y="3162"/>
                </a:lnTo>
                <a:lnTo>
                  <a:pt x="14149" y="3178"/>
                </a:lnTo>
                <a:lnTo>
                  <a:pt x="14142" y="3194"/>
                </a:lnTo>
                <a:lnTo>
                  <a:pt x="14126" y="3224"/>
                </a:lnTo>
                <a:lnTo>
                  <a:pt x="14108" y="3254"/>
                </a:lnTo>
                <a:lnTo>
                  <a:pt x="14088" y="3283"/>
                </a:lnTo>
                <a:lnTo>
                  <a:pt x="14067" y="3312"/>
                </a:lnTo>
                <a:lnTo>
                  <a:pt x="14045" y="3339"/>
                </a:lnTo>
                <a:lnTo>
                  <a:pt x="14022" y="3365"/>
                </a:lnTo>
                <a:lnTo>
                  <a:pt x="13998" y="3391"/>
                </a:lnTo>
                <a:lnTo>
                  <a:pt x="13972" y="3416"/>
                </a:lnTo>
                <a:lnTo>
                  <a:pt x="13947" y="3440"/>
                </a:lnTo>
                <a:lnTo>
                  <a:pt x="13921" y="3463"/>
                </a:lnTo>
                <a:lnTo>
                  <a:pt x="13895" y="3485"/>
                </a:lnTo>
                <a:lnTo>
                  <a:pt x="13869" y="3507"/>
                </a:lnTo>
                <a:lnTo>
                  <a:pt x="12161" y="4798"/>
                </a:lnTo>
                <a:lnTo>
                  <a:pt x="13471" y="4798"/>
                </a:lnTo>
                <a:lnTo>
                  <a:pt x="13198" y="5326"/>
                </a:lnTo>
                <a:lnTo>
                  <a:pt x="11599" y="5326"/>
                </a:lnTo>
                <a:lnTo>
                  <a:pt x="11582" y="5326"/>
                </a:lnTo>
                <a:lnTo>
                  <a:pt x="11565" y="5325"/>
                </a:lnTo>
                <a:lnTo>
                  <a:pt x="11549" y="5323"/>
                </a:lnTo>
                <a:lnTo>
                  <a:pt x="11533" y="5320"/>
                </a:lnTo>
                <a:lnTo>
                  <a:pt x="11518" y="5317"/>
                </a:lnTo>
                <a:lnTo>
                  <a:pt x="11502" y="5314"/>
                </a:lnTo>
                <a:lnTo>
                  <a:pt x="11487" y="5309"/>
                </a:lnTo>
                <a:lnTo>
                  <a:pt x="11472" y="5303"/>
                </a:lnTo>
                <a:lnTo>
                  <a:pt x="11459" y="5297"/>
                </a:lnTo>
                <a:lnTo>
                  <a:pt x="11445" y="5290"/>
                </a:lnTo>
                <a:lnTo>
                  <a:pt x="11433" y="5281"/>
                </a:lnTo>
                <a:lnTo>
                  <a:pt x="11420" y="5272"/>
                </a:lnTo>
                <a:lnTo>
                  <a:pt x="11407" y="5261"/>
                </a:lnTo>
                <a:lnTo>
                  <a:pt x="11396" y="5249"/>
                </a:lnTo>
                <a:lnTo>
                  <a:pt x="11385" y="5237"/>
                </a:lnTo>
                <a:lnTo>
                  <a:pt x="11375" y="5223"/>
                </a:lnTo>
                <a:lnTo>
                  <a:pt x="11367" y="5209"/>
                </a:lnTo>
                <a:lnTo>
                  <a:pt x="11361" y="5197"/>
                </a:lnTo>
                <a:lnTo>
                  <a:pt x="11356" y="5183"/>
                </a:lnTo>
                <a:lnTo>
                  <a:pt x="11352" y="5170"/>
                </a:lnTo>
                <a:lnTo>
                  <a:pt x="11348" y="5157"/>
                </a:lnTo>
                <a:lnTo>
                  <a:pt x="11345" y="5143"/>
                </a:lnTo>
                <a:lnTo>
                  <a:pt x="11344" y="5130"/>
                </a:lnTo>
                <a:lnTo>
                  <a:pt x="11344" y="5117"/>
                </a:lnTo>
                <a:lnTo>
                  <a:pt x="11344" y="5103"/>
                </a:lnTo>
                <a:lnTo>
                  <a:pt x="11345" y="5090"/>
                </a:lnTo>
                <a:lnTo>
                  <a:pt x="11346" y="5077"/>
                </a:lnTo>
                <a:lnTo>
                  <a:pt x="11348" y="5063"/>
                </a:lnTo>
                <a:lnTo>
                  <a:pt x="11356" y="5035"/>
                </a:lnTo>
                <a:lnTo>
                  <a:pt x="11364" y="5007"/>
                </a:lnTo>
                <a:lnTo>
                  <a:pt x="11379" y="4974"/>
                </a:lnTo>
                <a:lnTo>
                  <a:pt x="11395" y="4942"/>
                </a:lnTo>
                <a:lnTo>
                  <a:pt x="11414" y="4909"/>
                </a:lnTo>
                <a:lnTo>
                  <a:pt x="11434" y="4877"/>
                </a:lnTo>
                <a:lnTo>
                  <a:pt x="11456" y="4846"/>
                </a:lnTo>
                <a:lnTo>
                  <a:pt x="11479" y="4815"/>
                </a:lnTo>
                <a:lnTo>
                  <a:pt x="11503" y="4786"/>
                </a:lnTo>
                <a:lnTo>
                  <a:pt x="11529" y="4756"/>
                </a:lnTo>
                <a:lnTo>
                  <a:pt x="11556" y="4728"/>
                </a:lnTo>
                <a:lnTo>
                  <a:pt x="11583" y="4700"/>
                </a:lnTo>
                <a:lnTo>
                  <a:pt x="11610" y="4674"/>
                </a:lnTo>
                <a:lnTo>
                  <a:pt x="11639" y="4649"/>
                </a:lnTo>
                <a:lnTo>
                  <a:pt x="11668" y="4624"/>
                </a:lnTo>
                <a:lnTo>
                  <a:pt x="11697" y="4600"/>
                </a:lnTo>
                <a:lnTo>
                  <a:pt x="11725" y="4578"/>
                </a:lnTo>
                <a:lnTo>
                  <a:pt x="11753" y="4557"/>
                </a:lnTo>
                <a:lnTo>
                  <a:pt x="13396" y="3319"/>
                </a:lnTo>
                <a:lnTo>
                  <a:pt x="12172" y="3319"/>
                </a:lnTo>
                <a:lnTo>
                  <a:pt x="12444" y="2791"/>
                </a:lnTo>
                <a:close/>
                <a:moveTo>
                  <a:pt x="15417" y="5325"/>
                </a:moveTo>
                <a:lnTo>
                  <a:pt x="16162" y="3867"/>
                </a:lnTo>
                <a:lnTo>
                  <a:pt x="16175" y="3843"/>
                </a:lnTo>
                <a:lnTo>
                  <a:pt x="16186" y="3818"/>
                </a:lnTo>
                <a:lnTo>
                  <a:pt x="16197" y="3791"/>
                </a:lnTo>
                <a:lnTo>
                  <a:pt x="16206" y="3766"/>
                </a:lnTo>
                <a:lnTo>
                  <a:pt x="16215" y="3740"/>
                </a:lnTo>
                <a:lnTo>
                  <a:pt x="16222" y="3713"/>
                </a:lnTo>
                <a:lnTo>
                  <a:pt x="16229" y="3686"/>
                </a:lnTo>
                <a:lnTo>
                  <a:pt x="16234" y="3659"/>
                </a:lnTo>
                <a:lnTo>
                  <a:pt x="16235" y="3637"/>
                </a:lnTo>
                <a:lnTo>
                  <a:pt x="16236" y="3618"/>
                </a:lnTo>
                <a:lnTo>
                  <a:pt x="16235" y="3599"/>
                </a:lnTo>
                <a:lnTo>
                  <a:pt x="16234" y="3580"/>
                </a:lnTo>
                <a:lnTo>
                  <a:pt x="16232" y="3563"/>
                </a:lnTo>
                <a:lnTo>
                  <a:pt x="16227" y="3546"/>
                </a:lnTo>
                <a:lnTo>
                  <a:pt x="16223" y="3529"/>
                </a:lnTo>
                <a:lnTo>
                  <a:pt x="16218" y="3513"/>
                </a:lnTo>
                <a:lnTo>
                  <a:pt x="16213" y="3498"/>
                </a:lnTo>
                <a:lnTo>
                  <a:pt x="16205" y="3483"/>
                </a:lnTo>
                <a:lnTo>
                  <a:pt x="16198" y="3470"/>
                </a:lnTo>
                <a:lnTo>
                  <a:pt x="16189" y="3456"/>
                </a:lnTo>
                <a:lnTo>
                  <a:pt x="16180" y="3443"/>
                </a:lnTo>
                <a:lnTo>
                  <a:pt x="16170" y="3432"/>
                </a:lnTo>
                <a:lnTo>
                  <a:pt x="16159" y="3420"/>
                </a:lnTo>
                <a:lnTo>
                  <a:pt x="16148" y="3410"/>
                </a:lnTo>
                <a:lnTo>
                  <a:pt x="16136" y="3399"/>
                </a:lnTo>
                <a:lnTo>
                  <a:pt x="16123" y="3389"/>
                </a:lnTo>
                <a:lnTo>
                  <a:pt x="16110" y="3380"/>
                </a:lnTo>
                <a:lnTo>
                  <a:pt x="16096" y="3371"/>
                </a:lnTo>
                <a:lnTo>
                  <a:pt x="16081" y="3362"/>
                </a:lnTo>
                <a:lnTo>
                  <a:pt x="16067" y="3355"/>
                </a:lnTo>
                <a:lnTo>
                  <a:pt x="16052" y="3347"/>
                </a:lnTo>
                <a:lnTo>
                  <a:pt x="16036" y="3341"/>
                </a:lnTo>
                <a:lnTo>
                  <a:pt x="16019" y="3335"/>
                </a:lnTo>
                <a:lnTo>
                  <a:pt x="16002" y="3330"/>
                </a:lnTo>
                <a:lnTo>
                  <a:pt x="15986" y="3324"/>
                </a:lnTo>
                <a:lnTo>
                  <a:pt x="15969" y="3320"/>
                </a:lnTo>
                <a:lnTo>
                  <a:pt x="15933" y="3312"/>
                </a:lnTo>
                <a:lnTo>
                  <a:pt x="15897" y="3305"/>
                </a:lnTo>
                <a:lnTo>
                  <a:pt x="15864" y="3302"/>
                </a:lnTo>
                <a:lnTo>
                  <a:pt x="15831" y="3300"/>
                </a:lnTo>
                <a:lnTo>
                  <a:pt x="15798" y="3298"/>
                </a:lnTo>
                <a:lnTo>
                  <a:pt x="15766" y="3298"/>
                </a:lnTo>
                <a:lnTo>
                  <a:pt x="15733" y="3299"/>
                </a:lnTo>
                <a:lnTo>
                  <a:pt x="15701" y="3300"/>
                </a:lnTo>
                <a:lnTo>
                  <a:pt x="15668" y="3303"/>
                </a:lnTo>
                <a:lnTo>
                  <a:pt x="15636" y="3306"/>
                </a:lnTo>
                <a:lnTo>
                  <a:pt x="15605" y="3312"/>
                </a:lnTo>
                <a:lnTo>
                  <a:pt x="15572" y="3317"/>
                </a:lnTo>
                <a:lnTo>
                  <a:pt x="15541" y="3324"/>
                </a:lnTo>
                <a:lnTo>
                  <a:pt x="15509" y="3332"/>
                </a:lnTo>
                <a:lnTo>
                  <a:pt x="15478" y="3340"/>
                </a:lnTo>
                <a:lnTo>
                  <a:pt x="15446" y="3350"/>
                </a:lnTo>
                <a:lnTo>
                  <a:pt x="15414" y="3360"/>
                </a:lnTo>
                <a:lnTo>
                  <a:pt x="15383" y="3372"/>
                </a:lnTo>
                <a:lnTo>
                  <a:pt x="15336" y="3392"/>
                </a:lnTo>
                <a:lnTo>
                  <a:pt x="15289" y="3413"/>
                </a:lnTo>
                <a:lnTo>
                  <a:pt x="15243" y="3436"/>
                </a:lnTo>
                <a:lnTo>
                  <a:pt x="15199" y="3460"/>
                </a:lnTo>
                <a:lnTo>
                  <a:pt x="15155" y="3486"/>
                </a:lnTo>
                <a:lnTo>
                  <a:pt x="15113" y="3513"/>
                </a:lnTo>
                <a:lnTo>
                  <a:pt x="15072" y="3541"/>
                </a:lnTo>
                <a:lnTo>
                  <a:pt x="15031" y="3571"/>
                </a:lnTo>
                <a:lnTo>
                  <a:pt x="14992" y="3603"/>
                </a:lnTo>
                <a:lnTo>
                  <a:pt x="14953" y="3635"/>
                </a:lnTo>
                <a:lnTo>
                  <a:pt x="14916" y="3669"/>
                </a:lnTo>
                <a:lnTo>
                  <a:pt x="14879" y="3705"/>
                </a:lnTo>
                <a:lnTo>
                  <a:pt x="14844" y="3742"/>
                </a:lnTo>
                <a:lnTo>
                  <a:pt x="14811" y="3781"/>
                </a:lnTo>
                <a:lnTo>
                  <a:pt x="14778" y="3820"/>
                </a:lnTo>
                <a:lnTo>
                  <a:pt x="14747" y="3861"/>
                </a:lnTo>
                <a:lnTo>
                  <a:pt x="14721" y="3897"/>
                </a:lnTo>
                <a:lnTo>
                  <a:pt x="14696" y="3935"/>
                </a:lnTo>
                <a:lnTo>
                  <a:pt x="14671" y="3974"/>
                </a:lnTo>
                <a:lnTo>
                  <a:pt x="14647" y="4014"/>
                </a:lnTo>
                <a:lnTo>
                  <a:pt x="14622" y="4055"/>
                </a:lnTo>
                <a:lnTo>
                  <a:pt x="14600" y="4097"/>
                </a:lnTo>
                <a:lnTo>
                  <a:pt x="14579" y="4141"/>
                </a:lnTo>
                <a:lnTo>
                  <a:pt x="14559" y="4185"/>
                </a:lnTo>
                <a:lnTo>
                  <a:pt x="14551" y="4207"/>
                </a:lnTo>
                <a:lnTo>
                  <a:pt x="14543" y="4230"/>
                </a:lnTo>
                <a:lnTo>
                  <a:pt x="14534" y="4252"/>
                </a:lnTo>
                <a:lnTo>
                  <a:pt x="14527" y="4274"/>
                </a:lnTo>
                <a:lnTo>
                  <a:pt x="14520" y="4297"/>
                </a:lnTo>
                <a:lnTo>
                  <a:pt x="14514" y="4321"/>
                </a:lnTo>
                <a:lnTo>
                  <a:pt x="14509" y="4343"/>
                </a:lnTo>
                <a:lnTo>
                  <a:pt x="14504" y="4366"/>
                </a:lnTo>
                <a:lnTo>
                  <a:pt x="14499" y="4389"/>
                </a:lnTo>
                <a:lnTo>
                  <a:pt x="14496" y="4412"/>
                </a:lnTo>
                <a:lnTo>
                  <a:pt x="14494" y="4434"/>
                </a:lnTo>
                <a:lnTo>
                  <a:pt x="14493" y="4458"/>
                </a:lnTo>
                <a:lnTo>
                  <a:pt x="14492" y="4481"/>
                </a:lnTo>
                <a:lnTo>
                  <a:pt x="14492" y="4503"/>
                </a:lnTo>
                <a:lnTo>
                  <a:pt x="14493" y="4526"/>
                </a:lnTo>
                <a:lnTo>
                  <a:pt x="14496" y="4549"/>
                </a:lnTo>
                <a:lnTo>
                  <a:pt x="14499" y="4568"/>
                </a:lnTo>
                <a:lnTo>
                  <a:pt x="14504" y="4587"/>
                </a:lnTo>
                <a:lnTo>
                  <a:pt x="14508" y="4605"/>
                </a:lnTo>
                <a:lnTo>
                  <a:pt x="14514" y="4622"/>
                </a:lnTo>
                <a:lnTo>
                  <a:pt x="14520" y="4639"/>
                </a:lnTo>
                <a:lnTo>
                  <a:pt x="14527" y="4655"/>
                </a:lnTo>
                <a:lnTo>
                  <a:pt x="14534" y="4670"/>
                </a:lnTo>
                <a:lnTo>
                  <a:pt x="14543" y="4684"/>
                </a:lnTo>
                <a:lnTo>
                  <a:pt x="14551" y="4698"/>
                </a:lnTo>
                <a:lnTo>
                  <a:pt x="14560" y="4712"/>
                </a:lnTo>
                <a:lnTo>
                  <a:pt x="14571" y="4724"/>
                </a:lnTo>
                <a:lnTo>
                  <a:pt x="14581" y="4736"/>
                </a:lnTo>
                <a:lnTo>
                  <a:pt x="14592" y="4748"/>
                </a:lnTo>
                <a:lnTo>
                  <a:pt x="14604" y="4758"/>
                </a:lnTo>
                <a:lnTo>
                  <a:pt x="14616" y="4769"/>
                </a:lnTo>
                <a:lnTo>
                  <a:pt x="14629" y="4778"/>
                </a:lnTo>
                <a:lnTo>
                  <a:pt x="14641" y="4787"/>
                </a:lnTo>
                <a:lnTo>
                  <a:pt x="14655" y="4795"/>
                </a:lnTo>
                <a:lnTo>
                  <a:pt x="14670" y="4804"/>
                </a:lnTo>
                <a:lnTo>
                  <a:pt x="14683" y="4810"/>
                </a:lnTo>
                <a:lnTo>
                  <a:pt x="14698" y="4817"/>
                </a:lnTo>
                <a:lnTo>
                  <a:pt x="14714" y="4822"/>
                </a:lnTo>
                <a:lnTo>
                  <a:pt x="14730" y="4828"/>
                </a:lnTo>
                <a:lnTo>
                  <a:pt x="14746" y="4833"/>
                </a:lnTo>
                <a:lnTo>
                  <a:pt x="14762" y="4837"/>
                </a:lnTo>
                <a:lnTo>
                  <a:pt x="14779" y="4841"/>
                </a:lnTo>
                <a:lnTo>
                  <a:pt x="14796" y="4845"/>
                </a:lnTo>
                <a:lnTo>
                  <a:pt x="14814" y="4848"/>
                </a:lnTo>
                <a:lnTo>
                  <a:pt x="14850" y="4852"/>
                </a:lnTo>
                <a:lnTo>
                  <a:pt x="14886" y="4854"/>
                </a:lnTo>
                <a:lnTo>
                  <a:pt x="14914" y="4854"/>
                </a:lnTo>
                <a:lnTo>
                  <a:pt x="14941" y="4853"/>
                </a:lnTo>
                <a:lnTo>
                  <a:pt x="14967" y="4851"/>
                </a:lnTo>
                <a:lnTo>
                  <a:pt x="14995" y="4848"/>
                </a:lnTo>
                <a:lnTo>
                  <a:pt x="15021" y="4845"/>
                </a:lnTo>
                <a:lnTo>
                  <a:pt x="15046" y="4839"/>
                </a:lnTo>
                <a:lnTo>
                  <a:pt x="15073" y="4834"/>
                </a:lnTo>
                <a:lnTo>
                  <a:pt x="15099" y="4828"/>
                </a:lnTo>
                <a:lnTo>
                  <a:pt x="15124" y="4821"/>
                </a:lnTo>
                <a:lnTo>
                  <a:pt x="15149" y="4813"/>
                </a:lnTo>
                <a:lnTo>
                  <a:pt x="15175" y="4805"/>
                </a:lnTo>
                <a:lnTo>
                  <a:pt x="15200" y="4796"/>
                </a:lnTo>
                <a:lnTo>
                  <a:pt x="15224" y="4787"/>
                </a:lnTo>
                <a:lnTo>
                  <a:pt x="15249" y="4776"/>
                </a:lnTo>
                <a:lnTo>
                  <a:pt x="15274" y="4766"/>
                </a:lnTo>
                <a:lnTo>
                  <a:pt x="15298" y="4754"/>
                </a:lnTo>
                <a:lnTo>
                  <a:pt x="15346" y="4730"/>
                </a:lnTo>
                <a:lnTo>
                  <a:pt x="15393" y="4704"/>
                </a:lnTo>
                <a:lnTo>
                  <a:pt x="15440" y="4676"/>
                </a:lnTo>
                <a:lnTo>
                  <a:pt x="15486" y="4647"/>
                </a:lnTo>
                <a:lnTo>
                  <a:pt x="15531" y="4618"/>
                </a:lnTo>
                <a:lnTo>
                  <a:pt x="15575" y="4586"/>
                </a:lnTo>
                <a:lnTo>
                  <a:pt x="15620" y="4555"/>
                </a:lnTo>
                <a:lnTo>
                  <a:pt x="15664" y="4523"/>
                </a:lnTo>
                <a:lnTo>
                  <a:pt x="15318" y="5202"/>
                </a:lnTo>
                <a:lnTo>
                  <a:pt x="15265" y="5226"/>
                </a:lnTo>
                <a:lnTo>
                  <a:pt x="15214" y="5251"/>
                </a:lnTo>
                <a:lnTo>
                  <a:pt x="15162" y="5273"/>
                </a:lnTo>
                <a:lnTo>
                  <a:pt x="15109" y="5293"/>
                </a:lnTo>
                <a:lnTo>
                  <a:pt x="15083" y="5302"/>
                </a:lnTo>
                <a:lnTo>
                  <a:pt x="15056" y="5312"/>
                </a:lnTo>
                <a:lnTo>
                  <a:pt x="15030" y="5320"/>
                </a:lnTo>
                <a:lnTo>
                  <a:pt x="15002" y="5329"/>
                </a:lnTo>
                <a:lnTo>
                  <a:pt x="14975" y="5336"/>
                </a:lnTo>
                <a:lnTo>
                  <a:pt x="14946" y="5343"/>
                </a:lnTo>
                <a:lnTo>
                  <a:pt x="14918" y="5350"/>
                </a:lnTo>
                <a:lnTo>
                  <a:pt x="14890" y="5355"/>
                </a:lnTo>
                <a:lnTo>
                  <a:pt x="14857" y="5360"/>
                </a:lnTo>
                <a:lnTo>
                  <a:pt x="14823" y="5365"/>
                </a:lnTo>
                <a:lnTo>
                  <a:pt x="14790" y="5369"/>
                </a:lnTo>
                <a:lnTo>
                  <a:pt x="14756" y="5372"/>
                </a:lnTo>
                <a:lnTo>
                  <a:pt x="14721" y="5374"/>
                </a:lnTo>
                <a:lnTo>
                  <a:pt x="14688" y="5376"/>
                </a:lnTo>
                <a:lnTo>
                  <a:pt x="14654" y="5376"/>
                </a:lnTo>
                <a:lnTo>
                  <a:pt x="14620" y="5376"/>
                </a:lnTo>
                <a:lnTo>
                  <a:pt x="14586" y="5374"/>
                </a:lnTo>
                <a:lnTo>
                  <a:pt x="14552" y="5372"/>
                </a:lnTo>
                <a:lnTo>
                  <a:pt x="14518" y="5368"/>
                </a:lnTo>
                <a:lnTo>
                  <a:pt x="14485" y="5363"/>
                </a:lnTo>
                <a:lnTo>
                  <a:pt x="14451" y="5358"/>
                </a:lnTo>
                <a:lnTo>
                  <a:pt x="14418" y="5351"/>
                </a:lnTo>
                <a:lnTo>
                  <a:pt x="14386" y="5343"/>
                </a:lnTo>
                <a:lnTo>
                  <a:pt x="14353" y="5334"/>
                </a:lnTo>
                <a:lnTo>
                  <a:pt x="14326" y="5323"/>
                </a:lnTo>
                <a:lnTo>
                  <a:pt x="14299" y="5313"/>
                </a:lnTo>
                <a:lnTo>
                  <a:pt x="14273" y="5301"/>
                </a:lnTo>
                <a:lnTo>
                  <a:pt x="14248" y="5288"/>
                </a:lnTo>
                <a:lnTo>
                  <a:pt x="14224" y="5275"/>
                </a:lnTo>
                <a:lnTo>
                  <a:pt x="14201" y="5261"/>
                </a:lnTo>
                <a:lnTo>
                  <a:pt x="14179" y="5245"/>
                </a:lnTo>
                <a:lnTo>
                  <a:pt x="14157" y="5229"/>
                </a:lnTo>
                <a:lnTo>
                  <a:pt x="14136" y="5213"/>
                </a:lnTo>
                <a:lnTo>
                  <a:pt x="14116" y="5196"/>
                </a:lnTo>
                <a:lnTo>
                  <a:pt x="14097" y="5177"/>
                </a:lnTo>
                <a:lnTo>
                  <a:pt x="14079" y="5158"/>
                </a:lnTo>
                <a:lnTo>
                  <a:pt x="14062" y="5139"/>
                </a:lnTo>
                <a:lnTo>
                  <a:pt x="14045" y="5118"/>
                </a:lnTo>
                <a:lnTo>
                  <a:pt x="14029" y="5097"/>
                </a:lnTo>
                <a:lnTo>
                  <a:pt x="14016" y="5076"/>
                </a:lnTo>
                <a:lnTo>
                  <a:pt x="14001" y="5053"/>
                </a:lnTo>
                <a:lnTo>
                  <a:pt x="13988" y="5030"/>
                </a:lnTo>
                <a:lnTo>
                  <a:pt x="13977" y="5007"/>
                </a:lnTo>
                <a:lnTo>
                  <a:pt x="13965" y="4983"/>
                </a:lnTo>
                <a:lnTo>
                  <a:pt x="13956" y="4958"/>
                </a:lnTo>
                <a:lnTo>
                  <a:pt x="13946" y="4933"/>
                </a:lnTo>
                <a:lnTo>
                  <a:pt x="13938" y="4908"/>
                </a:lnTo>
                <a:lnTo>
                  <a:pt x="13930" y="4882"/>
                </a:lnTo>
                <a:lnTo>
                  <a:pt x="13923" y="4855"/>
                </a:lnTo>
                <a:lnTo>
                  <a:pt x="13918" y="4828"/>
                </a:lnTo>
                <a:lnTo>
                  <a:pt x="13913" y="4801"/>
                </a:lnTo>
                <a:lnTo>
                  <a:pt x="13909" y="4773"/>
                </a:lnTo>
                <a:lnTo>
                  <a:pt x="13906" y="4746"/>
                </a:lnTo>
                <a:lnTo>
                  <a:pt x="13904" y="4717"/>
                </a:lnTo>
                <a:lnTo>
                  <a:pt x="13903" y="4688"/>
                </a:lnTo>
                <a:lnTo>
                  <a:pt x="13902" y="4659"/>
                </a:lnTo>
                <a:lnTo>
                  <a:pt x="13905" y="4615"/>
                </a:lnTo>
                <a:lnTo>
                  <a:pt x="13909" y="4570"/>
                </a:lnTo>
                <a:lnTo>
                  <a:pt x="13916" y="4527"/>
                </a:lnTo>
                <a:lnTo>
                  <a:pt x="13923" y="4485"/>
                </a:lnTo>
                <a:lnTo>
                  <a:pt x="13933" y="4443"/>
                </a:lnTo>
                <a:lnTo>
                  <a:pt x="13943" y="4401"/>
                </a:lnTo>
                <a:lnTo>
                  <a:pt x="13955" y="4359"/>
                </a:lnTo>
                <a:lnTo>
                  <a:pt x="13967" y="4317"/>
                </a:lnTo>
                <a:lnTo>
                  <a:pt x="13982" y="4276"/>
                </a:lnTo>
                <a:lnTo>
                  <a:pt x="13997" y="4236"/>
                </a:lnTo>
                <a:lnTo>
                  <a:pt x="14014" y="4196"/>
                </a:lnTo>
                <a:lnTo>
                  <a:pt x="14030" y="4156"/>
                </a:lnTo>
                <a:lnTo>
                  <a:pt x="14048" y="4116"/>
                </a:lnTo>
                <a:lnTo>
                  <a:pt x="14067" y="4077"/>
                </a:lnTo>
                <a:lnTo>
                  <a:pt x="14086" y="4038"/>
                </a:lnTo>
                <a:lnTo>
                  <a:pt x="14106" y="3999"/>
                </a:lnTo>
                <a:lnTo>
                  <a:pt x="14127" y="3962"/>
                </a:lnTo>
                <a:lnTo>
                  <a:pt x="14148" y="3925"/>
                </a:lnTo>
                <a:lnTo>
                  <a:pt x="14169" y="3889"/>
                </a:lnTo>
                <a:lnTo>
                  <a:pt x="14191" y="3855"/>
                </a:lnTo>
                <a:lnTo>
                  <a:pt x="14213" y="3819"/>
                </a:lnTo>
                <a:lnTo>
                  <a:pt x="14236" y="3785"/>
                </a:lnTo>
                <a:lnTo>
                  <a:pt x="14260" y="3750"/>
                </a:lnTo>
                <a:lnTo>
                  <a:pt x="14284" y="3716"/>
                </a:lnTo>
                <a:lnTo>
                  <a:pt x="14308" y="3683"/>
                </a:lnTo>
                <a:lnTo>
                  <a:pt x="14333" y="3650"/>
                </a:lnTo>
                <a:lnTo>
                  <a:pt x="14360" y="3617"/>
                </a:lnTo>
                <a:lnTo>
                  <a:pt x="14386" y="3585"/>
                </a:lnTo>
                <a:lnTo>
                  <a:pt x="14412" y="3553"/>
                </a:lnTo>
                <a:lnTo>
                  <a:pt x="14439" y="3521"/>
                </a:lnTo>
                <a:lnTo>
                  <a:pt x="14467" y="3491"/>
                </a:lnTo>
                <a:lnTo>
                  <a:pt x="14495" y="3460"/>
                </a:lnTo>
                <a:lnTo>
                  <a:pt x="14539" y="3416"/>
                </a:lnTo>
                <a:lnTo>
                  <a:pt x="14585" y="3373"/>
                </a:lnTo>
                <a:lnTo>
                  <a:pt x="14631" y="3332"/>
                </a:lnTo>
                <a:lnTo>
                  <a:pt x="14677" y="3291"/>
                </a:lnTo>
                <a:lnTo>
                  <a:pt x="14726" y="3252"/>
                </a:lnTo>
                <a:lnTo>
                  <a:pt x="14774" y="3214"/>
                </a:lnTo>
                <a:lnTo>
                  <a:pt x="14823" y="3177"/>
                </a:lnTo>
                <a:lnTo>
                  <a:pt x="14874" y="3141"/>
                </a:lnTo>
                <a:lnTo>
                  <a:pt x="14925" y="3107"/>
                </a:lnTo>
                <a:lnTo>
                  <a:pt x="14978" y="3074"/>
                </a:lnTo>
                <a:lnTo>
                  <a:pt x="15031" y="3043"/>
                </a:lnTo>
                <a:lnTo>
                  <a:pt x="15085" y="3013"/>
                </a:lnTo>
                <a:lnTo>
                  <a:pt x="15140" y="2985"/>
                </a:lnTo>
                <a:lnTo>
                  <a:pt x="15196" y="2957"/>
                </a:lnTo>
                <a:lnTo>
                  <a:pt x="15251" y="2932"/>
                </a:lnTo>
                <a:lnTo>
                  <a:pt x="15309" y="2908"/>
                </a:lnTo>
                <a:lnTo>
                  <a:pt x="15363" y="2888"/>
                </a:lnTo>
                <a:lnTo>
                  <a:pt x="15418" y="2870"/>
                </a:lnTo>
                <a:lnTo>
                  <a:pt x="15473" y="2853"/>
                </a:lnTo>
                <a:lnTo>
                  <a:pt x="15529" y="2838"/>
                </a:lnTo>
                <a:lnTo>
                  <a:pt x="15585" y="2825"/>
                </a:lnTo>
                <a:lnTo>
                  <a:pt x="15641" y="2812"/>
                </a:lnTo>
                <a:lnTo>
                  <a:pt x="15696" y="2802"/>
                </a:lnTo>
                <a:lnTo>
                  <a:pt x="15753" y="2793"/>
                </a:lnTo>
                <a:lnTo>
                  <a:pt x="15810" y="2787"/>
                </a:lnTo>
                <a:lnTo>
                  <a:pt x="15868" y="2781"/>
                </a:lnTo>
                <a:lnTo>
                  <a:pt x="15925" y="2778"/>
                </a:lnTo>
                <a:lnTo>
                  <a:pt x="15981" y="2776"/>
                </a:lnTo>
                <a:lnTo>
                  <a:pt x="16039" y="2776"/>
                </a:lnTo>
                <a:lnTo>
                  <a:pt x="16097" y="2778"/>
                </a:lnTo>
                <a:lnTo>
                  <a:pt x="16154" y="2782"/>
                </a:lnTo>
                <a:lnTo>
                  <a:pt x="16212" y="2788"/>
                </a:lnTo>
                <a:lnTo>
                  <a:pt x="16254" y="2795"/>
                </a:lnTo>
                <a:lnTo>
                  <a:pt x="16296" y="2803"/>
                </a:lnTo>
                <a:lnTo>
                  <a:pt x="16335" y="2813"/>
                </a:lnTo>
                <a:lnTo>
                  <a:pt x="16374" y="2825"/>
                </a:lnTo>
                <a:lnTo>
                  <a:pt x="16410" y="2837"/>
                </a:lnTo>
                <a:lnTo>
                  <a:pt x="16446" y="2851"/>
                </a:lnTo>
                <a:lnTo>
                  <a:pt x="16481" y="2867"/>
                </a:lnTo>
                <a:lnTo>
                  <a:pt x="16514" y="2884"/>
                </a:lnTo>
                <a:lnTo>
                  <a:pt x="16545" y="2902"/>
                </a:lnTo>
                <a:lnTo>
                  <a:pt x="16575" y="2922"/>
                </a:lnTo>
                <a:lnTo>
                  <a:pt x="16603" y="2943"/>
                </a:lnTo>
                <a:lnTo>
                  <a:pt x="16630" y="2965"/>
                </a:lnTo>
                <a:lnTo>
                  <a:pt x="16656" y="2988"/>
                </a:lnTo>
                <a:lnTo>
                  <a:pt x="16679" y="3012"/>
                </a:lnTo>
                <a:lnTo>
                  <a:pt x="16701" y="3039"/>
                </a:lnTo>
                <a:lnTo>
                  <a:pt x="16721" y="3065"/>
                </a:lnTo>
                <a:lnTo>
                  <a:pt x="16740" y="3093"/>
                </a:lnTo>
                <a:lnTo>
                  <a:pt x="16756" y="3123"/>
                </a:lnTo>
                <a:lnTo>
                  <a:pt x="16772" y="3153"/>
                </a:lnTo>
                <a:lnTo>
                  <a:pt x="16786" y="3185"/>
                </a:lnTo>
                <a:lnTo>
                  <a:pt x="16797" y="3218"/>
                </a:lnTo>
                <a:lnTo>
                  <a:pt x="16807" y="3250"/>
                </a:lnTo>
                <a:lnTo>
                  <a:pt x="16815" y="3285"/>
                </a:lnTo>
                <a:lnTo>
                  <a:pt x="16821" y="3321"/>
                </a:lnTo>
                <a:lnTo>
                  <a:pt x="16825" y="3358"/>
                </a:lnTo>
                <a:lnTo>
                  <a:pt x="16828" y="3396"/>
                </a:lnTo>
                <a:lnTo>
                  <a:pt x="16828" y="3434"/>
                </a:lnTo>
                <a:lnTo>
                  <a:pt x="16826" y="3474"/>
                </a:lnTo>
                <a:lnTo>
                  <a:pt x="16823" y="3514"/>
                </a:lnTo>
                <a:lnTo>
                  <a:pt x="16817" y="3556"/>
                </a:lnTo>
                <a:lnTo>
                  <a:pt x="16809" y="3598"/>
                </a:lnTo>
                <a:lnTo>
                  <a:pt x="16800" y="3641"/>
                </a:lnTo>
                <a:lnTo>
                  <a:pt x="16788" y="3682"/>
                </a:lnTo>
                <a:lnTo>
                  <a:pt x="16775" y="3721"/>
                </a:lnTo>
                <a:lnTo>
                  <a:pt x="16762" y="3760"/>
                </a:lnTo>
                <a:lnTo>
                  <a:pt x="16747" y="3799"/>
                </a:lnTo>
                <a:lnTo>
                  <a:pt x="16731" y="3837"/>
                </a:lnTo>
                <a:lnTo>
                  <a:pt x="16714" y="3875"/>
                </a:lnTo>
                <a:lnTo>
                  <a:pt x="16697" y="3912"/>
                </a:lnTo>
                <a:lnTo>
                  <a:pt x="16678" y="3949"/>
                </a:lnTo>
                <a:lnTo>
                  <a:pt x="15969" y="5325"/>
                </a:lnTo>
                <a:lnTo>
                  <a:pt x="15417" y="5325"/>
                </a:lnTo>
                <a:close/>
                <a:moveTo>
                  <a:pt x="1294" y="2791"/>
                </a:moveTo>
                <a:lnTo>
                  <a:pt x="0" y="5326"/>
                </a:lnTo>
                <a:lnTo>
                  <a:pt x="408" y="5326"/>
                </a:lnTo>
                <a:lnTo>
                  <a:pt x="1701" y="2791"/>
                </a:lnTo>
                <a:lnTo>
                  <a:pt x="1294" y="2791"/>
                </a:lnTo>
                <a:close/>
                <a:moveTo>
                  <a:pt x="1911" y="2791"/>
                </a:moveTo>
                <a:lnTo>
                  <a:pt x="617" y="5326"/>
                </a:lnTo>
                <a:lnTo>
                  <a:pt x="1466" y="5326"/>
                </a:lnTo>
                <a:lnTo>
                  <a:pt x="2759" y="2791"/>
                </a:lnTo>
                <a:lnTo>
                  <a:pt x="1911" y="2791"/>
                </a:lnTo>
                <a:close/>
                <a:moveTo>
                  <a:pt x="5017" y="713"/>
                </a:moveTo>
                <a:lnTo>
                  <a:pt x="5015" y="704"/>
                </a:lnTo>
                <a:lnTo>
                  <a:pt x="5011" y="695"/>
                </a:lnTo>
                <a:lnTo>
                  <a:pt x="5006" y="686"/>
                </a:lnTo>
                <a:lnTo>
                  <a:pt x="5002" y="677"/>
                </a:lnTo>
                <a:lnTo>
                  <a:pt x="5001" y="674"/>
                </a:lnTo>
                <a:lnTo>
                  <a:pt x="5000" y="669"/>
                </a:lnTo>
                <a:lnTo>
                  <a:pt x="5000" y="666"/>
                </a:lnTo>
                <a:lnTo>
                  <a:pt x="5001" y="664"/>
                </a:lnTo>
                <a:lnTo>
                  <a:pt x="5003" y="662"/>
                </a:lnTo>
                <a:lnTo>
                  <a:pt x="5006" y="660"/>
                </a:lnTo>
                <a:lnTo>
                  <a:pt x="5011" y="659"/>
                </a:lnTo>
                <a:lnTo>
                  <a:pt x="5017" y="659"/>
                </a:lnTo>
                <a:lnTo>
                  <a:pt x="5019" y="652"/>
                </a:lnTo>
                <a:lnTo>
                  <a:pt x="5021" y="646"/>
                </a:lnTo>
                <a:lnTo>
                  <a:pt x="5024" y="644"/>
                </a:lnTo>
                <a:lnTo>
                  <a:pt x="5028" y="642"/>
                </a:lnTo>
                <a:lnTo>
                  <a:pt x="5032" y="642"/>
                </a:lnTo>
                <a:lnTo>
                  <a:pt x="5036" y="643"/>
                </a:lnTo>
                <a:lnTo>
                  <a:pt x="5040" y="644"/>
                </a:lnTo>
                <a:lnTo>
                  <a:pt x="5044" y="646"/>
                </a:lnTo>
                <a:lnTo>
                  <a:pt x="5048" y="647"/>
                </a:lnTo>
                <a:lnTo>
                  <a:pt x="5053" y="649"/>
                </a:lnTo>
                <a:lnTo>
                  <a:pt x="5056" y="649"/>
                </a:lnTo>
                <a:lnTo>
                  <a:pt x="5059" y="649"/>
                </a:lnTo>
                <a:lnTo>
                  <a:pt x="5062" y="647"/>
                </a:lnTo>
                <a:lnTo>
                  <a:pt x="5064" y="644"/>
                </a:lnTo>
                <a:lnTo>
                  <a:pt x="5065" y="640"/>
                </a:lnTo>
                <a:lnTo>
                  <a:pt x="5065" y="633"/>
                </a:lnTo>
                <a:lnTo>
                  <a:pt x="5061" y="632"/>
                </a:lnTo>
                <a:lnTo>
                  <a:pt x="5057" y="632"/>
                </a:lnTo>
                <a:lnTo>
                  <a:pt x="5053" y="629"/>
                </a:lnTo>
                <a:lnTo>
                  <a:pt x="5049" y="627"/>
                </a:lnTo>
                <a:lnTo>
                  <a:pt x="5047" y="625"/>
                </a:lnTo>
                <a:lnTo>
                  <a:pt x="5045" y="622"/>
                </a:lnTo>
                <a:lnTo>
                  <a:pt x="5043" y="618"/>
                </a:lnTo>
                <a:lnTo>
                  <a:pt x="5041" y="615"/>
                </a:lnTo>
                <a:lnTo>
                  <a:pt x="5040" y="606"/>
                </a:lnTo>
                <a:lnTo>
                  <a:pt x="5039" y="596"/>
                </a:lnTo>
                <a:lnTo>
                  <a:pt x="5039" y="585"/>
                </a:lnTo>
                <a:lnTo>
                  <a:pt x="5040" y="575"/>
                </a:lnTo>
                <a:lnTo>
                  <a:pt x="5043" y="552"/>
                </a:lnTo>
                <a:lnTo>
                  <a:pt x="5046" y="533"/>
                </a:lnTo>
                <a:lnTo>
                  <a:pt x="5047" y="525"/>
                </a:lnTo>
                <a:lnTo>
                  <a:pt x="5047" y="519"/>
                </a:lnTo>
                <a:lnTo>
                  <a:pt x="5046" y="513"/>
                </a:lnTo>
                <a:lnTo>
                  <a:pt x="5043" y="511"/>
                </a:lnTo>
                <a:lnTo>
                  <a:pt x="5036" y="511"/>
                </a:lnTo>
                <a:lnTo>
                  <a:pt x="5018" y="512"/>
                </a:lnTo>
                <a:lnTo>
                  <a:pt x="4993" y="512"/>
                </a:lnTo>
                <a:lnTo>
                  <a:pt x="4964" y="512"/>
                </a:lnTo>
                <a:lnTo>
                  <a:pt x="4936" y="512"/>
                </a:lnTo>
                <a:lnTo>
                  <a:pt x="4911" y="510"/>
                </a:lnTo>
                <a:lnTo>
                  <a:pt x="4900" y="509"/>
                </a:lnTo>
                <a:lnTo>
                  <a:pt x="4892" y="507"/>
                </a:lnTo>
                <a:lnTo>
                  <a:pt x="4886" y="505"/>
                </a:lnTo>
                <a:lnTo>
                  <a:pt x="4883" y="502"/>
                </a:lnTo>
                <a:lnTo>
                  <a:pt x="4866" y="499"/>
                </a:lnTo>
                <a:lnTo>
                  <a:pt x="4853" y="497"/>
                </a:lnTo>
                <a:lnTo>
                  <a:pt x="4843" y="497"/>
                </a:lnTo>
                <a:lnTo>
                  <a:pt x="4837" y="499"/>
                </a:lnTo>
                <a:lnTo>
                  <a:pt x="4835" y="500"/>
                </a:lnTo>
                <a:lnTo>
                  <a:pt x="4834" y="502"/>
                </a:lnTo>
                <a:lnTo>
                  <a:pt x="4834" y="503"/>
                </a:lnTo>
                <a:lnTo>
                  <a:pt x="4833" y="506"/>
                </a:lnTo>
                <a:lnTo>
                  <a:pt x="4835" y="511"/>
                </a:lnTo>
                <a:lnTo>
                  <a:pt x="4837" y="517"/>
                </a:lnTo>
                <a:lnTo>
                  <a:pt x="4846" y="530"/>
                </a:lnTo>
                <a:lnTo>
                  <a:pt x="4858" y="545"/>
                </a:lnTo>
                <a:lnTo>
                  <a:pt x="4869" y="559"/>
                </a:lnTo>
                <a:lnTo>
                  <a:pt x="4875" y="569"/>
                </a:lnTo>
                <a:lnTo>
                  <a:pt x="4879" y="570"/>
                </a:lnTo>
                <a:lnTo>
                  <a:pt x="4882" y="572"/>
                </a:lnTo>
                <a:lnTo>
                  <a:pt x="4884" y="575"/>
                </a:lnTo>
                <a:lnTo>
                  <a:pt x="4886" y="579"/>
                </a:lnTo>
                <a:lnTo>
                  <a:pt x="4887" y="582"/>
                </a:lnTo>
                <a:lnTo>
                  <a:pt x="4889" y="587"/>
                </a:lnTo>
                <a:lnTo>
                  <a:pt x="4889" y="593"/>
                </a:lnTo>
                <a:lnTo>
                  <a:pt x="4889" y="597"/>
                </a:lnTo>
                <a:lnTo>
                  <a:pt x="4886" y="607"/>
                </a:lnTo>
                <a:lnTo>
                  <a:pt x="4883" y="616"/>
                </a:lnTo>
                <a:lnTo>
                  <a:pt x="4882" y="619"/>
                </a:lnTo>
                <a:lnTo>
                  <a:pt x="4880" y="622"/>
                </a:lnTo>
                <a:lnTo>
                  <a:pt x="4878" y="624"/>
                </a:lnTo>
                <a:lnTo>
                  <a:pt x="4875" y="624"/>
                </a:lnTo>
                <a:lnTo>
                  <a:pt x="4876" y="634"/>
                </a:lnTo>
                <a:lnTo>
                  <a:pt x="4877" y="642"/>
                </a:lnTo>
                <a:lnTo>
                  <a:pt x="4879" y="649"/>
                </a:lnTo>
                <a:lnTo>
                  <a:pt x="4883" y="657"/>
                </a:lnTo>
                <a:lnTo>
                  <a:pt x="4887" y="662"/>
                </a:lnTo>
                <a:lnTo>
                  <a:pt x="4894" y="666"/>
                </a:lnTo>
                <a:lnTo>
                  <a:pt x="4901" y="668"/>
                </a:lnTo>
                <a:lnTo>
                  <a:pt x="4911" y="669"/>
                </a:lnTo>
                <a:lnTo>
                  <a:pt x="4911" y="676"/>
                </a:lnTo>
                <a:lnTo>
                  <a:pt x="4909" y="681"/>
                </a:lnTo>
                <a:lnTo>
                  <a:pt x="4906" y="684"/>
                </a:lnTo>
                <a:lnTo>
                  <a:pt x="4903" y="687"/>
                </a:lnTo>
                <a:lnTo>
                  <a:pt x="4901" y="691"/>
                </a:lnTo>
                <a:lnTo>
                  <a:pt x="4899" y="694"/>
                </a:lnTo>
                <a:lnTo>
                  <a:pt x="4897" y="699"/>
                </a:lnTo>
                <a:lnTo>
                  <a:pt x="4897" y="706"/>
                </a:lnTo>
                <a:lnTo>
                  <a:pt x="4899" y="706"/>
                </a:lnTo>
                <a:lnTo>
                  <a:pt x="4900" y="707"/>
                </a:lnTo>
                <a:lnTo>
                  <a:pt x="4899" y="707"/>
                </a:lnTo>
                <a:lnTo>
                  <a:pt x="4898" y="709"/>
                </a:lnTo>
                <a:lnTo>
                  <a:pt x="4892" y="711"/>
                </a:lnTo>
                <a:lnTo>
                  <a:pt x="4882" y="714"/>
                </a:lnTo>
                <a:lnTo>
                  <a:pt x="4863" y="719"/>
                </a:lnTo>
                <a:lnTo>
                  <a:pt x="4853" y="721"/>
                </a:lnTo>
                <a:lnTo>
                  <a:pt x="4854" y="730"/>
                </a:lnTo>
                <a:lnTo>
                  <a:pt x="4856" y="735"/>
                </a:lnTo>
                <a:lnTo>
                  <a:pt x="4859" y="739"/>
                </a:lnTo>
                <a:lnTo>
                  <a:pt x="4863" y="741"/>
                </a:lnTo>
                <a:lnTo>
                  <a:pt x="4870" y="744"/>
                </a:lnTo>
                <a:lnTo>
                  <a:pt x="4873" y="748"/>
                </a:lnTo>
                <a:lnTo>
                  <a:pt x="4887" y="746"/>
                </a:lnTo>
                <a:lnTo>
                  <a:pt x="4903" y="743"/>
                </a:lnTo>
                <a:lnTo>
                  <a:pt x="4904" y="740"/>
                </a:lnTo>
                <a:lnTo>
                  <a:pt x="4906" y="738"/>
                </a:lnTo>
                <a:lnTo>
                  <a:pt x="4909" y="736"/>
                </a:lnTo>
                <a:lnTo>
                  <a:pt x="4912" y="734"/>
                </a:lnTo>
                <a:lnTo>
                  <a:pt x="4920" y="731"/>
                </a:lnTo>
                <a:lnTo>
                  <a:pt x="4930" y="729"/>
                </a:lnTo>
                <a:lnTo>
                  <a:pt x="4941" y="727"/>
                </a:lnTo>
                <a:lnTo>
                  <a:pt x="4954" y="726"/>
                </a:lnTo>
                <a:lnTo>
                  <a:pt x="4966" y="727"/>
                </a:lnTo>
                <a:lnTo>
                  <a:pt x="4980" y="729"/>
                </a:lnTo>
                <a:lnTo>
                  <a:pt x="5008" y="732"/>
                </a:lnTo>
                <a:lnTo>
                  <a:pt x="5034" y="735"/>
                </a:lnTo>
                <a:lnTo>
                  <a:pt x="5056" y="738"/>
                </a:lnTo>
                <a:lnTo>
                  <a:pt x="5070" y="739"/>
                </a:lnTo>
                <a:lnTo>
                  <a:pt x="5076" y="734"/>
                </a:lnTo>
                <a:lnTo>
                  <a:pt x="5079" y="729"/>
                </a:lnTo>
                <a:lnTo>
                  <a:pt x="5080" y="724"/>
                </a:lnTo>
                <a:lnTo>
                  <a:pt x="5080" y="721"/>
                </a:lnTo>
                <a:lnTo>
                  <a:pt x="5078" y="719"/>
                </a:lnTo>
                <a:lnTo>
                  <a:pt x="5075" y="717"/>
                </a:lnTo>
                <a:lnTo>
                  <a:pt x="5070" y="715"/>
                </a:lnTo>
                <a:lnTo>
                  <a:pt x="5065" y="714"/>
                </a:lnTo>
                <a:lnTo>
                  <a:pt x="5040" y="713"/>
                </a:lnTo>
                <a:lnTo>
                  <a:pt x="5017" y="713"/>
                </a:lnTo>
                <a:close/>
                <a:moveTo>
                  <a:pt x="4911" y="491"/>
                </a:moveTo>
                <a:lnTo>
                  <a:pt x="4915" y="491"/>
                </a:lnTo>
                <a:lnTo>
                  <a:pt x="4919" y="490"/>
                </a:lnTo>
                <a:lnTo>
                  <a:pt x="4922" y="489"/>
                </a:lnTo>
                <a:lnTo>
                  <a:pt x="4924" y="488"/>
                </a:lnTo>
                <a:lnTo>
                  <a:pt x="4925" y="486"/>
                </a:lnTo>
                <a:lnTo>
                  <a:pt x="4926" y="485"/>
                </a:lnTo>
                <a:lnTo>
                  <a:pt x="4926" y="482"/>
                </a:lnTo>
                <a:lnTo>
                  <a:pt x="4926" y="480"/>
                </a:lnTo>
                <a:lnTo>
                  <a:pt x="4924" y="474"/>
                </a:lnTo>
                <a:lnTo>
                  <a:pt x="4920" y="468"/>
                </a:lnTo>
                <a:lnTo>
                  <a:pt x="4914" y="462"/>
                </a:lnTo>
                <a:lnTo>
                  <a:pt x="4907" y="455"/>
                </a:lnTo>
                <a:lnTo>
                  <a:pt x="4899" y="448"/>
                </a:lnTo>
                <a:lnTo>
                  <a:pt x="4891" y="442"/>
                </a:lnTo>
                <a:lnTo>
                  <a:pt x="4882" y="436"/>
                </a:lnTo>
                <a:lnTo>
                  <a:pt x="4873" y="432"/>
                </a:lnTo>
                <a:lnTo>
                  <a:pt x="4864" y="428"/>
                </a:lnTo>
                <a:lnTo>
                  <a:pt x="4856" y="426"/>
                </a:lnTo>
                <a:lnTo>
                  <a:pt x="4848" y="425"/>
                </a:lnTo>
                <a:lnTo>
                  <a:pt x="4841" y="425"/>
                </a:lnTo>
                <a:lnTo>
                  <a:pt x="4842" y="431"/>
                </a:lnTo>
                <a:lnTo>
                  <a:pt x="4844" y="438"/>
                </a:lnTo>
                <a:lnTo>
                  <a:pt x="4848" y="443"/>
                </a:lnTo>
                <a:lnTo>
                  <a:pt x="4853" y="449"/>
                </a:lnTo>
                <a:lnTo>
                  <a:pt x="4863" y="460"/>
                </a:lnTo>
                <a:lnTo>
                  <a:pt x="4876" y="468"/>
                </a:lnTo>
                <a:lnTo>
                  <a:pt x="4900" y="483"/>
                </a:lnTo>
                <a:lnTo>
                  <a:pt x="4911" y="491"/>
                </a:lnTo>
                <a:close/>
                <a:moveTo>
                  <a:pt x="5285" y="2367"/>
                </a:moveTo>
                <a:lnTo>
                  <a:pt x="5281" y="2366"/>
                </a:lnTo>
                <a:lnTo>
                  <a:pt x="5277" y="2364"/>
                </a:lnTo>
                <a:lnTo>
                  <a:pt x="5272" y="2364"/>
                </a:lnTo>
                <a:lnTo>
                  <a:pt x="5267" y="2364"/>
                </a:lnTo>
                <a:lnTo>
                  <a:pt x="5263" y="2365"/>
                </a:lnTo>
                <a:lnTo>
                  <a:pt x="5260" y="2366"/>
                </a:lnTo>
                <a:lnTo>
                  <a:pt x="5256" y="2369"/>
                </a:lnTo>
                <a:lnTo>
                  <a:pt x="5252" y="2371"/>
                </a:lnTo>
                <a:lnTo>
                  <a:pt x="5244" y="2382"/>
                </a:lnTo>
                <a:lnTo>
                  <a:pt x="5238" y="2391"/>
                </a:lnTo>
                <a:lnTo>
                  <a:pt x="5234" y="2400"/>
                </a:lnTo>
                <a:lnTo>
                  <a:pt x="5229" y="2408"/>
                </a:lnTo>
                <a:lnTo>
                  <a:pt x="5223" y="2424"/>
                </a:lnTo>
                <a:lnTo>
                  <a:pt x="5218" y="2439"/>
                </a:lnTo>
                <a:lnTo>
                  <a:pt x="5211" y="2454"/>
                </a:lnTo>
                <a:lnTo>
                  <a:pt x="5205" y="2471"/>
                </a:lnTo>
                <a:lnTo>
                  <a:pt x="5200" y="2487"/>
                </a:lnTo>
                <a:lnTo>
                  <a:pt x="5194" y="2503"/>
                </a:lnTo>
                <a:lnTo>
                  <a:pt x="5189" y="2511"/>
                </a:lnTo>
                <a:lnTo>
                  <a:pt x="5185" y="2520"/>
                </a:lnTo>
                <a:lnTo>
                  <a:pt x="5180" y="2528"/>
                </a:lnTo>
                <a:lnTo>
                  <a:pt x="5176" y="2537"/>
                </a:lnTo>
                <a:lnTo>
                  <a:pt x="5241" y="2537"/>
                </a:lnTo>
                <a:lnTo>
                  <a:pt x="5251" y="2500"/>
                </a:lnTo>
                <a:lnTo>
                  <a:pt x="5263" y="2464"/>
                </a:lnTo>
                <a:lnTo>
                  <a:pt x="5278" y="2427"/>
                </a:lnTo>
                <a:lnTo>
                  <a:pt x="5295" y="2389"/>
                </a:lnTo>
                <a:lnTo>
                  <a:pt x="5295" y="2386"/>
                </a:lnTo>
                <a:lnTo>
                  <a:pt x="5295" y="2383"/>
                </a:lnTo>
                <a:lnTo>
                  <a:pt x="5295" y="2380"/>
                </a:lnTo>
                <a:lnTo>
                  <a:pt x="5293" y="2376"/>
                </a:lnTo>
                <a:lnTo>
                  <a:pt x="5291" y="2373"/>
                </a:lnTo>
                <a:lnTo>
                  <a:pt x="5290" y="2370"/>
                </a:lnTo>
                <a:lnTo>
                  <a:pt x="5288" y="2368"/>
                </a:lnTo>
                <a:lnTo>
                  <a:pt x="5285" y="2367"/>
                </a:lnTo>
                <a:close/>
                <a:moveTo>
                  <a:pt x="5281" y="491"/>
                </a:moveTo>
                <a:lnTo>
                  <a:pt x="5288" y="490"/>
                </a:lnTo>
                <a:lnTo>
                  <a:pt x="5297" y="488"/>
                </a:lnTo>
                <a:lnTo>
                  <a:pt x="5305" y="485"/>
                </a:lnTo>
                <a:lnTo>
                  <a:pt x="5316" y="480"/>
                </a:lnTo>
                <a:lnTo>
                  <a:pt x="5325" y="474"/>
                </a:lnTo>
                <a:lnTo>
                  <a:pt x="5334" y="468"/>
                </a:lnTo>
                <a:lnTo>
                  <a:pt x="5343" y="462"/>
                </a:lnTo>
                <a:lnTo>
                  <a:pt x="5351" y="455"/>
                </a:lnTo>
                <a:lnTo>
                  <a:pt x="5358" y="449"/>
                </a:lnTo>
                <a:lnTo>
                  <a:pt x="5362" y="443"/>
                </a:lnTo>
                <a:lnTo>
                  <a:pt x="5364" y="441"/>
                </a:lnTo>
                <a:lnTo>
                  <a:pt x="5365" y="438"/>
                </a:lnTo>
                <a:lnTo>
                  <a:pt x="5365" y="435"/>
                </a:lnTo>
                <a:lnTo>
                  <a:pt x="5365" y="433"/>
                </a:lnTo>
                <a:lnTo>
                  <a:pt x="5364" y="432"/>
                </a:lnTo>
                <a:lnTo>
                  <a:pt x="5362" y="431"/>
                </a:lnTo>
                <a:lnTo>
                  <a:pt x="5359" y="430"/>
                </a:lnTo>
                <a:lnTo>
                  <a:pt x="5356" y="429"/>
                </a:lnTo>
                <a:lnTo>
                  <a:pt x="5346" y="429"/>
                </a:lnTo>
                <a:lnTo>
                  <a:pt x="5331" y="431"/>
                </a:lnTo>
                <a:lnTo>
                  <a:pt x="5331" y="434"/>
                </a:lnTo>
                <a:lnTo>
                  <a:pt x="5329" y="438"/>
                </a:lnTo>
                <a:lnTo>
                  <a:pt x="5326" y="440"/>
                </a:lnTo>
                <a:lnTo>
                  <a:pt x="5323" y="442"/>
                </a:lnTo>
                <a:lnTo>
                  <a:pt x="5313" y="447"/>
                </a:lnTo>
                <a:lnTo>
                  <a:pt x="5303" y="452"/>
                </a:lnTo>
                <a:lnTo>
                  <a:pt x="5292" y="459"/>
                </a:lnTo>
                <a:lnTo>
                  <a:pt x="5283" y="465"/>
                </a:lnTo>
                <a:lnTo>
                  <a:pt x="5280" y="469"/>
                </a:lnTo>
                <a:lnTo>
                  <a:pt x="5277" y="473"/>
                </a:lnTo>
                <a:lnTo>
                  <a:pt x="5275" y="479"/>
                </a:lnTo>
                <a:lnTo>
                  <a:pt x="5275" y="484"/>
                </a:lnTo>
                <a:lnTo>
                  <a:pt x="5277" y="485"/>
                </a:lnTo>
                <a:lnTo>
                  <a:pt x="5279" y="487"/>
                </a:lnTo>
                <a:lnTo>
                  <a:pt x="5280" y="489"/>
                </a:lnTo>
                <a:lnTo>
                  <a:pt x="5281" y="491"/>
                </a:lnTo>
                <a:close/>
                <a:moveTo>
                  <a:pt x="8803" y="0"/>
                </a:moveTo>
                <a:lnTo>
                  <a:pt x="7509" y="2537"/>
                </a:lnTo>
                <a:lnTo>
                  <a:pt x="8358" y="2537"/>
                </a:lnTo>
                <a:lnTo>
                  <a:pt x="9651" y="0"/>
                </a:lnTo>
                <a:lnTo>
                  <a:pt x="8803" y="0"/>
                </a:lnTo>
                <a:close/>
                <a:moveTo>
                  <a:pt x="4471" y="0"/>
                </a:moveTo>
                <a:lnTo>
                  <a:pt x="4428" y="1"/>
                </a:lnTo>
                <a:lnTo>
                  <a:pt x="4384" y="4"/>
                </a:lnTo>
                <a:lnTo>
                  <a:pt x="4340" y="9"/>
                </a:lnTo>
                <a:lnTo>
                  <a:pt x="4294" y="17"/>
                </a:lnTo>
                <a:lnTo>
                  <a:pt x="4250" y="26"/>
                </a:lnTo>
                <a:lnTo>
                  <a:pt x="4204" y="38"/>
                </a:lnTo>
                <a:lnTo>
                  <a:pt x="4159" y="52"/>
                </a:lnTo>
                <a:lnTo>
                  <a:pt x="4113" y="66"/>
                </a:lnTo>
                <a:lnTo>
                  <a:pt x="4067" y="83"/>
                </a:lnTo>
                <a:lnTo>
                  <a:pt x="4022" y="102"/>
                </a:lnTo>
                <a:lnTo>
                  <a:pt x="3977" y="123"/>
                </a:lnTo>
                <a:lnTo>
                  <a:pt x="3931" y="144"/>
                </a:lnTo>
                <a:lnTo>
                  <a:pt x="3886" y="169"/>
                </a:lnTo>
                <a:lnTo>
                  <a:pt x="3842" y="194"/>
                </a:lnTo>
                <a:lnTo>
                  <a:pt x="3798" y="220"/>
                </a:lnTo>
                <a:lnTo>
                  <a:pt x="3755" y="249"/>
                </a:lnTo>
                <a:lnTo>
                  <a:pt x="3713" y="277"/>
                </a:lnTo>
                <a:lnTo>
                  <a:pt x="3671" y="309"/>
                </a:lnTo>
                <a:lnTo>
                  <a:pt x="3629" y="341"/>
                </a:lnTo>
                <a:lnTo>
                  <a:pt x="3589" y="373"/>
                </a:lnTo>
                <a:lnTo>
                  <a:pt x="3550" y="408"/>
                </a:lnTo>
                <a:lnTo>
                  <a:pt x="3512" y="444"/>
                </a:lnTo>
                <a:lnTo>
                  <a:pt x="3474" y="480"/>
                </a:lnTo>
                <a:lnTo>
                  <a:pt x="3438" y="518"/>
                </a:lnTo>
                <a:lnTo>
                  <a:pt x="3403" y="556"/>
                </a:lnTo>
                <a:lnTo>
                  <a:pt x="3371" y="595"/>
                </a:lnTo>
                <a:lnTo>
                  <a:pt x="3339" y="635"/>
                </a:lnTo>
                <a:lnTo>
                  <a:pt x="3309" y="676"/>
                </a:lnTo>
                <a:lnTo>
                  <a:pt x="3280" y="717"/>
                </a:lnTo>
                <a:lnTo>
                  <a:pt x="3253" y="759"/>
                </a:lnTo>
                <a:lnTo>
                  <a:pt x="3228" y="802"/>
                </a:lnTo>
                <a:lnTo>
                  <a:pt x="3205" y="846"/>
                </a:lnTo>
                <a:lnTo>
                  <a:pt x="2343" y="2537"/>
                </a:lnTo>
                <a:lnTo>
                  <a:pt x="4520" y="2537"/>
                </a:lnTo>
                <a:lnTo>
                  <a:pt x="4524" y="2518"/>
                </a:lnTo>
                <a:lnTo>
                  <a:pt x="4526" y="2502"/>
                </a:lnTo>
                <a:lnTo>
                  <a:pt x="4528" y="2490"/>
                </a:lnTo>
                <a:lnTo>
                  <a:pt x="4529" y="2482"/>
                </a:lnTo>
                <a:lnTo>
                  <a:pt x="4523" y="2480"/>
                </a:lnTo>
                <a:lnTo>
                  <a:pt x="4517" y="2478"/>
                </a:lnTo>
                <a:lnTo>
                  <a:pt x="4512" y="2473"/>
                </a:lnTo>
                <a:lnTo>
                  <a:pt x="4508" y="2469"/>
                </a:lnTo>
                <a:lnTo>
                  <a:pt x="4499" y="2459"/>
                </a:lnTo>
                <a:lnTo>
                  <a:pt x="4493" y="2449"/>
                </a:lnTo>
                <a:lnTo>
                  <a:pt x="4486" y="2435"/>
                </a:lnTo>
                <a:lnTo>
                  <a:pt x="4479" y="2423"/>
                </a:lnTo>
                <a:lnTo>
                  <a:pt x="4474" y="2409"/>
                </a:lnTo>
                <a:lnTo>
                  <a:pt x="4469" y="2395"/>
                </a:lnTo>
                <a:lnTo>
                  <a:pt x="4466" y="2391"/>
                </a:lnTo>
                <a:lnTo>
                  <a:pt x="4465" y="2387"/>
                </a:lnTo>
                <a:lnTo>
                  <a:pt x="4466" y="2383"/>
                </a:lnTo>
                <a:lnTo>
                  <a:pt x="4469" y="2378"/>
                </a:lnTo>
                <a:lnTo>
                  <a:pt x="4485" y="2344"/>
                </a:lnTo>
                <a:lnTo>
                  <a:pt x="4496" y="2327"/>
                </a:lnTo>
                <a:lnTo>
                  <a:pt x="4509" y="2311"/>
                </a:lnTo>
                <a:lnTo>
                  <a:pt x="4521" y="2296"/>
                </a:lnTo>
                <a:lnTo>
                  <a:pt x="4534" y="2281"/>
                </a:lnTo>
                <a:lnTo>
                  <a:pt x="4535" y="2276"/>
                </a:lnTo>
                <a:lnTo>
                  <a:pt x="4536" y="2270"/>
                </a:lnTo>
                <a:lnTo>
                  <a:pt x="4535" y="2264"/>
                </a:lnTo>
                <a:lnTo>
                  <a:pt x="4534" y="2258"/>
                </a:lnTo>
                <a:lnTo>
                  <a:pt x="4533" y="2255"/>
                </a:lnTo>
                <a:lnTo>
                  <a:pt x="4532" y="2253"/>
                </a:lnTo>
                <a:lnTo>
                  <a:pt x="4531" y="2250"/>
                </a:lnTo>
                <a:lnTo>
                  <a:pt x="4528" y="2246"/>
                </a:lnTo>
                <a:lnTo>
                  <a:pt x="4521" y="2239"/>
                </a:lnTo>
                <a:lnTo>
                  <a:pt x="4512" y="2231"/>
                </a:lnTo>
                <a:lnTo>
                  <a:pt x="4498" y="2218"/>
                </a:lnTo>
                <a:lnTo>
                  <a:pt x="4479" y="2204"/>
                </a:lnTo>
                <a:lnTo>
                  <a:pt x="4465" y="2195"/>
                </a:lnTo>
                <a:lnTo>
                  <a:pt x="4451" y="2187"/>
                </a:lnTo>
                <a:lnTo>
                  <a:pt x="4422" y="2174"/>
                </a:lnTo>
                <a:lnTo>
                  <a:pt x="4392" y="2161"/>
                </a:lnTo>
                <a:lnTo>
                  <a:pt x="4364" y="2150"/>
                </a:lnTo>
                <a:lnTo>
                  <a:pt x="4334" y="2137"/>
                </a:lnTo>
                <a:lnTo>
                  <a:pt x="4318" y="2129"/>
                </a:lnTo>
                <a:lnTo>
                  <a:pt x="4305" y="2121"/>
                </a:lnTo>
                <a:lnTo>
                  <a:pt x="4291" y="2115"/>
                </a:lnTo>
                <a:lnTo>
                  <a:pt x="4277" y="2107"/>
                </a:lnTo>
                <a:lnTo>
                  <a:pt x="4260" y="2097"/>
                </a:lnTo>
                <a:lnTo>
                  <a:pt x="4238" y="2084"/>
                </a:lnTo>
                <a:lnTo>
                  <a:pt x="4208" y="2066"/>
                </a:lnTo>
                <a:lnTo>
                  <a:pt x="4169" y="2044"/>
                </a:lnTo>
                <a:lnTo>
                  <a:pt x="4154" y="2038"/>
                </a:lnTo>
                <a:lnTo>
                  <a:pt x="4140" y="2033"/>
                </a:lnTo>
                <a:lnTo>
                  <a:pt x="4102" y="2012"/>
                </a:lnTo>
                <a:lnTo>
                  <a:pt x="4071" y="1997"/>
                </a:lnTo>
                <a:lnTo>
                  <a:pt x="4046" y="1983"/>
                </a:lnTo>
                <a:lnTo>
                  <a:pt x="4022" y="1969"/>
                </a:lnTo>
                <a:lnTo>
                  <a:pt x="4010" y="1958"/>
                </a:lnTo>
                <a:lnTo>
                  <a:pt x="4000" y="1946"/>
                </a:lnTo>
                <a:lnTo>
                  <a:pt x="3991" y="1937"/>
                </a:lnTo>
                <a:lnTo>
                  <a:pt x="3985" y="1926"/>
                </a:lnTo>
                <a:lnTo>
                  <a:pt x="3981" y="1916"/>
                </a:lnTo>
                <a:lnTo>
                  <a:pt x="3978" y="1903"/>
                </a:lnTo>
                <a:lnTo>
                  <a:pt x="3976" y="1889"/>
                </a:lnTo>
                <a:lnTo>
                  <a:pt x="3976" y="1874"/>
                </a:lnTo>
                <a:lnTo>
                  <a:pt x="3979" y="1864"/>
                </a:lnTo>
                <a:lnTo>
                  <a:pt x="3985" y="1849"/>
                </a:lnTo>
                <a:lnTo>
                  <a:pt x="4001" y="1816"/>
                </a:lnTo>
                <a:lnTo>
                  <a:pt x="4030" y="1752"/>
                </a:lnTo>
                <a:lnTo>
                  <a:pt x="4043" y="1730"/>
                </a:lnTo>
                <a:lnTo>
                  <a:pt x="4056" y="1708"/>
                </a:lnTo>
                <a:lnTo>
                  <a:pt x="4068" y="1686"/>
                </a:lnTo>
                <a:lnTo>
                  <a:pt x="4081" y="1665"/>
                </a:lnTo>
                <a:lnTo>
                  <a:pt x="4102" y="1635"/>
                </a:lnTo>
                <a:lnTo>
                  <a:pt x="4124" y="1606"/>
                </a:lnTo>
                <a:lnTo>
                  <a:pt x="4145" y="1576"/>
                </a:lnTo>
                <a:lnTo>
                  <a:pt x="4166" y="1547"/>
                </a:lnTo>
                <a:lnTo>
                  <a:pt x="4169" y="1544"/>
                </a:lnTo>
                <a:lnTo>
                  <a:pt x="4174" y="1538"/>
                </a:lnTo>
                <a:lnTo>
                  <a:pt x="4183" y="1528"/>
                </a:lnTo>
                <a:lnTo>
                  <a:pt x="4194" y="1513"/>
                </a:lnTo>
                <a:lnTo>
                  <a:pt x="4212" y="1493"/>
                </a:lnTo>
                <a:lnTo>
                  <a:pt x="4235" y="1466"/>
                </a:lnTo>
                <a:lnTo>
                  <a:pt x="4265" y="1431"/>
                </a:lnTo>
                <a:lnTo>
                  <a:pt x="4304" y="1386"/>
                </a:lnTo>
                <a:lnTo>
                  <a:pt x="4323" y="1366"/>
                </a:lnTo>
                <a:lnTo>
                  <a:pt x="4342" y="1346"/>
                </a:lnTo>
                <a:lnTo>
                  <a:pt x="4361" y="1326"/>
                </a:lnTo>
                <a:lnTo>
                  <a:pt x="4381" y="1306"/>
                </a:lnTo>
                <a:lnTo>
                  <a:pt x="4384" y="1302"/>
                </a:lnTo>
                <a:lnTo>
                  <a:pt x="4386" y="1298"/>
                </a:lnTo>
                <a:lnTo>
                  <a:pt x="4387" y="1294"/>
                </a:lnTo>
                <a:lnTo>
                  <a:pt x="4388" y="1289"/>
                </a:lnTo>
                <a:lnTo>
                  <a:pt x="4388" y="1212"/>
                </a:lnTo>
                <a:lnTo>
                  <a:pt x="4379" y="1197"/>
                </a:lnTo>
                <a:lnTo>
                  <a:pt x="4373" y="1182"/>
                </a:lnTo>
                <a:lnTo>
                  <a:pt x="4373" y="1169"/>
                </a:lnTo>
                <a:lnTo>
                  <a:pt x="4374" y="1159"/>
                </a:lnTo>
                <a:lnTo>
                  <a:pt x="4377" y="1151"/>
                </a:lnTo>
                <a:lnTo>
                  <a:pt x="4382" y="1145"/>
                </a:lnTo>
                <a:lnTo>
                  <a:pt x="4387" y="1140"/>
                </a:lnTo>
                <a:lnTo>
                  <a:pt x="4394" y="1134"/>
                </a:lnTo>
                <a:lnTo>
                  <a:pt x="4405" y="1128"/>
                </a:lnTo>
                <a:lnTo>
                  <a:pt x="4416" y="1121"/>
                </a:lnTo>
                <a:lnTo>
                  <a:pt x="4433" y="1118"/>
                </a:lnTo>
                <a:lnTo>
                  <a:pt x="4443" y="1115"/>
                </a:lnTo>
                <a:lnTo>
                  <a:pt x="4450" y="1112"/>
                </a:lnTo>
                <a:lnTo>
                  <a:pt x="4459" y="1109"/>
                </a:lnTo>
                <a:lnTo>
                  <a:pt x="4484" y="1108"/>
                </a:lnTo>
                <a:lnTo>
                  <a:pt x="4505" y="1107"/>
                </a:lnTo>
                <a:lnTo>
                  <a:pt x="4532" y="1106"/>
                </a:lnTo>
                <a:lnTo>
                  <a:pt x="4572" y="1106"/>
                </a:lnTo>
                <a:lnTo>
                  <a:pt x="4578" y="1108"/>
                </a:lnTo>
                <a:lnTo>
                  <a:pt x="4582" y="1109"/>
                </a:lnTo>
                <a:lnTo>
                  <a:pt x="4589" y="1113"/>
                </a:lnTo>
                <a:lnTo>
                  <a:pt x="4598" y="1119"/>
                </a:lnTo>
                <a:lnTo>
                  <a:pt x="4607" y="1120"/>
                </a:lnTo>
                <a:lnTo>
                  <a:pt x="4615" y="1121"/>
                </a:lnTo>
                <a:lnTo>
                  <a:pt x="4623" y="1126"/>
                </a:lnTo>
                <a:lnTo>
                  <a:pt x="4630" y="1130"/>
                </a:lnTo>
                <a:lnTo>
                  <a:pt x="4637" y="1141"/>
                </a:lnTo>
                <a:lnTo>
                  <a:pt x="4641" y="1147"/>
                </a:lnTo>
                <a:lnTo>
                  <a:pt x="4647" y="1151"/>
                </a:lnTo>
                <a:lnTo>
                  <a:pt x="4653" y="1158"/>
                </a:lnTo>
                <a:lnTo>
                  <a:pt x="4659" y="1157"/>
                </a:lnTo>
                <a:lnTo>
                  <a:pt x="4666" y="1156"/>
                </a:lnTo>
                <a:lnTo>
                  <a:pt x="4676" y="1154"/>
                </a:lnTo>
                <a:lnTo>
                  <a:pt x="4692" y="1154"/>
                </a:lnTo>
                <a:lnTo>
                  <a:pt x="4696" y="1147"/>
                </a:lnTo>
                <a:lnTo>
                  <a:pt x="4698" y="1141"/>
                </a:lnTo>
                <a:lnTo>
                  <a:pt x="4698" y="1120"/>
                </a:lnTo>
                <a:lnTo>
                  <a:pt x="4693" y="1110"/>
                </a:lnTo>
                <a:lnTo>
                  <a:pt x="4688" y="1102"/>
                </a:lnTo>
                <a:lnTo>
                  <a:pt x="4686" y="1093"/>
                </a:lnTo>
                <a:lnTo>
                  <a:pt x="4684" y="1086"/>
                </a:lnTo>
                <a:lnTo>
                  <a:pt x="4693" y="1074"/>
                </a:lnTo>
                <a:lnTo>
                  <a:pt x="4698" y="1068"/>
                </a:lnTo>
                <a:lnTo>
                  <a:pt x="4704" y="1063"/>
                </a:lnTo>
                <a:lnTo>
                  <a:pt x="4713" y="1055"/>
                </a:lnTo>
                <a:lnTo>
                  <a:pt x="4737" y="1055"/>
                </a:lnTo>
                <a:lnTo>
                  <a:pt x="4752" y="1071"/>
                </a:lnTo>
                <a:lnTo>
                  <a:pt x="4767" y="1086"/>
                </a:lnTo>
                <a:lnTo>
                  <a:pt x="4767" y="1092"/>
                </a:lnTo>
                <a:lnTo>
                  <a:pt x="4758" y="1105"/>
                </a:lnTo>
                <a:lnTo>
                  <a:pt x="4751" y="1118"/>
                </a:lnTo>
                <a:lnTo>
                  <a:pt x="4751" y="1147"/>
                </a:lnTo>
                <a:lnTo>
                  <a:pt x="4753" y="1153"/>
                </a:lnTo>
                <a:lnTo>
                  <a:pt x="4755" y="1157"/>
                </a:lnTo>
                <a:lnTo>
                  <a:pt x="4756" y="1159"/>
                </a:lnTo>
                <a:lnTo>
                  <a:pt x="4759" y="1162"/>
                </a:lnTo>
                <a:lnTo>
                  <a:pt x="4823" y="1158"/>
                </a:lnTo>
                <a:lnTo>
                  <a:pt x="4886" y="1154"/>
                </a:lnTo>
                <a:lnTo>
                  <a:pt x="4948" y="1152"/>
                </a:lnTo>
                <a:lnTo>
                  <a:pt x="5009" y="1150"/>
                </a:lnTo>
                <a:lnTo>
                  <a:pt x="5069" y="1149"/>
                </a:lnTo>
                <a:lnTo>
                  <a:pt x="5128" y="1148"/>
                </a:lnTo>
                <a:lnTo>
                  <a:pt x="5187" y="1149"/>
                </a:lnTo>
                <a:lnTo>
                  <a:pt x="5245" y="1151"/>
                </a:lnTo>
                <a:lnTo>
                  <a:pt x="5303" y="1153"/>
                </a:lnTo>
                <a:lnTo>
                  <a:pt x="5361" y="1158"/>
                </a:lnTo>
                <a:lnTo>
                  <a:pt x="5419" y="1163"/>
                </a:lnTo>
                <a:lnTo>
                  <a:pt x="5476" y="1169"/>
                </a:lnTo>
                <a:lnTo>
                  <a:pt x="5534" y="1177"/>
                </a:lnTo>
                <a:lnTo>
                  <a:pt x="5593" y="1186"/>
                </a:lnTo>
                <a:lnTo>
                  <a:pt x="5652" y="1198"/>
                </a:lnTo>
                <a:lnTo>
                  <a:pt x="5712" y="1210"/>
                </a:lnTo>
                <a:lnTo>
                  <a:pt x="5746" y="1219"/>
                </a:lnTo>
                <a:lnTo>
                  <a:pt x="5779" y="1228"/>
                </a:lnTo>
                <a:lnTo>
                  <a:pt x="5812" y="1238"/>
                </a:lnTo>
                <a:lnTo>
                  <a:pt x="5845" y="1249"/>
                </a:lnTo>
                <a:lnTo>
                  <a:pt x="5876" y="1262"/>
                </a:lnTo>
                <a:lnTo>
                  <a:pt x="5908" y="1275"/>
                </a:lnTo>
                <a:lnTo>
                  <a:pt x="5938" y="1289"/>
                </a:lnTo>
                <a:lnTo>
                  <a:pt x="5969" y="1305"/>
                </a:lnTo>
                <a:lnTo>
                  <a:pt x="5998" y="1321"/>
                </a:lnTo>
                <a:lnTo>
                  <a:pt x="6027" y="1339"/>
                </a:lnTo>
                <a:lnTo>
                  <a:pt x="6055" y="1358"/>
                </a:lnTo>
                <a:lnTo>
                  <a:pt x="6082" y="1379"/>
                </a:lnTo>
                <a:lnTo>
                  <a:pt x="6110" y="1400"/>
                </a:lnTo>
                <a:lnTo>
                  <a:pt x="6136" y="1423"/>
                </a:lnTo>
                <a:lnTo>
                  <a:pt x="6162" y="1448"/>
                </a:lnTo>
                <a:lnTo>
                  <a:pt x="6186" y="1473"/>
                </a:lnTo>
                <a:lnTo>
                  <a:pt x="6202" y="1490"/>
                </a:lnTo>
                <a:lnTo>
                  <a:pt x="6214" y="1506"/>
                </a:lnTo>
                <a:lnTo>
                  <a:pt x="6219" y="1514"/>
                </a:lnTo>
                <a:lnTo>
                  <a:pt x="6224" y="1522"/>
                </a:lnTo>
                <a:lnTo>
                  <a:pt x="6228" y="1531"/>
                </a:lnTo>
                <a:lnTo>
                  <a:pt x="6232" y="1539"/>
                </a:lnTo>
                <a:lnTo>
                  <a:pt x="6235" y="1548"/>
                </a:lnTo>
                <a:lnTo>
                  <a:pt x="6237" y="1557"/>
                </a:lnTo>
                <a:lnTo>
                  <a:pt x="6239" y="1567"/>
                </a:lnTo>
                <a:lnTo>
                  <a:pt x="6241" y="1576"/>
                </a:lnTo>
                <a:lnTo>
                  <a:pt x="6243" y="1597"/>
                </a:lnTo>
                <a:lnTo>
                  <a:pt x="6243" y="1620"/>
                </a:lnTo>
                <a:lnTo>
                  <a:pt x="6243" y="1623"/>
                </a:lnTo>
                <a:lnTo>
                  <a:pt x="6242" y="1624"/>
                </a:lnTo>
                <a:lnTo>
                  <a:pt x="6240" y="1625"/>
                </a:lnTo>
                <a:lnTo>
                  <a:pt x="6238" y="1626"/>
                </a:lnTo>
                <a:lnTo>
                  <a:pt x="6233" y="1626"/>
                </a:lnTo>
                <a:lnTo>
                  <a:pt x="6225" y="1624"/>
                </a:lnTo>
                <a:lnTo>
                  <a:pt x="6217" y="1620"/>
                </a:lnTo>
                <a:lnTo>
                  <a:pt x="6207" y="1615"/>
                </a:lnTo>
                <a:lnTo>
                  <a:pt x="6197" y="1608"/>
                </a:lnTo>
                <a:lnTo>
                  <a:pt x="6186" y="1599"/>
                </a:lnTo>
                <a:lnTo>
                  <a:pt x="6159" y="1574"/>
                </a:lnTo>
                <a:lnTo>
                  <a:pt x="6131" y="1550"/>
                </a:lnTo>
                <a:lnTo>
                  <a:pt x="6103" y="1526"/>
                </a:lnTo>
                <a:lnTo>
                  <a:pt x="6075" y="1503"/>
                </a:lnTo>
                <a:lnTo>
                  <a:pt x="6045" y="1482"/>
                </a:lnTo>
                <a:lnTo>
                  <a:pt x="6017" y="1462"/>
                </a:lnTo>
                <a:lnTo>
                  <a:pt x="5988" y="1442"/>
                </a:lnTo>
                <a:lnTo>
                  <a:pt x="5957" y="1424"/>
                </a:lnTo>
                <a:lnTo>
                  <a:pt x="5927" y="1406"/>
                </a:lnTo>
                <a:lnTo>
                  <a:pt x="5895" y="1390"/>
                </a:lnTo>
                <a:lnTo>
                  <a:pt x="5864" y="1374"/>
                </a:lnTo>
                <a:lnTo>
                  <a:pt x="5830" y="1359"/>
                </a:lnTo>
                <a:lnTo>
                  <a:pt x="5796" y="1344"/>
                </a:lnTo>
                <a:lnTo>
                  <a:pt x="5760" y="1332"/>
                </a:lnTo>
                <a:lnTo>
                  <a:pt x="5725" y="1318"/>
                </a:lnTo>
                <a:lnTo>
                  <a:pt x="5687" y="1306"/>
                </a:lnTo>
                <a:lnTo>
                  <a:pt x="5624" y="1293"/>
                </a:lnTo>
                <a:lnTo>
                  <a:pt x="5563" y="1281"/>
                </a:lnTo>
                <a:lnTo>
                  <a:pt x="5503" y="1273"/>
                </a:lnTo>
                <a:lnTo>
                  <a:pt x="5446" y="1264"/>
                </a:lnTo>
                <a:lnTo>
                  <a:pt x="5389" y="1259"/>
                </a:lnTo>
                <a:lnTo>
                  <a:pt x="5333" y="1255"/>
                </a:lnTo>
                <a:lnTo>
                  <a:pt x="5279" y="1251"/>
                </a:lnTo>
                <a:lnTo>
                  <a:pt x="5223" y="1249"/>
                </a:lnTo>
                <a:lnTo>
                  <a:pt x="5168" y="1249"/>
                </a:lnTo>
                <a:lnTo>
                  <a:pt x="5114" y="1249"/>
                </a:lnTo>
                <a:lnTo>
                  <a:pt x="5057" y="1251"/>
                </a:lnTo>
                <a:lnTo>
                  <a:pt x="5000" y="1254"/>
                </a:lnTo>
                <a:lnTo>
                  <a:pt x="4942" y="1257"/>
                </a:lnTo>
                <a:lnTo>
                  <a:pt x="4882" y="1260"/>
                </a:lnTo>
                <a:lnTo>
                  <a:pt x="4820" y="1264"/>
                </a:lnTo>
                <a:lnTo>
                  <a:pt x="4755" y="1269"/>
                </a:lnTo>
                <a:lnTo>
                  <a:pt x="4751" y="1273"/>
                </a:lnTo>
                <a:lnTo>
                  <a:pt x="4747" y="1276"/>
                </a:lnTo>
                <a:lnTo>
                  <a:pt x="4745" y="1288"/>
                </a:lnTo>
                <a:lnTo>
                  <a:pt x="4745" y="1301"/>
                </a:lnTo>
                <a:lnTo>
                  <a:pt x="4744" y="1314"/>
                </a:lnTo>
                <a:lnTo>
                  <a:pt x="4744" y="1326"/>
                </a:lnTo>
                <a:lnTo>
                  <a:pt x="4750" y="1338"/>
                </a:lnTo>
                <a:lnTo>
                  <a:pt x="4754" y="1348"/>
                </a:lnTo>
                <a:lnTo>
                  <a:pt x="4753" y="1358"/>
                </a:lnTo>
                <a:lnTo>
                  <a:pt x="4753" y="1367"/>
                </a:lnTo>
                <a:lnTo>
                  <a:pt x="4743" y="1376"/>
                </a:lnTo>
                <a:lnTo>
                  <a:pt x="4735" y="1383"/>
                </a:lnTo>
                <a:lnTo>
                  <a:pt x="4727" y="1391"/>
                </a:lnTo>
                <a:lnTo>
                  <a:pt x="4719" y="1399"/>
                </a:lnTo>
                <a:lnTo>
                  <a:pt x="4713" y="1398"/>
                </a:lnTo>
                <a:lnTo>
                  <a:pt x="4709" y="1398"/>
                </a:lnTo>
                <a:lnTo>
                  <a:pt x="4701" y="1390"/>
                </a:lnTo>
                <a:lnTo>
                  <a:pt x="4694" y="1381"/>
                </a:lnTo>
                <a:lnTo>
                  <a:pt x="4687" y="1373"/>
                </a:lnTo>
                <a:lnTo>
                  <a:pt x="4678" y="1365"/>
                </a:lnTo>
                <a:lnTo>
                  <a:pt x="4678" y="1358"/>
                </a:lnTo>
                <a:lnTo>
                  <a:pt x="4677" y="1352"/>
                </a:lnTo>
                <a:lnTo>
                  <a:pt x="4686" y="1338"/>
                </a:lnTo>
                <a:lnTo>
                  <a:pt x="4693" y="1323"/>
                </a:lnTo>
                <a:lnTo>
                  <a:pt x="4693" y="1313"/>
                </a:lnTo>
                <a:lnTo>
                  <a:pt x="4693" y="1301"/>
                </a:lnTo>
                <a:lnTo>
                  <a:pt x="4692" y="1290"/>
                </a:lnTo>
                <a:lnTo>
                  <a:pt x="4692" y="1279"/>
                </a:lnTo>
                <a:lnTo>
                  <a:pt x="4690" y="1277"/>
                </a:lnTo>
                <a:lnTo>
                  <a:pt x="4687" y="1274"/>
                </a:lnTo>
                <a:lnTo>
                  <a:pt x="4648" y="1274"/>
                </a:lnTo>
                <a:lnTo>
                  <a:pt x="4643" y="1276"/>
                </a:lnTo>
                <a:lnTo>
                  <a:pt x="4640" y="1278"/>
                </a:lnTo>
                <a:lnTo>
                  <a:pt x="4635" y="1285"/>
                </a:lnTo>
                <a:lnTo>
                  <a:pt x="4631" y="1293"/>
                </a:lnTo>
                <a:lnTo>
                  <a:pt x="4607" y="1317"/>
                </a:lnTo>
                <a:lnTo>
                  <a:pt x="4595" y="1323"/>
                </a:lnTo>
                <a:lnTo>
                  <a:pt x="4578" y="1328"/>
                </a:lnTo>
                <a:lnTo>
                  <a:pt x="4558" y="1335"/>
                </a:lnTo>
                <a:lnTo>
                  <a:pt x="4536" y="1343"/>
                </a:lnTo>
                <a:lnTo>
                  <a:pt x="4527" y="1350"/>
                </a:lnTo>
                <a:lnTo>
                  <a:pt x="4515" y="1360"/>
                </a:lnTo>
                <a:lnTo>
                  <a:pt x="4492" y="1383"/>
                </a:lnTo>
                <a:lnTo>
                  <a:pt x="4450" y="1427"/>
                </a:lnTo>
                <a:lnTo>
                  <a:pt x="4442" y="1438"/>
                </a:lnTo>
                <a:lnTo>
                  <a:pt x="4433" y="1449"/>
                </a:lnTo>
                <a:lnTo>
                  <a:pt x="4425" y="1459"/>
                </a:lnTo>
                <a:lnTo>
                  <a:pt x="4416" y="1470"/>
                </a:lnTo>
                <a:lnTo>
                  <a:pt x="4397" y="1500"/>
                </a:lnTo>
                <a:lnTo>
                  <a:pt x="4385" y="1521"/>
                </a:lnTo>
                <a:lnTo>
                  <a:pt x="4372" y="1544"/>
                </a:lnTo>
                <a:lnTo>
                  <a:pt x="4354" y="1576"/>
                </a:lnTo>
                <a:lnTo>
                  <a:pt x="4348" y="1592"/>
                </a:lnTo>
                <a:lnTo>
                  <a:pt x="4342" y="1607"/>
                </a:lnTo>
                <a:lnTo>
                  <a:pt x="4336" y="1622"/>
                </a:lnTo>
                <a:lnTo>
                  <a:pt x="4330" y="1636"/>
                </a:lnTo>
                <a:lnTo>
                  <a:pt x="4321" y="1669"/>
                </a:lnTo>
                <a:lnTo>
                  <a:pt x="4311" y="1702"/>
                </a:lnTo>
                <a:lnTo>
                  <a:pt x="4302" y="1733"/>
                </a:lnTo>
                <a:lnTo>
                  <a:pt x="4293" y="1766"/>
                </a:lnTo>
                <a:lnTo>
                  <a:pt x="4283" y="1784"/>
                </a:lnTo>
                <a:lnTo>
                  <a:pt x="4273" y="1803"/>
                </a:lnTo>
                <a:lnTo>
                  <a:pt x="4264" y="1822"/>
                </a:lnTo>
                <a:lnTo>
                  <a:pt x="4254" y="1840"/>
                </a:lnTo>
                <a:lnTo>
                  <a:pt x="4254" y="1845"/>
                </a:lnTo>
                <a:lnTo>
                  <a:pt x="4254" y="1849"/>
                </a:lnTo>
                <a:lnTo>
                  <a:pt x="4263" y="1856"/>
                </a:lnTo>
                <a:lnTo>
                  <a:pt x="4270" y="1861"/>
                </a:lnTo>
                <a:lnTo>
                  <a:pt x="4280" y="1866"/>
                </a:lnTo>
                <a:lnTo>
                  <a:pt x="4295" y="1875"/>
                </a:lnTo>
                <a:lnTo>
                  <a:pt x="4309" y="1879"/>
                </a:lnTo>
                <a:lnTo>
                  <a:pt x="4318" y="1881"/>
                </a:lnTo>
                <a:lnTo>
                  <a:pt x="4326" y="1883"/>
                </a:lnTo>
                <a:lnTo>
                  <a:pt x="4334" y="1887"/>
                </a:lnTo>
                <a:lnTo>
                  <a:pt x="4350" y="1890"/>
                </a:lnTo>
                <a:lnTo>
                  <a:pt x="4366" y="1894"/>
                </a:lnTo>
                <a:lnTo>
                  <a:pt x="4381" y="1897"/>
                </a:lnTo>
                <a:lnTo>
                  <a:pt x="4395" y="1899"/>
                </a:lnTo>
                <a:lnTo>
                  <a:pt x="4409" y="1904"/>
                </a:lnTo>
                <a:lnTo>
                  <a:pt x="4422" y="1908"/>
                </a:lnTo>
                <a:lnTo>
                  <a:pt x="4435" y="1914"/>
                </a:lnTo>
                <a:lnTo>
                  <a:pt x="4448" y="1918"/>
                </a:lnTo>
                <a:lnTo>
                  <a:pt x="4480" y="1933"/>
                </a:lnTo>
                <a:lnTo>
                  <a:pt x="4499" y="1942"/>
                </a:lnTo>
                <a:lnTo>
                  <a:pt x="4514" y="1949"/>
                </a:lnTo>
                <a:lnTo>
                  <a:pt x="4531" y="1959"/>
                </a:lnTo>
                <a:lnTo>
                  <a:pt x="4540" y="1963"/>
                </a:lnTo>
                <a:lnTo>
                  <a:pt x="4549" y="1966"/>
                </a:lnTo>
                <a:lnTo>
                  <a:pt x="4558" y="1969"/>
                </a:lnTo>
                <a:lnTo>
                  <a:pt x="4567" y="1974"/>
                </a:lnTo>
                <a:lnTo>
                  <a:pt x="4597" y="1978"/>
                </a:lnTo>
                <a:lnTo>
                  <a:pt x="4628" y="1983"/>
                </a:lnTo>
                <a:lnTo>
                  <a:pt x="4658" y="1987"/>
                </a:lnTo>
                <a:lnTo>
                  <a:pt x="4689" y="1992"/>
                </a:lnTo>
                <a:lnTo>
                  <a:pt x="4702" y="1995"/>
                </a:lnTo>
                <a:lnTo>
                  <a:pt x="4716" y="1999"/>
                </a:lnTo>
                <a:lnTo>
                  <a:pt x="4730" y="2002"/>
                </a:lnTo>
                <a:lnTo>
                  <a:pt x="4743" y="2004"/>
                </a:lnTo>
                <a:lnTo>
                  <a:pt x="4752" y="2005"/>
                </a:lnTo>
                <a:lnTo>
                  <a:pt x="4759" y="2005"/>
                </a:lnTo>
                <a:lnTo>
                  <a:pt x="4767" y="2005"/>
                </a:lnTo>
                <a:lnTo>
                  <a:pt x="4775" y="2004"/>
                </a:lnTo>
                <a:lnTo>
                  <a:pt x="4779" y="2000"/>
                </a:lnTo>
                <a:lnTo>
                  <a:pt x="4782" y="1997"/>
                </a:lnTo>
                <a:lnTo>
                  <a:pt x="4783" y="1993"/>
                </a:lnTo>
                <a:lnTo>
                  <a:pt x="4784" y="1988"/>
                </a:lnTo>
                <a:lnTo>
                  <a:pt x="4784" y="1933"/>
                </a:lnTo>
                <a:lnTo>
                  <a:pt x="4778" y="1923"/>
                </a:lnTo>
                <a:lnTo>
                  <a:pt x="4772" y="1917"/>
                </a:lnTo>
                <a:lnTo>
                  <a:pt x="4767" y="1914"/>
                </a:lnTo>
                <a:lnTo>
                  <a:pt x="4760" y="1911"/>
                </a:lnTo>
                <a:lnTo>
                  <a:pt x="4754" y="1911"/>
                </a:lnTo>
                <a:lnTo>
                  <a:pt x="4745" y="1913"/>
                </a:lnTo>
                <a:lnTo>
                  <a:pt x="4735" y="1915"/>
                </a:lnTo>
                <a:lnTo>
                  <a:pt x="4722" y="1918"/>
                </a:lnTo>
                <a:lnTo>
                  <a:pt x="4709" y="1919"/>
                </a:lnTo>
                <a:lnTo>
                  <a:pt x="4695" y="1918"/>
                </a:lnTo>
                <a:lnTo>
                  <a:pt x="4688" y="1915"/>
                </a:lnTo>
                <a:lnTo>
                  <a:pt x="4681" y="1913"/>
                </a:lnTo>
                <a:lnTo>
                  <a:pt x="4676" y="1909"/>
                </a:lnTo>
                <a:lnTo>
                  <a:pt x="4672" y="1905"/>
                </a:lnTo>
                <a:lnTo>
                  <a:pt x="4669" y="1902"/>
                </a:lnTo>
                <a:lnTo>
                  <a:pt x="4666" y="1898"/>
                </a:lnTo>
                <a:lnTo>
                  <a:pt x="4665" y="1893"/>
                </a:lnTo>
                <a:lnTo>
                  <a:pt x="4663" y="1888"/>
                </a:lnTo>
                <a:lnTo>
                  <a:pt x="4662" y="1878"/>
                </a:lnTo>
                <a:lnTo>
                  <a:pt x="4663" y="1867"/>
                </a:lnTo>
                <a:lnTo>
                  <a:pt x="4666" y="1856"/>
                </a:lnTo>
                <a:lnTo>
                  <a:pt x="4669" y="1843"/>
                </a:lnTo>
                <a:lnTo>
                  <a:pt x="4666" y="1840"/>
                </a:lnTo>
                <a:lnTo>
                  <a:pt x="4665" y="1837"/>
                </a:lnTo>
                <a:lnTo>
                  <a:pt x="4662" y="1833"/>
                </a:lnTo>
                <a:lnTo>
                  <a:pt x="4662" y="1830"/>
                </a:lnTo>
                <a:lnTo>
                  <a:pt x="4659" y="1808"/>
                </a:lnTo>
                <a:lnTo>
                  <a:pt x="4657" y="1793"/>
                </a:lnTo>
                <a:lnTo>
                  <a:pt x="4656" y="1779"/>
                </a:lnTo>
                <a:lnTo>
                  <a:pt x="4655" y="1758"/>
                </a:lnTo>
                <a:lnTo>
                  <a:pt x="4650" y="1754"/>
                </a:lnTo>
                <a:lnTo>
                  <a:pt x="4646" y="1752"/>
                </a:lnTo>
                <a:lnTo>
                  <a:pt x="4642" y="1751"/>
                </a:lnTo>
                <a:lnTo>
                  <a:pt x="4640" y="1749"/>
                </a:lnTo>
                <a:lnTo>
                  <a:pt x="4638" y="1746"/>
                </a:lnTo>
                <a:lnTo>
                  <a:pt x="4635" y="1742"/>
                </a:lnTo>
                <a:lnTo>
                  <a:pt x="4633" y="1735"/>
                </a:lnTo>
                <a:lnTo>
                  <a:pt x="4633" y="1729"/>
                </a:lnTo>
                <a:lnTo>
                  <a:pt x="4633" y="1723"/>
                </a:lnTo>
                <a:lnTo>
                  <a:pt x="4635" y="1716"/>
                </a:lnTo>
                <a:lnTo>
                  <a:pt x="4643" y="1701"/>
                </a:lnTo>
                <a:lnTo>
                  <a:pt x="4655" y="1681"/>
                </a:lnTo>
                <a:lnTo>
                  <a:pt x="4669" y="1658"/>
                </a:lnTo>
                <a:lnTo>
                  <a:pt x="4680" y="1636"/>
                </a:lnTo>
                <a:lnTo>
                  <a:pt x="4680" y="1586"/>
                </a:lnTo>
                <a:lnTo>
                  <a:pt x="4688" y="1571"/>
                </a:lnTo>
                <a:lnTo>
                  <a:pt x="4695" y="1555"/>
                </a:lnTo>
                <a:lnTo>
                  <a:pt x="4702" y="1540"/>
                </a:lnTo>
                <a:lnTo>
                  <a:pt x="4710" y="1526"/>
                </a:lnTo>
                <a:lnTo>
                  <a:pt x="4741" y="1482"/>
                </a:lnTo>
                <a:lnTo>
                  <a:pt x="4764" y="1452"/>
                </a:lnTo>
                <a:lnTo>
                  <a:pt x="4771" y="1445"/>
                </a:lnTo>
                <a:lnTo>
                  <a:pt x="4777" y="1439"/>
                </a:lnTo>
                <a:lnTo>
                  <a:pt x="4784" y="1434"/>
                </a:lnTo>
                <a:lnTo>
                  <a:pt x="4793" y="1429"/>
                </a:lnTo>
                <a:lnTo>
                  <a:pt x="4803" y="1423"/>
                </a:lnTo>
                <a:lnTo>
                  <a:pt x="4814" y="1418"/>
                </a:lnTo>
                <a:lnTo>
                  <a:pt x="4826" y="1413"/>
                </a:lnTo>
                <a:lnTo>
                  <a:pt x="4841" y="1408"/>
                </a:lnTo>
                <a:lnTo>
                  <a:pt x="4871" y="1402"/>
                </a:lnTo>
                <a:lnTo>
                  <a:pt x="4898" y="1398"/>
                </a:lnTo>
                <a:lnTo>
                  <a:pt x="4911" y="1397"/>
                </a:lnTo>
                <a:lnTo>
                  <a:pt x="4923" y="1397"/>
                </a:lnTo>
                <a:lnTo>
                  <a:pt x="4936" y="1397"/>
                </a:lnTo>
                <a:lnTo>
                  <a:pt x="4948" y="1397"/>
                </a:lnTo>
                <a:lnTo>
                  <a:pt x="4960" y="1398"/>
                </a:lnTo>
                <a:lnTo>
                  <a:pt x="4973" y="1400"/>
                </a:lnTo>
                <a:lnTo>
                  <a:pt x="4985" y="1402"/>
                </a:lnTo>
                <a:lnTo>
                  <a:pt x="4998" y="1405"/>
                </a:lnTo>
                <a:lnTo>
                  <a:pt x="5011" y="1409"/>
                </a:lnTo>
                <a:lnTo>
                  <a:pt x="5023" y="1414"/>
                </a:lnTo>
                <a:lnTo>
                  <a:pt x="5037" y="1419"/>
                </a:lnTo>
                <a:lnTo>
                  <a:pt x="5051" y="1424"/>
                </a:lnTo>
                <a:lnTo>
                  <a:pt x="5080" y="1448"/>
                </a:lnTo>
                <a:lnTo>
                  <a:pt x="5103" y="1469"/>
                </a:lnTo>
                <a:lnTo>
                  <a:pt x="5114" y="1478"/>
                </a:lnTo>
                <a:lnTo>
                  <a:pt x="5122" y="1489"/>
                </a:lnTo>
                <a:lnTo>
                  <a:pt x="5130" y="1498"/>
                </a:lnTo>
                <a:lnTo>
                  <a:pt x="5138" y="1509"/>
                </a:lnTo>
                <a:lnTo>
                  <a:pt x="5144" y="1519"/>
                </a:lnTo>
                <a:lnTo>
                  <a:pt x="5150" y="1531"/>
                </a:lnTo>
                <a:lnTo>
                  <a:pt x="5156" y="1542"/>
                </a:lnTo>
                <a:lnTo>
                  <a:pt x="5161" y="1555"/>
                </a:lnTo>
                <a:lnTo>
                  <a:pt x="5171" y="1585"/>
                </a:lnTo>
                <a:lnTo>
                  <a:pt x="5182" y="1620"/>
                </a:lnTo>
                <a:lnTo>
                  <a:pt x="5184" y="1623"/>
                </a:lnTo>
                <a:lnTo>
                  <a:pt x="5186" y="1625"/>
                </a:lnTo>
                <a:lnTo>
                  <a:pt x="5200" y="1626"/>
                </a:lnTo>
                <a:lnTo>
                  <a:pt x="5211" y="1627"/>
                </a:lnTo>
                <a:lnTo>
                  <a:pt x="5221" y="1629"/>
                </a:lnTo>
                <a:lnTo>
                  <a:pt x="5227" y="1633"/>
                </a:lnTo>
                <a:lnTo>
                  <a:pt x="5234" y="1637"/>
                </a:lnTo>
                <a:lnTo>
                  <a:pt x="5239" y="1645"/>
                </a:lnTo>
                <a:lnTo>
                  <a:pt x="5244" y="1654"/>
                </a:lnTo>
                <a:lnTo>
                  <a:pt x="5249" y="1668"/>
                </a:lnTo>
                <a:lnTo>
                  <a:pt x="5256" y="1672"/>
                </a:lnTo>
                <a:lnTo>
                  <a:pt x="5261" y="1676"/>
                </a:lnTo>
                <a:lnTo>
                  <a:pt x="5264" y="1682"/>
                </a:lnTo>
                <a:lnTo>
                  <a:pt x="5267" y="1688"/>
                </a:lnTo>
                <a:lnTo>
                  <a:pt x="5266" y="1703"/>
                </a:lnTo>
                <a:lnTo>
                  <a:pt x="5265" y="1713"/>
                </a:lnTo>
                <a:lnTo>
                  <a:pt x="5264" y="1724"/>
                </a:lnTo>
                <a:lnTo>
                  <a:pt x="5263" y="1734"/>
                </a:lnTo>
                <a:lnTo>
                  <a:pt x="5270" y="1743"/>
                </a:lnTo>
                <a:lnTo>
                  <a:pt x="5275" y="1749"/>
                </a:lnTo>
                <a:lnTo>
                  <a:pt x="5278" y="1757"/>
                </a:lnTo>
                <a:lnTo>
                  <a:pt x="5279" y="1763"/>
                </a:lnTo>
                <a:lnTo>
                  <a:pt x="5278" y="1769"/>
                </a:lnTo>
                <a:lnTo>
                  <a:pt x="5276" y="1775"/>
                </a:lnTo>
                <a:lnTo>
                  <a:pt x="5272" y="1784"/>
                </a:lnTo>
                <a:lnTo>
                  <a:pt x="5267" y="1793"/>
                </a:lnTo>
                <a:lnTo>
                  <a:pt x="5267" y="1814"/>
                </a:lnTo>
                <a:lnTo>
                  <a:pt x="5259" y="1827"/>
                </a:lnTo>
                <a:lnTo>
                  <a:pt x="5246" y="1844"/>
                </a:lnTo>
                <a:lnTo>
                  <a:pt x="5231" y="1861"/>
                </a:lnTo>
                <a:lnTo>
                  <a:pt x="5218" y="1876"/>
                </a:lnTo>
                <a:lnTo>
                  <a:pt x="5209" y="1880"/>
                </a:lnTo>
                <a:lnTo>
                  <a:pt x="5201" y="1884"/>
                </a:lnTo>
                <a:lnTo>
                  <a:pt x="5186" y="1887"/>
                </a:lnTo>
                <a:lnTo>
                  <a:pt x="5170" y="1889"/>
                </a:lnTo>
                <a:lnTo>
                  <a:pt x="5156" y="1897"/>
                </a:lnTo>
                <a:lnTo>
                  <a:pt x="5141" y="1903"/>
                </a:lnTo>
                <a:lnTo>
                  <a:pt x="5094" y="1903"/>
                </a:lnTo>
                <a:lnTo>
                  <a:pt x="5069" y="1904"/>
                </a:lnTo>
                <a:lnTo>
                  <a:pt x="5060" y="1904"/>
                </a:lnTo>
                <a:lnTo>
                  <a:pt x="5058" y="1905"/>
                </a:lnTo>
                <a:lnTo>
                  <a:pt x="5057" y="1925"/>
                </a:lnTo>
                <a:lnTo>
                  <a:pt x="5057" y="1944"/>
                </a:lnTo>
                <a:lnTo>
                  <a:pt x="5057" y="1963"/>
                </a:lnTo>
                <a:lnTo>
                  <a:pt x="5057" y="1981"/>
                </a:lnTo>
                <a:lnTo>
                  <a:pt x="5060" y="1992"/>
                </a:lnTo>
                <a:lnTo>
                  <a:pt x="5063" y="2000"/>
                </a:lnTo>
                <a:lnTo>
                  <a:pt x="5065" y="2010"/>
                </a:lnTo>
                <a:lnTo>
                  <a:pt x="5068" y="2019"/>
                </a:lnTo>
                <a:lnTo>
                  <a:pt x="5075" y="2027"/>
                </a:lnTo>
                <a:lnTo>
                  <a:pt x="5079" y="2035"/>
                </a:lnTo>
                <a:lnTo>
                  <a:pt x="5085" y="2041"/>
                </a:lnTo>
                <a:lnTo>
                  <a:pt x="5095" y="2051"/>
                </a:lnTo>
                <a:lnTo>
                  <a:pt x="5106" y="2058"/>
                </a:lnTo>
                <a:lnTo>
                  <a:pt x="5117" y="2065"/>
                </a:lnTo>
                <a:lnTo>
                  <a:pt x="5126" y="2072"/>
                </a:lnTo>
                <a:lnTo>
                  <a:pt x="5137" y="2079"/>
                </a:lnTo>
                <a:lnTo>
                  <a:pt x="5165" y="2092"/>
                </a:lnTo>
                <a:lnTo>
                  <a:pt x="5194" y="2103"/>
                </a:lnTo>
                <a:lnTo>
                  <a:pt x="5222" y="2116"/>
                </a:lnTo>
                <a:lnTo>
                  <a:pt x="5250" y="2129"/>
                </a:lnTo>
                <a:lnTo>
                  <a:pt x="5279" y="2140"/>
                </a:lnTo>
                <a:lnTo>
                  <a:pt x="5307" y="2153"/>
                </a:lnTo>
                <a:lnTo>
                  <a:pt x="5334" y="2165"/>
                </a:lnTo>
                <a:lnTo>
                  <a:pt x="5363" y="2177"/>
                </a:lnTo>
                <a:lnTo>
                  <a:pt x="5377" y="2184"/>
                </a:lnTo>
                <a:lnTo>
                  <a:pt x="5390" y="2191"/>
                </a:lnTo>
                <a:lnTo>
                  <a:pt x="5404" y="2198"/>
                </a:lnTo>
                <a:lnTo>
                  <a:pt x="5418" y="2205"/>
                </a:lnTo>
                <a:lnTo>
                  <a:pt x="5430" y="2205"/>
                </a:lnTo>
                <a:lnTo>
                  <a:pt x="5456" y="2185"/>
                </a:lnTo>
                <a:lnTo>
                  <a:pt x="5483" y="2166"/>
                </a:lnTo>
                <a:lnTo>
                  <a:pt x="5509" y="2148"/>
                </a:lnTo>
                <a:lnTo>
                  <a:pt x="5535" y="2131"/>
                </a:lnTo>
                <a:lnTo>
                  <a:pt x="5562" y="2115"/>
                </a:lnTo>
                <a:lnTo>
                  <a:pt x="5588" y="2101"/>
                </a:lnTo>
                <a:lnTo>
                  <a:pt x="5615" y="2089"/>
                </a:lnTo>
                <a:lnTo>
                  <a:pt x="5643" y="2078"/>
                </a:lnTo>
                <a:lnTo>
                  <a:pt x="5670" y="2068"/>
                </a:lnTo>
                <a:lnTo>
                  <a:pt x="5698" y="2060"/>
                </a:lnTo>
                <a:lnTo>
                  <a:pt x="5727" y="2053"/>
                </a:lnTo>
                <a:lnTo>
                  <a:pt x="5756" y="2049"/>
                </a:lnTo>
                <a:lnTo>
                  <a:pt x="5787" y="2044"/>
                </a:lnTo>
                <a:lnTo>
                  <a:pt x="5817" y="2043"/>
                </a:lnTo>
                <a:lnTo>
                  <a:pt x="5850" y="2043"/>
                </a:lnTo>
                <a:lnTo>
                  <a:pt x="5882" y="2044"/>
                </a:lnTo>
                <a:lnTo>
                  <a:pt x="5910" y="2047"/>
                </a:lnTo>
                <a:lnTo>
                  <a:pt x="5936" y="2051"/>
                </a:lnTo>
                <a:lnTo>
                  <a:pt x="5963" y="2056"/>
                </a:lnTo>
                <a:lnTo>
                  <a:pt x="5989" y="2061"/>
                </a:lnTo>
                <a:lnTo>
                  <a:pt x="6014" y="2068"/>
                </a:lnTo>
                <a:lnTo>
                  <a:pt x="6039" y="2075"/>
                </a:lnTo>
                <a:lnTo>
                  <a:pt x="6063" y="2083"/>
                </a:lnTo>
                <a:lnTo>
                  <a:pt x="6088" y="2093"/>
                </a:lnTo>
                <a:lnTo>
                  <a:pt x="6111" y="2103"/>
                </a:lnTo>
                <a:lnTo>
                  <a:pt x="6133" y="2114"/>
                </a:lnTo>
                <a:lnTo>
                  <a:pt x="6155" y="2126"/>
                </a:lnTo>
                <a:lnTo>
                  <a:pt x="6176" y="2139"/>
                </a:lnTo>
                <a:lnTo>
                  <a:pt x="6197" y="2152"/>
                </a:lnTo>
                <a:lnTo>
                  <a:pt x="6217" y="2167"/>
                </a:lnTo>
                <a:lnTo>
                  <a:pt x="6236" y="2181"/>
                </a:lnTo>
                <a:lnTo>
                  <a:pt x="6255" y="2197"/>
                </a:lnTo>
                <a:lnTo>
                  <a:pt x="6272" y="2214"/>
                </a:lnTo>
                <a:lnTo>
                  <a:pt x="6288" y="2231"/>
                </a:lnTo>
                <a:lnTo>
                  <a:pt x="6305" y="2249"/>
                </a:lnTo>
                <a:lnTo>
                  <a:pt x="6320" y="2268"/>
                </a:lnTo>
                <a:lnTo>
                  <a:pt x="6335" y="2287"/>
                </a:lnTo>
                <a:lnTo>
                  <a:pt x="6348" y="2307"/>
                </a:lnTo>
                <a:lnTo>
                  <a:pt x="6361" y="2327"/>
                </a:lnTo>
                <a:lnTo>
                  <a:pt x="6373" y="2348"/>
                </a:lnTo>
                <a:lnTo>
                  <a:pt x="6384" y="2370"/>
                </a:lnTo>
                <a:lnTo>
                  <a:pt x="6394" y="2392"/>
                </a:lnTo>
                <a:lnTo>
                  <a:pt x="6403" y="2415"/>
                </a:lnTo>
                <a:lnTo>
                  <a:pt x="6411" y="2439"/>
                </a:lnTo>
                <a:lnTo>
                  <a:pt x="6418" y="2462"/>
                </a:lnTo>
                <a:lnTo>
                  <a:pt x="6424" y="2486"/>
                </a:lnTo>
                <a:lnTo>
                  <a:pt x="6429" y="2511"/>
                </a:lnTo>
                <a:lnTo>
                  <a:pt x="6434" y="2537"/>
                </a:lnTo>
                <a:lnTo>
                  <a:pt x="7297" y="2537"/>
                </a:lnTo>
                <a:lnTo>
                  <a:pt x="8591" y="0"/>
                </a:lnTo>
                <a:lnTo>
                  <a:pt x="4471" y="0"/>
                </a:lnTo>
                <a:close/>
                <a:moveTo>
                  <a:pt x="9861" y="0"/>
                </a:moveTo>
                <a:lnTo>
                  <a:pt x="8568" y="2537"/>
                </a:lnTo>
                <a:lnTo>
                  <a:pt x="8976" y="2537"/>
                </a:lnTo>
                <a:lnTo>
                  <a:pt x="10268" y="0"/>
                </a:lnTo>
                <a:lnTo>
                  <a:pt x="9861" y="0"/>
                </a:lnTo>
                <a:close/>
                <a:moveTo>
                  <a:pt x="5313" y="506"/>
                </a:moveTo>
                <a:lnTo>
                  <a:pt x="5307" y="508"/>
                </a:lnTo>
                <a:lnTo>
                  <a:pt x="5291" y="509"/>
                </a:lnTo>
                <a:lnTo>
                  <a:pt x="5269" y="509"/>
                </a:lnTo>
                <a:lnTo>
                  <a:pt x="5245" y="509"/>
                </a:lnTo>
                <a:lnTo>
                  <a:pt x="5199" y="507"/>
                </a:lnTo>
                <a:lnTo>
                  <a:pt x="5179" y="506"/>
                </a:lnTo>
                <a:lnTo>
                  <a:pt x="5168" y="507"/>
                </a:lnTo>
                <a:lnTo>
                  <a:pt x="5162" y="509"/>
                </a:lnTo>
                <a:lnTo>
                  <a:pt x="5161" y="510"/>
                </a:lnTo>
                <a:lnTo>
                  <a:pt x="5159" y="512"/>
                </a:lnTo>
                <a:lnTo>
                  <a:pt x="5158" y="515"/>
                </a:lnTo>
                <a:lnTo>
                  <a:pt x="5158" y="518"/>
                </a:lnTo>
                <a:lnTo>
                  <a:pt x="5159" y="529"/>
                </a:lnTo>
                <a:lnTo>
                  <a:pt x="5160" y="543"/>
                </a:lnTo>
                <a:lnTo>
                  <a:pt x="5163" y="544"/>
                </a:lnTo>
                <a:lnTo>
                  <a:pt x="5165" y="546"/>
                </a:lnTo>
                <a:lnTo>
                  <a:pt x="5167" y="550"/>
                </a:lnTo>
                <a:lnTo>
                  <a:pt x="5169" y="556"/>
                </a:lnTo>
                <a:lnTo>
                  <a:pt x="5171" y="567"/>
                </a:lnTo>
                <a:lnTo>
                  <a:pt x="5174" y="582"/>
                </a:lnTo>
                <a:lnTo>
                  <a:pt x="5173" y="589"/>
                </a:lnTo>
                <a:lnTo>
                  <a:pt x="5173" y="596"/>
                </a:lnTo>
                <a:lnTo>
                  <a:pt x="5171" y="602"/>
                </a:lnTo>
                <a:lnTo>
                  <a:pt x="5170" y="608"/>
                </a:lnTo>
                <a:lnTo>
                  <a:pt x="5167" y="614"/>
                </a:lnTo>
                <a:lnTo>
                  <a:pt x="5165" y="617"/>
                </a:lnTo>
                <a:lnTo>
                  <a:pt x="5161" y="620"/>
                </a:lnTo>
                <a:lnTo>
                  <a:pt x="5158" y="620"/>
                </a:lnTo>
                <a:lnTo>
                  <a:pt x="5156" y="632"/>
                </a:lnTo>
                <a:lnTo>
                  <a:pt x="5156" y="639"/>
                </a:lnTo>
                <a:lnTo>
                  <a:pt x="5156" y="644"/>
                </a:lnTo>
                <a:lnTo>
                  <a:pt x="5158" y="647"/>
                </a:lnTo>
                <a:lnTo>
                  <a:pt x="5160" y="649"/>
                </a:lnTo>
                <a:lnTo>
                  <a:pt x="5163" y="649"/>
                </a:lnTo>
                <a:lnTo>
                  <a:pt x="5167" y="648"/>
                </a:lnTo>
                <a:lnTo>
                  <a:pt x="5170" y="646"/>
                </a:lnTo>
                <a:lnTo>
                  <a:pt x="5175" y="644"/>
                </a:lnTo>
                <a:lnTo>
                  <a:pt x="5179" y="643"/>
                </a:lnTo>
                <a:lnTo>
                  <a:pt x="5182" y="642"/>
                </a:lnTo>
                <a:lnTo>
                  <a:pt x="5185" y="642"/>
                </a:lnTo>
                <a:lnTo>
                  <a:pt x="5188" y="644"/>
                </a:lnTo>
                <a:lnTo>
                  <a:pt x="5190" y="647"/>
                </a:lnTo>
                <a:lnTo>
                  <a:pt x="5192" y="653"/>
                </a:lnTo>
                <a:lnTo>
                  <a:pt x="5192" y="661"/>
                </a:lnTo>
                <a:lnTo>
                  <a:pt x="5198" y="662"/>
                </a:lnTo>
                <a:lnTo>
                  <a:pt x="5203" y="662"/>
                </a:lnTo>
                <a:lnTo>
                  <a:pt x="5206" y="664"/>
                </a:lnTo>
                <a:lnTo>
                  <a:pt x="5208" y="665"/>
                </a:lnTo>
                <a:lnTo>
                  <a:pt x="5210" y="667"/>
                </a:lnTo>
                <a:lnTo>
                  <a:pt x="5210" y="669"/>
                </a:lnTo>
                <a:lnTo>
                  <a:pt x="5210" y="673"/>
                </a:lnTo>
                <a:lnTo>
                  <a:pt x="5210" y="675"/>
                </a:lnTo>
                <a:lnTo>
                  <a:pt x="5208" y="680"/>
                </a:lnTo>
                <a:lnTo>
                  <a:pt x="5204" y="684"/>
                </a:lnTo>
                <a:lnTo>
                  <a:pt x="5200" y="686"/>
                </a:lnTo>
                <a:lnTo>
                  <a:pt x="5197" y="688"/>
                </a:lnTo>
                <a:lnTo>
                  <a:pt x="5196" y="696"/>
                </a:lnTo>
                <a:lnTo>
                  <a:pt x="5192" y="703"/>
                </a:lnTo>
                <a:lnTo>
                  <a:pt x="5188" y="709"/>
                </a:lnTo>
                <a:lnTo>
                  <a:pt x="5184" y="714"/>
                </a:lnTo>
                <a:lnTo>
                  <a:pt x="5180" y="716"/>
                </a:lnTo>
                <a:lnTo>
                  <a:pt x="5176" y="718"/>
                </a:lnTo>
                <a:lnTo>
                  <a:pt x="5174" y="717"/>
                </a:lnTo>
                <a:lnTo>
                  <a:pt x="5173" y="717"/>
                </a:lnTo>
                <a:lnTo>
                  <a:pt x="5173" y="715"/>
                </a:lnTo>
                <a:lnTo>
                  <a:pt x="5171" y="713"/>
                </a:lnTo>
                <a:lnTo>
                  <a:pt x="5159" y="714"/>
                </a:lnTo>
                <a:lnTo>
                  <a:pt x="5148" y="714"/>
                </a:lnTo>
                <a:lnTo>
                  <a:pt x="5140" y="716"/>
                </a:lnTo>
                <a:lnTo>
                  <a:pt x="5134" y="717"/>
                </a:lnTo>
                <a:lnTo>
                  <a:pt x="5129" y="719"/>
                </a:lnTo>
                <a:lnTo>
                  <a:pt x="5126" y="721"/>
                </a:lnTo>
                <a:lnTo>
                  <a:pt x="5125" y="724"/>
                </a:lnTo>
                <a:lnTo>
                  <a:pt x="5125" y="726"/>
                </a:lnTo>
                <a:lnTo>
                  <a:pt x="5127" y="729"/>
                </a:lnTo>
                <a:lnTo>
                  <a:pt x="5131" y="732"/>
                </a:lnTo>
                <a:lnTo>
                  <a:pt x="5137" y="734"/>
                </a:lnTo>
                <a:lnTo>
                  <a:pt x="5143" y="736"/>
                </a:lnTo>
                <a:lnTo>
                  <a:pt x="5151" y="737"/>
                </a:lnTo>
                <a:lnTo>
                  <a:pt x="5160" y="739"/>
                </a:lnTo>
                <a:lnTo>
                  <a:pt x="5170" y="739"/>
                </a:lnTo>
                <a:lnTo>
                  <a:pt x="5182" y="740"/>
                </a:lnTo>
                <a:lnTo>
                  <a:pt x="5183" y="738"/>
                </a:lnTo>
                <a:lnTo>
                  <a:pt x="5185" y="736"/>
                </a:lnTo>
                <a:lnTo>
                  <a:pt x="5187" y="734"/>
                </a:lnTo>
                <a:lnTo>
                  <a:pt x="5190" y="733"/>
                </a:lnTo>
                <a:lnTo>
                  <a:pt x="5198" y="731"/>
                </a:lnTo>
                <a:lnTo>
                  <a:pt x="5207" y="729"/>
                </a:lnTo>
                <a:lnTo>
                  <a:pt x="5218" y="729"/>
                </a:lnTo>
                <a:lnTo>
                  <a:pt x="5230" y="729"/>
                </a:lnTo>
                <a:lnTo>
                  <a:pt x="5242" y="730"/>
                </a:lnTo>
                <a:lnTo>
                  <a:pt x="5255" y="731"/>
                </a:lnTo>
                <a:lnTo>
                  <a:pt x="5280" y="734"/>
                </a:lnTo>
                <a:lnTo>
                  <a:pt x="5301" y="739"/>
                </a:lnTo>
                <a:lnTo>
                  <a:pt x="5309" y="741"/>
                </a:lnTo>
                <a:lnTo>
                  <a:pt x="5316" y="743"/>
                </a:lnTo>
                <a:lnTo>
                  <a:pt x="5320" y="745"/>
                </a:lnTo>
                <a:lnTo>
                  <a:pt x="5321" y="748"/>
                </a:lnTo>
                <a:lnTo>
                  <a:pt x="5328" y="748"/>
                </a:lnTo>
                <a:lnTo>
                  <a:pt x="5337" y="746"/>
                </a:lnTo>
                <a:lnTo>
                  <a:pt x="5341" y="745"/>
                </a:lnTo>
                <a:lnTo>
                  <a:pt x="5344" y="744"/>
                </a:lnTo>
                <a:lnTo>
                  <a:pt x="5347" y="742"/>
                </a:lnTo>
                <a:lnTo>
                  <a:pt x="5347" y="740"/>
                </a:lnTo>
                <a:lnTo>
                  <a:pt x="5351" y="739"/>
                </a:lnTo>
                <a:lnTo>
                  <a:pt x="5354" y="739"/>
                </a:lnTo>
                <a:lnTo>
                  <a:pt x="5357" y="737"/>
                </a:lnTo>
                <a:lnTo>
                  <a:pt x="5358" y="736"/>
                </a:lnTo>
                <a:lnTo>
                  <a:pt x="5358" y="732"/>
                </a:lnTo>
                <a:lnTo>
                  <a:pt x="5357" y="726"/>
                </a:lnTo>
                <a:lnTo>
                  <a:pt x="5350" y="718"/>
                </a:lnTo>
                <a:lnTo>
                  <a:pt x="5347" y="713"/>
                </a:lnTo>
                <a:lnTo>
                  <a:pt x="5336" y="713"/>
                </a:lnTo>
                <a:lnTo>
                  <a:pt x="5326" y="713"/>
                </a:lnTo>
                <a:lnTo>
                  <a:pt x="5319" y="713"/>
                </a:lnTo>
                <a:lnTo>
                  <a:pt x="5312" y="711"/>
                </a:lnTo>
                <a:lnTo>
                  <a:pt x="5310" y="709"/>
                </a:lnTo>
                <a:lnTo>
                  <a:pt x="5308" y="706"/>
                </a:lnTo>
                <a:lnTo>
                  <a:pt x="5306" y="704"/>
                </a:lnTo>
                <a:lnTo>
                  <a:pt x="5305" y="700"/>
                </a:lnTo>
                <a:lnTo>
                  <a:pt x="5303" y="692"/>
                </a:lnTo>
                <a:lnTo>
                  <a:pt x="5303" y="680"/>
                </a:lnTo>
                <a:lnTo>
                  <a:pt x="5300" y="680"/>
                </a:lnTo>
                <a:lnTo>
                  <a:pt x="5298" y="679"/>
                </a:lnTo>
                <a:lnTo>
                  <a:pt x="5297" y="678"/>
                </a:lnTo>
                <a:lnTo>
                  <a:pt x="5298" y="677"/>
                </a:lnTo>
                <a:lnTo>
                  <a:pt x="5300" y="674"/>
                </a:lnTo>
                <a:lnTo>
                  <a:pt x="5305" y="669"/>
                </a:lnTo>
                <a:lnTo>
                  <a:pt x="5316" y="662"/>
                </a:lnTo>
                <a:lnTo>
                  <a:pt x="5321" y="659"/>
                </a:lnTo>
                <a:lnTo>
                  <a:pt x="5326" y="658"/>
                </a:lnTo>
                <a:lnTo>
                  <a:pt x="5329" y="656"/>
                </a:lnTo>
                <a:lnTo>
                  <a:pt x="5331" y="653"/>
                </a:lnTo>
                <a:lnTo>
                  <a:pt x="5333" y="649"/>
                </a:lnTo>
                <a:lnTo>
                  <a:pt x="5333" y="644"/>
                </a:lnTo>
                <a:lnTo>
                  <a:pt x="5332" y="639"/>
                </a:lnTo>
                <a:lnTo>
                  <a:pt x="5331" y="634"/>
                </a:lnTo>
                <a:lnTo>
                  <a:pt x="5330" y="627"/>
                </a:lnTo>
                <a:lnTo>
                  <a:pt x="5322" y="603"/>
                </a:lnTo>
                <a:lnTo>
                  <a:pt x="5318" y="584"/>
                </a:lnTo>
                <a:lnTo>
                  <a:pt x="5320" y="584"/>
                </a:lnTo>
                <a:lnTo>
                  <a:pt x="5323" y="582"/>
                </a:lnTo>
                <a:lnTo>
                  <a:pt x="5326" y="579"/>
                </a:lnTo>
                <a:lnTo>
                  <a:pt x="5329" y="576"/>
                </a:lnTo>
                <a:lnTo>
                  <a:pt x="5337" y="566"/>
                </a:lnTo>
                <a:lnTo>
                  <a:pt x="5344" y="555"/>
                </a:lnTo>
                <a:lnTo>
                  <a:pt x="5351" y="544"/>
                </a:lnTo>
                <a:lnTo>
                  <a:pt x="5358" y="535"/>
                </a:lnTo>
                <a:lnTo>
                  <a:pt x="5361" y="530"/>
                </a:lnTo>
                <a:lnTo>
                  <a:pt x="5364" y="527"/>
                </a:lnTo>
                <a:lnTo>
                  <a:pt x="5366" y="525"/>
                </a:lnTo>
                <a:lnTo>
                  <a:pt x="5368" y="525"/>
                </a:lnTo>
                <a:lnTo>
                  <a:pt x="5371" y="516"/>
                </a:lnTo>
                <a:lnTo>
                  <a:pt x="5372" y="508"/>
                </a:lnTo>
                <a:lnTo>
                  <a:pt x="5373" y="502"/>
                </a:lnTo>
                <a:lnTo>
                  <a:pt x="5372" y="498"/>
                </a:lnTo>
                <a:lnTo>
                  <a:pt x="5371" y="494"/>
                </a:lnTo>
                <a:lnTo>
                  <a:pt x="5368" y="493"/>
                </a:lnTo>
                <a:lnTo>
                  <a:pt x="5365" y="492"/>
                </a:lnTo>
                <a:lnTo>
                  <a:pt x="5361" y="493"/>
                </a:lnTo>
                <a:lnTo>
                  <a:pt x="5340" y="500"/>
                </a:lnTo>
                <a:lnTo>
                  <a:pt x="5313" y="506"/>
                </a:lnTo>
                <a:close/>
                <a:moveTo>
                  <a:pt x="5596" y="463"/>
                </a:moveTo>
                <a:lnTo>
                  <a:pt x="5596" y="460"/>
                </a:lnTo>
                <a:lnTo>
                  <a:pt x="5595" y="457"/>
                </a:lnTo>
                <a:lnTo>
                  <a:pt x="5594" y="453"/>
                </a:lnTo>
                <a:lnTo>
                  <a:pt x="5592" y="451"/>
                </a:lnTo>
                <a:lnTo>
                  <a:pt x="5587" y="446"/>
                </a:lnTo>
                <a:lnTo>
                  <a:pt x="5581" y="442"/>
                </a:lnTo>
                <a:lnTo>
                  <a:pt x="5572" y="439"/>
                </a:lnTo>
                <a:lnTo>
                  <a:pt x="5564" y="435"/>
                </a:lnTo>
                <a:lnTo>
                  <a:pt x="5554" y="433"/>
                </a:lnTo>
                <a:lnTo>
                  <a:pt x="5545" y="431"/>
                </a:lnTo>
                <a:lnTo>
                  <a:pt x="5535" y="430"/>
                </a:lnTo>
                <a:lnTo>
                  <a:pt x="5526" y="430"/>
                </a:lnTo>
                <a:lnTo>
                  <a:pt x="5516" y="431"/>
                </a:lnTo>
                <a:lnTo>
                  <a:pt x="5509" y="432"/>
                </a:lnTo>
                <a:lnTo>
                  <a:pt x="5503" y="433"/>
                </a:lnTo>
                <a:lnTo>
                  <a:pt x="5497" y="436"/>
                </a:lnTo>
                <a:lnTo>
                  <a:pt x="5495" y="438"/>
                </a:lnTo>
                <a:lnTo>
                  <a:pt x="5494" y="440"/>
                </a:lnTo>
                <a:lnTo>
                  <a:pt x="5493" y="442"/>
                </a:lnTo>
                <a:lnTo>
                  <a:pt x="5493" y="444"/>
                </a:lnTo>
                <a:lnTo>
                  <a:pt x="5490" y="447"/>
                </a:lnTo>
                <a:lnTo>
                  <a:pt x="5488" y="452"/>
                </a:lnTo>
                <a:lnTo>
                  <a:pt x="5487" y="461"/>
                </a:lnTo>
                <a:lnTo>
                  <a:pt x="5487" y="471"/>
                </a:lnTo>
                <a:lnTo>
                  <a:pt x="5487" y="497"/>
                </a:lnTo>
                <a:lnTo>
                  <a:pt x="5489" y="526"/>
                </a:lnTo>
                <a:lnTo>
                  <a:pt x="5491" y="557"/>
                </a:lnTo>
                <a:lnTo>
                  <a:pt x="5494" y="585"/>
                </a:lnTo>
                <a:lnTo>
                  <a:pt x="5496" y="608"/>
                </a:lnTo>
                <a:lnTo>
                  <a:pt x="5496" y="624"/>
                </a:lnTo>
                <a:lnTo>
                  <a:pt x="5494" y="625"/>
                </a:lnTo>
                <a:lnTo>
                  <a:pt x="5492" y="626"/>
                </a:lnTo>
                <a:lnTo>
                  <a:pt x="5490" y="627"/>
                </a:lnTo>
                <a:lnTo>
                  <a:pt x="5488" y="630"/>
                </a:lnTo>
                <a:lnTo>
                  <a:pt x="5483" y="636"/>
                </a:lnTo>
                <a:lnTo>
                  <a:pt x="5478" y="643"/>
                </a:lnTo>
                <a:lnTo>
                  <a:pt x="5473" y="649"/>
                </a:lnTo>
                <a:lnTo>
                  <a:pt x="5469" y="656"/>
                </a:lnTo>
                <a:lnTo>
                  <a:pt x="5464" y="660"/>
                </a:lnTo>
                <a:lnTo>
                  <a:pt x="5460" y="661"/>
                </a:lnTo>
                <a:lnTo>
                  <a:pt x="5462" y="679"/>
                </a:lnTo>
                <a:lnTo>
                  <a:pt x="5465" y="705"/>
                </a:lnTo>
                <a:lnTo>
                  <a:pt x="5465" y="712"/>
                </a:lnTo>
                <a:lnTo>
                  <a:pt x="5465" y="718"/>
                </a:lnTo>
                <a:lnTo>
                  <a:pt x="5464" y="724"/>
                </a:lnTo>
                <a:lnTo>
                  <a:pt x="5463" y="730"/>
                </a:lnTo>
                <a:lnTo>
                  <a:pt x="5461" y="734"/>
                </a:lnTo>
                <a:lnTo>
                  <a:pt x="5458" y="737"/>
                </a:lnTo>
                <a:lnTo>
                  <a:pt x="5454" y="739"/>
                </a:lnTo>
                <a:lnTo>
                  <a:pt x="5450" y="740"/>
                </a:lnTo>
                <a:lnTo>
                  <a:pt x="5449" y="735"/>
                </a:lnTo>
                <a:lnTo>
                  <a:pt x="5447" y="731"/>
                </a:lnTo>
                <a:lnTo>
                  <a:pt x="5445" y="729"/>
                </a:lnTo>
                <a:lnTo>
                  <a:pt x="5442" y="727"/>
                </a:lnTo>
                <a:lnTo>
                  <a:pt x="5438" y="729"/>
                </a:lnTo>
                <a:lnTo>
                  <a:pt x="5433" y="730"/>
                </a:lnTo>
                <a:lnTo>
                  <a:pt x="5429" y="732"/>
                </a:lnTo>
                <a:lnTo>
                  <a:pt x="5426" y="735"/>
                </a:lnTo>
                <a:lnTo>
                  <a:pt x="5422" y="737"/>
                </a:lnTo>
                <a:lnTo>
                  <a:pt x="5420" y="741"/>
                </a:lnTo>
                <a:lnTo>
                  <a:pt x="5418" y="744"/>
                </a:lnTo>
                <a:lnTo>
                  <a:pt x="5417" y="748"/>
                </a:lnTo>
                <a:lnTo>
                  <a:pt x="5417" y="750"/>
                </a:lnTo>
                <a:lnTo>
                  <a:pt x="5419" y="752"/>
                </a:lnTo>
                <a:lnTo>
                  <a:pt x="5422" y="754"/>
                </a:lnTo>
                <a:lnTo>
                  <a:pt x="5427" y="754"/>
                </a:lnTo>
                <a:lnTo>
                  <a:pt x="5428" y="757"/>
                </a:lnTo>
                <a:lnTo>
                  <a:pt x="5430" y="760"/>
                </a:lnTo>
                <a:lnTo>
                  <a:pt x="5432" y="762"/>
                </a:lnTo>
                <a:lnTo>
                  <a:pt x="5436" y="763"/>
                </a:lnTo>
                <a:lnTo>
                  <a:pt x="5446" y="766"/>
                </a:lnTo>
                <a:lnTo>
                  <a:pt x="5456" y="768"/>
                </a:lnTo>
                <a:lnTo>
                  <a:pt x="5467" y="770"/>
                </a:lnTo>
                <a:lnTo>
                  <a:pt x="5476" y="772"/>
                </a:lnTo>
                <a:lnTo>
                  <a:pt x="5480" y="774"/>
                </a:lnTo>
                <a:lnTo>
                  <a:pt x="5483" y="775"/>
                </a:lnTo>
                <a:lnTo>
                  <a:pt x="5485" y="778"/>
                </a:lnTo>
                <a:lnTo>
                  <a:pt x="5485" y="781"/>
                </a:lnTo>
                <a:lnTo>
                  <a:pt x="5492" y="780"/>
                </a:lnTo>
                <a:lnTo>
                  <a:pt x="5497" y="779"/>
                </a:lnTo>
                <a:lnTo>
                  <a:pt x="5502" y="778"/>
                </a:lnTo>
                <a:lnTo>
                  <a:pt x="5505" y="775"/>
                </a:lnTo>
                <a:lnTo>
                  <a:pt x="5507" y="772"/>
                </a:lnTo>
                <a:lnTo>
                  <a:pt x="5508" y="768"/>
                </a:lnTo>
                <a:lnTo>
                  <a:pt x="5509" y="761"/>
                </a:lnTo>
                <a:lnTo>
                  <a:pt x="5509" y="754"/>
                </a:lnTo>
                <a:lnTo>
                  <a:pt x="5505" y="754"/>
                </a:lnTo>
                <a:lnTo>
                  <a:pt x="5501" y="753"/>
                </a:lnTo>
                <a:lnTo>
                  <a:pt x="5499" y="752"/>
                </a:lnTo>
                <a:lnTo>
                  <a:pt x="5496" y="751"/>
                </a:lnTo>
                <a:lnTo>
                  <a:pt x="5494" y="746"/>
                </a:lnTo>
                <a:lnTo>
                  <a:pt x="5493" y="741"/>
                </a:lnTo>
                <a:lnTo>
                  <a:pt x="5495" y="731"/>
                </a:lnTo>
                <a:lnTo>
                  <a:pt x="5496" y="721"/>
                </a:lnTo>
                <a:lnTo>
                  <a:pt x="5494" y="721"/>
                </a:lnTo>
                <a:lnTo>
                  <a:pt x="5493" y="720"/>
                </a:lnTo>
                <a:lnTo>
                  <a:pt x="5493" y="718"/>
                </a:lnTo>
                <a:lnTo>
                  <a:pt x="5494" y="717"/>
                </a:lnTo>
                <a:lnTo>
                  <a:pt x="5500" y="712"/>
                </a:lnTo>
                <a:lnTo>
                  <a:pt x="5506" y="706"/>
                </a:lnTo>
                <a:lnTo>
                  <a:pt x="5521" y="697"/>
                </a:lnTo>
                <a:lnTo>
                  <a:pt x="5529" y="692"/>
                </a:lnTo>
                <a:lnTo>
                  <a:pt x="5530" y="678"/>
                </a:lnTo>
                <a:lnTo>
                  <a:pt x="5532" y="665"/>
                </a:lnTo>
                <a:lnTo>
                  <a:pt x="5536" y="654"/>
                </a:lnTo>
                <a:lnTo>
                  <a:pt x="5541" y="643"/>
                </a:lnTo>
                <a:lnTo>
                  <a:pt x="5547" y="635"/>
                </a:lnTo>
                <a:lnTo>
                  <a:pt x="5553" y="625"/>
                </a:lnTo>
                <a:lnTo>
                  <a:pt x="5560" y="618"/>
                </a:lnTo>
                <a:lnTo>
                  <a:pt x="5566" y="610"/>
                </a:lnTo>
                <a:lnTo>
                  <a:pt x="5580" y="597"/>
                </a:lnTo>
                <a:lnTo>
                  <a:pt x="5591" y="583"/>
                </a:lnTo>
                <a:lnTo>
                  <a:pt x="5596" y="576"/>
                </a:lnTo>
                <a:lnTo>
                  <a:pt x="5600" y="568"/>
                </a:lnTo>
                <a:lnTo>
                  <a:pt x="5603" y="560"/>
                </a:lnTo>
                <a:lnTo>
                  <a:pt x="5603" y="551"/>
                </a:lnTo>
                <a:lnTo>
                  <a:pt x="5607" y="550"/>
                </a:lnTo>
                <a:lnTo>
                  <a:pt x="5610" y="547"/>
                </a:lnTo>
                <a:lnTo>
                  <a:pt x="5612" y="543"/>
                </a:lnTo>
                <a:lnTo>
                  <a:pt x="5613" y="538"/>
                </a:lnTo>
                <a:lnTo>
                  <a:pt x="5614" y="523"/>
                </a:lnTo>
                <a:lnTo>
                  <a:pt x="5613" y="507"/>
                </a:lnTo>
                <a:lnTo>
                  <a:pt x="5610" y="490"/>
                </a:lnTo>
                <a:lnTo>
                  <a:pt x="5607" y="477"/>
                </a:lnTo>
                <a:lnTo>
                  <a:pt x="5604" y="470"/>
                </a:lnTo>
                <a:lnTo>
                  <a:pt x="5602" y="466"/>
                </a:lnTo>
                <a:lnTo>
                  <a:pt x="5600" y="463"/>
                </a:lnTo>
                <a:lnTo>
                  <a:pt x="5596" y="463"/>
                </a:lnTo>
                <a:close/>
                <a:moveTo>
                  <a:pt x="6420" y="2791"/>
                </a:moveTo>
                <a:lnTo>
                  <a:pt x="6414" y="2817"/>
                </a:lnTo>
                <a:lnTo>
                  <a:pt x="6406" y="2844"/>
                </a:lnTo>
                <a:lnTo>
                  <a:pt x="6398" y="2870"/>
                </a:lnTo>
                <a:lnTo>
                  <a:pt x="6389" y="2895"/>
                </a:lnTo>
                <a:lnTo>
                  <a:pt x="6380" y="2919"/>
                </a:lnTo>
                <a:lnTo>
                  <a:pt x="6369" y="2944"/>
                </a:lnTo>
                <a:lnTo>
                  <a:pt x="6358" y="2967"/>
                </a:lnTo>
                <a:lnTo>
                  <a:pt x="6346" y="2990"/>
                </a:lnTo>
                <a:lnTo>
                  <a:pt x="6334" y="3012"/>
                </a:lnTo>
                <a:lnTo>
                  <a:pt x="6320" y="3033"/>
                </a:lnTo>
                <a:lnTo>
                  <a:pt x="6305" y="3054"/>
                </a:lnTo>
                <a:lnTo>
                  <a:pt x="6291" y="3073"/>
                </a:lnTo>
                <a:lnTo>
                  <a:pt x="6274" y="3093"/>
                </a:lnTo>
                <a:lnTo>
                  <a:pt x="6257" y="3111"/>
                </a:lnTo>
                <a:lnTo>
                  <a:pt x="6240" y="3128"/>
                </a:lnTo>
                <a:lnTo>
                  <a:pt x="6221" y="3145"/>
                </a:lnTo>
                <a:lnTo>
                  <a:pt x="6202" y="3161"/>
                </a:lnTo>
                <a:lnTo>
                  <a:pt x="6182" y="3176"/>
                </a:lnTo>
                <a:lnTo>
                  <a:pt x="6161" y="3190"/>
                </a:lnTo>
                <a:lnTo>
                  <a:pt x="6140" y="3203"/>
                </a:lnTo>
                <a:lnTo>
                  <a:pt x="6118" y="3216"/>
                </a:lnTo>
                <a:lnTo>
                  <a:pt x="6095" y="3227"/>
                </a:lnTo>
                <a:lnTo>
                  <a:pt x="6071" y="3238"/>
                </a:lnTo>
                <a:lnTo>
                  <a:pt x="6047" y="3247"/>
                </a:lnTo>
                <a:lnTo>
                  <a:pt x="6021" y="3256"/>
                </a:lnTo>
                <a:lnTo>
                  <a:pt x="5995" y="3263"/>
                </a:lnTo>
                <a:lnTo>
                  <a:pt x="5968" y="3269"/>
                </a:lnTo>
                <a:lnTo>
                  <a:pt x="5939" y="3275"/>
                </a:lnTo>
                <a:lnTo>
                  <a:pt x="5911" y="3279"/>
                </a:lnTo>
                <a:lnTo>
                  <a:pt x="5881" y="3283"/>
                </a:lnTo>
                <a:lnTo>
                  <a:pt x="5852" y="3285"/>
                </a:lnTo>
                <a:lnTo>
                  <a:pt x="5820" y="3286"/>
                </a:lnTo>
                <a:lnTo>
                  <a:pt x="5792" y="3286"/>
                </a:lnTo>
                <a:lnTo>
                  <a:pt x="5765" y="3285"/>
                </a:lnTo>
                <a:lnTo>
                  <a:pt x="5737" y="3282"/>
                </a:lnTo>
                <a:lnTo>
                  <a:pt x="5710" y="3279"/>
                </a:lnTo>
                <a:lnTo>
                  <a:pt x="5684" y="3274"/>
                </a:lnTo>
                <a:lnTo>
                  <a:pt x="5657" y="3268"/>
                </a:lnTo>
                <a:lnTo>
                  <a:pt x="5632" y="3261"/>
                </a:lnTo>
                <a:lnTo>
                  <a:pt x="5608" y="3253"/>
                </a:lnTo>
                <a:lnTo>
                  <a:pt x="5584" y="3244"/>
                </a:lnTo>
                <a:lnTo>
                  <a:pt x="5560" y="3234"/>
                </a:lnTo>
                <a:lnTo>
                  <a:pt x="5536" y="3223"/>
                </a:lnTo>
                <a:lnTo>
                  <a:pt x="5514" y="3210"/>
                </a:lnTo>
                <a:lnTo>
                  <a:pt x="5492" y="3198"/>
                </a:lnTo>
                <a:lnTo>
                  <a:pt x="5472" y="3183"/>
                </a:lnTo>
                <a:lnTo>
                  <a:pt x="5451" y="3168"/>
                </a:lnTo>
                <a:lnTo>
                  <a:pt x="5432" y="3152"/>
                </a:lnTo>
                <a:lnTo>
                  <a:pt x="5413" y="3136"/>
                </a:lnTo>
                <a:lnTo>
                  <a:pt x="5395" y="3118"/>
                </a:lnTo>
                <a:lnTo>
                  <a:pt x="5378" y="3099"/>
                </a:lnTo>
                <a:lnTo>
                  <a:pt x="5361" y="3080"/>
                </a:lnTo>
                <a:lnTo>
                  <a:pt x="5346" y="3060"/>
                </a:lnTo>
                <a:lnTo>
                  <a:pt x="5330" y="3039"/>
                </a:lnTo>
                <a:lnTo>
                  <a:pt x="5317" y="3016"/>
                </a:lnTo>
                <a:lnTo>
                  <a:pt x="5304" y="2994"/>
                </a:lnTo>
                <a:lnTo>
                  <a:pt x="5291" y="2971"/>
                </a:lnTo>
                <a:lnTo>
                  <a:pt x="5281" y="2947"/>
                </a:lnTo>
                <a:lnTo>
                  <a:pt x="5270" y="2923"/>
                </a:lnTo>
                <a:lnTo>
                  <a:pt x="5261" y="2897"/>
                </a:lnTo>
                <a:lnTo>
                  <a:pt x="5252" y="2871"/>
                </a:lnTo>
                <a:lnTo>
                  <a:pt x="5245" y="2845"/>
                </a:lnTo>
                <a:lnTo>
                  <a:pt x="5239" y="2818"/>
                </a:lnTo>
                <a:lnTo>
                  <a:pt x="5234" y="2791"/>
                </a:lnTo>
                <a:lnTo>
                  <a:pt x="5022" y="2791"/>
                </a:lnTo>
                <a:lnTo>
                  <a:pt x="5017" y="2802"/>
                </a:lnTo>
                <a:lnTo>
                  <a:pt x="5011" y="2814"/>
                </a:lnTo>
                <a:lnTo>
                  <a:pt x="5004" y="2826"/>
                </a:lnTo>
                <a:lnTo>
                  <a:pt x="4998" y="2837"/>
                </a:lnTo>
                <a:lnTo>
                  <a:pt x="4992" y="2853"/>
                </a:lnTo>
                <a:lnTo>
                  <a:pt x="4986" y="2869"/>
                </a:lnTo>
                <a:lnTo>
                  <a:pt x="4983" y="2884"/>
                </a:lnTo>
                <a:lnTo>
                  <a:pt x="4982" y="2900"/>
                </a:lnTo>
                <a:lnTo>
                  <a:pt x="4983" y="2916"/>
                </a:lnTo>
                <a:lnTo>
                  <a:pt x="4986" y="2933"/>
                </a:lnTo>
                <a:lnTo>
                  <a:pt x="4994" y="2966"/>
                </a:lnTo>
                <a:lnTo>
                  <a:pt x="4999" y="2989"/>
                </a:lnTo>
                <a:lnTo>
                  <a:pt x="5005" y="3013"/>
                </a:lnTo>
                <a:lnTo>
                  <a:pt x="5016" y="3050"/>
                </a:lnTo>
                <a:lnTo>
                  <a:pt x="5024" y="3089"/>
                </a:lnTo>
                <a:lnTo>
                  <a:pt x="5031" y="3119"/>
                </a:lnTo>
                <a:lnTo>
                  <a:pt x="5036" y="3142"/>
                </a:lnTo>
                <a:lnTo>
                  <a:pt x="5039" y="3159"/>
                </a:lnTo>
                <a:lnTo>
                  <a:pt x="5041" y="3172"/>
                </a:lnTo>
                <a:lnTo>
                  <a:pt x="5043" y="3185"/>
                </a:lnTo>
                <a:lnTo>
                  <a:pt x="5045" y="3199"/>
                </a:lnTo>
                <a:lnTo>
                  <a:pt x="5047" y="3214"/>
                </a:lnTo>
                <a:lnTo>
                  <a:pt x="5047" y="3285"/>
                </a:lnTo>
                <a:lnTo>
                  <a:pt x="5042" y="3324"/>
                </a:lnTo>
                <a:lnTo>
                  <a:pt x="5037" y="3363"/>
                </a:lnTo>
                <a:lnTo>
                  <a:pt x="5031" y="3401"/>
                </a:lnTo>
                <a:lnTo>
                  <a:pt x="5025" y="3440"/>
                </a:lnTo>
                <a:lnTo>
                  <a:pt x="5019" y="3462"/>
                </a:lnTo>
                <a:lnTo>
                  <a:pt x="5013" y="3485"/>
                </a:lnTo>
                <a:lnTo>
                  <a:pt x="5007" y="3507"/>
                </a:lnTo>
                <a:lnTo>
                  <a:pt x="5001" y="3529"/>
                </a:lnTo>
                <a:lnTo>
                  <a:pt x="4995" y="3550"/>
                </a:lnTo>
                <a:lnTo>
                  <a:pt x="4988" y="3572"/>
                </a:lnTo>
                <a:lnTo>
                  <a:pt x="4983" y="3594"/>
                </a:lnTo>
                <a:lnTo>
                  <a:pt x="4977" y="3616"/>
                </a:lnTo>
                <a:lnTo>
                  <a:pt x="4952" y="3681"/>
                </a:lnTo>
                <a:lnTo>
                  <a:pt x="4925" y="3748"/>
                </a:lnTo>
                <a:lnTo>
                  <a:pt x="4912" y="3783"/>
                </a:lnTo>
                <a:lnTo>
                  <a:pt x="4898" y="3818"/>
                </a:lnTo>
                <a:lnTo>
                  <a:pt x="4885" y="3853"/>
                </a:lnTo>
                <a:lnTo>
                  <a:pt x="4873" y="3888"/>
                </a:lnTo>
                <a:lnTo>
                  <a:pt x="4862" y="3924"/>
                </a:lnTo>
                <a:lnTo>
                  <a:pt x="4852" y="3960"/>
                </a:lnTo>
                <a:lnTo>
                  <a:pt x="4843" y="3996"/>
                </a:lnTo>
                <a:lnTo>
                  <a:pt x="4837" y="4032"/>
                </a:lnTo>
                <a:lnTo>
                  <a:pt x="4832" y="4068"/>
                </a:lnTo>
                <a:lnTo>
                  <a:pt x="4829" y="4102"/>
                </a:lnTo>
                <a:lnTo>
                  <a:pt x="4829" y="4120"/>
                </a:lnTo>
                <a:lnTo>
                  <a:pt x="4829" y="4137"/>
                </a:lnTo>
                <a:lnTo>
                  <a:pt x="4829" y="4155"/>
                </a:lnTo>
                <a:lnTo>
                  <a:pt x="4831" y="4172"/>
                </a:lnTo>
                <a:lnTo>
                  <a:pt x="4833" y="4187"/>
                </a:lnTo>
                <a:lnTo>
                  <a:pt x="4835" y="4201"/>
                </a:lnTo>
                <a:lnTo>
                  <a:pt x="4838" y="4216"/>
                </a:lnTo>
                <a:lnTo>
                  <a:pt x="4841" y="4230"/>
                </a:lnTo>
                <a:lnTo>
                  <a:pt x="4845" y="4245"/>
                </a:lnTo>
                <a:lnTo>
                  <a:pt x="4850" y="4258"/>
                </a:lnTo>
                <a:lnTo>
                  <a:pt x="4855" y="4272"/>
                </a:lnTo>
                <a:lnTo>
                  <a:pt x="4861" y="4285"/>
                </a:lnTo>
                <a:lnTo>
                  <a:pt x="4867" y="4298"/>
                </a:lnTo>
                <a:lnTo>
                  <a:pt x="4874" y="4311"/>
                </a:lnTo>
                <a:lnTo>
                  <a:pt x="4881" y="4324"/>
                </a:lnTo>
                <a:lnTo>
                  <a:pt x="4889" y="4335"/>
                </a:lnTo>
                <a:lnTo>
                  <a:pt x="4897" y="4347"/>
                </a:lnTo>
                <a:lnTo>
                  <a:pt x="4905" y="4359"/>
                </a:lnTo>
                <a:lnTo>
                  <a:pt x="4915" y="4370"/>
                </a:lnTo>
                <a:lnTo>
                  <a:pt x="4924" y="4381"/>
                </a:lnTo>
                <a:lnTo>
                  <a:pt x="4935" y="4391"/>
                </a:lnTo>
                <a:lnTo>
                  <a:pt x="4944" y="4401"/>
                </a:lnTo>
                <a:lnTo>
                  <a:pt x="4956" y="4410"/>
                </a:lnTo>
                <a:lnTo>
                  <a:pt x="4966" y="4420"/>
                </a:lnTo>
                <a:lnTo>
                  <a:pt x="4978" y="4428"/>
                </a:lnTo>
                <a:lnTo>
                  <a:pt x="4990" y="4436"/>
                </a:lnTo>
                <a:lnTo>
                  <a:pt x="5002" y="4443"/>
                </a:lnTo>
                <a:lnTo>
                  <a:pt x="5015" y="4450"/>
                </a:lnTo>
                <a:lnTo>
                  <a:pt x="5027" y="4457"/>
                </a:lnTo>
                <a:lnTo>
                  <a:pt x="5040" y="4463"/>
                </a:lnTo>
                <a:lnTo>
                  <a:pt x="5054" y="4468"/>
                </a:lnTo>
                <a:lnTo>
                  <a:pt x="5067" y="4472"/>
                </a:lnTo>
                <a:lnTo>
                  <a:pt x="5082" y="4477"/>
                </a:lnTo>
                <a:lnTo>
                  <a:pt x="5096" y="4480"/>
                </a:lnTo>
                <a:lnTo>
                  <a:pt x="5110" y="4483"/>
                </a:lnTo>
                <a:lnTo>
                  <a:pt x="5125" y="4485"/>
                </a:lnTo>
                <a:lnTo>
                  <a:pt x="5143" y="4487"/>
                </a:lnTo>
                <a:lnTo>
                  <a:pt x="5161" y="4488"/>
                </a:lnTo>
                <a:lnTo>
                  <a:pt x="5178" y="4489"/>
                </a:lnTo>
                <a:lnTo>
                  <a:pt x="5195" y="4489"/>
                </a:lnTo>
                <a:lnTo>
                  <a:pt x="5210" y="4488"/>
                </a:lnTo>
                <a:lnTo>
                  <a:pt x="5226" y="4486"/>
                </a:lnTo>
                <a:lnTo>
                  <a:pt x="5242" y="4484"/>
                </a:lnTo>
                <a:lnTo>
                  <a:pt x="5257" y="4482"/>
                </a:lnTo>
                <a:lnTo>
                  <a:pt x="5271" y="4478"/>
                </a:lnTo>
                <a:lnTo>
                  <a:pt x="5285" y="4473"/>
                </a:lnTo>
                <a:lnTo>
                  <a:pt x="5299" y="4469"/>
                </a:lnTo>
                <a:lnTo>
                  <a:pt x="5312" y="4464"/>
                </a:lnTo>
                <a:lnTo>
                  <a:pt x="5325" y="4458"/>
                </a:lnTo>
                <a:lnTo>
                  <a:pt x="5338" y="4450"/>
                </a:lnTo>
                <a:lnTo>
                  <a:pt x="5349" y="4443"/>
                </a:lnTo>
                <a:lnTo>
                  <a:pt x="5361" y="4436"/>
                </a:lnTo>
                <a:lnTo>
                  <a:pt x="5372" y="4427"/>
                </a:lnTo>
                <a:lnTo>
                  <a:pt x="5383" y="4418"/>
                </a:lnTo>
                <a:lnTo>
                  <a:pt x="5392" y="4407"/>
                </a:lnTo>
                <a:lnTo>
                  <a:pt x="5403" y="4397"/>
                </a:lnTo>
                <a:lnTo>
                  <a:pt x="5412" y="4386"/>
                </a:lnTo>
                <a:lnTo>
                  <a:pt x="5421" y="4374"/>
                </a:lnTo>
                <a:lnTo>
                  <a:pt x="5429" y="4362"/>
                </a:lnTo>
                <a:lnTo>
                  <a:pt x="5438" y="4349"/>
                </a:lnTo>
                <a:lnTo>
                  <a:pt x="5445" y="4335"/>
                </a:lnTo>
                <a:lnTo>
                  <a:pt x="5452" y="4321"/>
                </a:lnTo>
                <a:lnTo>
                  <a:pt x="5460" y="4306"/>
                </a:lnTo>
                <a:lnTo>
                  <a:pt x="5466" y="4291"/>
                </a:lnTo>
                <a:lnTo>
                  <a:pt x="5471" y="4275"/>
                </a:lnTo>
                <a:lnTo>
                  <a:pt x="5478" y="4258"/>
                </a:lnTo>
                <a:lnTo>
                  <a:pt x="5482" y="4242"/>
                </a:lnTo>
                <a:lnTo>
                  <a:pt x="5487" y="4224"/>
                </a:lnTo>
                <a:lnTo>
                  <a:pt x="5491" y="4201"/>
                </a:lnTo>
                <a:lnTo>
                  <a:pt x="5495" y="4180"/>
                </a:lnTo>
                <a:lnTo>
                  <a:pt x="5497" y="4159"/>
                </a:lnTo>
                <a:lnTo>
                  <a:pt x="5499" y="4138"/>
                </a:lnTo>
                <a:lnTo>
                  <a:pt x="5499" y="4118"/>
                </a:lnTo>
                <a:lnTo>
                  <a:pt x="5497" y="4098"/>
                </a:lnTo>
                <a:lnTo>
                  <a:pt x="5495" y="4078"/>
                </a:lnTo>
                <a:lnTo>
                  <a:pt x="5492" y="4059"/>
                </a:lnTo>
                <a:lnTo>
                  <a:pt x="5488" y="4039"/>
                </a:lnTo>
                <a:lnTo>
                  <a:pt x="5484" y="4020"/>
                </a:lnTo>
                <a:lnTo>
                  <a:pt x="5479" y="4000"/>
                </a:lnTo>
                <a:lnTo>
                  <a:pt x="5472" y="3980"/>
                </a:lnTo>
                <a:lnTo>
                  <a:pt x="5459" y="3939"/>
                </a:lnTo>
                <a:lnTo>
                  <a:pt x="5444" y="3897"/>
                </a:lnTo>
                <a:lnTo>
                  <a:pt x="5428" y="3866"/>
                </a:lnTo>
                <a:lnTo>
                  <a:pt x="5412" y="3837"/>
                </a:lnTo>
                <a:lnTo>
                  <a:pt x="5395" y="3808"/>
                </a:lnTo>
                <a:lnTo>
                  <a:pt x="5379" y="3779"/>
                </a:lnTo>
                <a:lnTo>
                  <a:pt x="5361" y="3750"/>
                </a:lnTo>
                <a:lnTo>
                  <a:pt x="5343" y="3722"/>
                </a:lnTo>
                <a:lnTo>
                  <a:pt x="5325" y="3693"/>
                </a:lnTo>
                <a:lnTo>
                  <a:pt x="5306" y="3665"/>
                </a:lnTo>
                <a:lnTo>
                  <a:pt x="5307" y="3655"/>
                </a:lnTo>
                <a:lnTo>
                  <a:pt x="5307" y="3646"/>
                </a:lnTo>
                <a:lnTo>
                  <a:pt x="5311" y="3642"/>
                </a:lnTo>
                <a:lnTo>
                  <a:pt x="5314" y="3638"/>
                </a:lnTo>
                <a:lnTo>
                  <a:pt x="5323" y="3634"/>
                </a:lnTo>
                <a:lnTo>
                  <a:pt x="5338" y="3630"/>
                </a:lnTo>
                <a:lnTo>
                  <a:pt x="5369" y="3623"/>
                </a:lnTo>
                <a:lnTo>
                  <a:pt x="5427" y="3608"/>
                </a:lnTo>
                <a:lnTo>
                  <a:pt x="5444" y="3605"/>
                </a:lnTo>
                <a:lnTo>
                  <a:pt x="5461" y="3602"/>
                </a:lnTo>
                <a:lnTo>
                  <a:pt x="5480" y="3601"/>
                </a:lnTo>
                <a:lnTo>
                  <a:pt x="5497" y="3602"/>
                </a:lnTo>
                <a:lnTo>
                  <a:pt x="5525" y="3602"/>
                </a:lnTo>
                <a:lnTo>
                  <a:pt x="5552" y="3603"/>
                </a:lnTo>
                <a:lnTo>
                  <a:pt x="5581" y="3604"/>
                </a:lnTo>
                <a:lnTo>
                  <a:pt x="5608" y="3605"/>
                </a:lnTo>
                <a:lnTo>
                  <a:pt x="5635" y="3606"/>
                </a:lnTo>
                <a:lnTo>
                  <a:pt x="5662" y="3607"/>
                </a:lnTo>
                <a:lnTo>
                  <a:pt x="5686" y="3608"/>
                </a:lnTo>
                <a:lnTo>
                  <a:pt x="5708" y="3608"/>
                </a:lnTo>
                <a:lnTo>
                  <a:pt x="5712" y="3607"/>
                </a:lnTo>
                <a:lnTo>
                  <a:pt x="5716" y="3606"/>
                </a:lnTo>
                <a:lnTo>
                  <a:pt x="5719" y="3604"/>
                </a:lnTo>
                <a:lnTo>
                  <a:pt x="5724" y="3602"/>
                </a:lnTo>
                <a:lnTo>
                  <a:pt x="5730" y="3596"/>
                </a:lnTo>
                <a:lnTo>
                  <a:pt x="5736" y="3590"/>
                </a:lnTo>
                <a:lnTo>
                  <a:pt x="5756" y="3579"/>
                </a:lnTo>
                <a:lnTo>
                  <a:pt x="5775" y="3569"/>
                </a:lnTo>
                <a:lnTo>
                  <a:pt x="5790" y="3559"/>
                </a:lnTo>
                <a:lnTo>
                  <a:pt x="5798" y="3553"/>
                </a:lnTo>
                <a:lnTo>
                  <a:pt x="5811" y="3546"/>
                </a:lnTo>
                <a:lnTo>
                  <a:pt x="5824" y="3539"/>
                </a:lnTo>
                <a:lnTo>
                  <a:pt x="5842" y="3530"/>
                </a:lnTo>
                <a:lnTo>
                  <a:pt x="5876" y="3515"/>
                </a:lnTo>
                <a:lnTo>
                  <a:pt x="5897" y="3509"/>
                </a:lnTo>
                <a:lnTo>
                  <a:pt x="5919" y="3502"/>
                </a:lnTo>
                <a:lnTo>
                  <a:pt x="5940" y="3496"/>
                </a:lnTo>
                <a:lnTo>
                  <a:pt x="5961" y="3490"/>
                </a:lnTo>
                <a:lnTo>
                  <a:pt x="5973" y="3489"/>
                </a:lnTo>
                <a:lnTo>
                  <a:pt x="5983" y="3488"/>
                </a:lnTo>
                <a:lnTo>
                  <a:pt x="5994" y="3486"/>
                </a:lnTo>
                <a:lnTo>
                  <a:pt x="6003" y="3485"/>
                </a:lnTo>
                <a:lnTo>
                  <a:pt x="6020" y="3478"/>
                </a:lnTo>
                <a:lnTo>
                  <a:pt x="6035" y="3472"/>
                </a:lnTo>
                <a:lnTo>
                  <a:pt x="6044" y="3472"/>
                </a:lnTo>
                <a:lnTo>
                  <a:pt x="6048" y="3474"/>
                </a:lnTo>
                <a:lnTo>
                  <a:pt x="6051" y="3477"/>
                </a:lnTo>
                <a:lnTo>
                  <a:pt x="6053" y="3480"/>
                </a:lnTo>
                <a:lnTo>
                  <a:pt x="6057" y="3487"/>
                </a:lnTo>
                <a:lnTo>
                  <a:pt x="6056" y="3492"/>
                </a:lnTo>
                <a:lnTo>
                  <a:pt x="6050" y="3510"/>
                </a:lnTo>
                <a:lnTo>
                  <a:pt x="6032" y="3553"/>
                </a:lnTo>
                <a:lnTo>
                  <a:pt x="5996" y="3637"/>
                </a:lnTo>
                <a:lnTo>
                  <a:pt x="5981" y="3671"/>
                </a:lnTo>
                <a:lnTo>
                  <a:pt x="5970" y="3699"/>
                </a:lnTo>
                <a:lnTo>
                  <a:pt x="5959" y="3722"/>
                </a:lnTo>
                <a:lnTo>
                  <a:pt x="5951" y="3746"/>
                </a:lnTo>
                <a:lnTo>
                  <a:pt x="5942" y="3772"/>
                </a:lnTo>
                <a:lnTo>
                  <a:pt x="5934" y="3805"/>
                </a:lnTo>
                <a:lnTo>
                  <a:pt x="5923" y="3848"/>
                </a:lnTo>
                <a:lnTo>
                  <a:pt x="5911" y="3903"/>
                </a:lnTo>
                <a:lnTo>
                  <a:pt x="5908" y="3953"/>
                </a:lnTo>
                <a:lnTo>
                  <a:pt x="5903" y="4002"/>
                </a:lnTo>
                <a:lnTo>
                  <a:pt x="5898" y="4052"/>
                </a:lnTo>
                <a:lnTo>
                  <a:pt x="5892" y="4101"/>
                </a:lnTo>
                <a:lnTo>
                  <a:pt x="5883" y="4150"/>
                </a:lnTo>
                <a:lnTo>
                  <a:pt x="5874" y="4198"/>
                </a:lnTo>
                <a:lnTo>
                  <a:pt x="5865" y="4247"/>
                </a:lnTo>
                <a:lnTo>
                  <a:pt x="5853" y="4295"/>
                </a:lnTo>
                <a:lnTo>
                  <a:pt x="5840" y="4343"/>
                </a:lnTo>
                <a:lnTo>
                  <a:pt x="5829" y="4386"/>
                </a:lnTo>
                <a:lnTo>
                  <a:pt x="5822" y="4406"/>
                </a:lnTo>
                <a:lnTo>
                  <a:pt x="5815" y="4426"/>
                </a:lnTo>
                <a:lnTo>
                  <a:pt x="5809" y="4445"/>
                </a:lnTo>
                <a:lnTo>
                  <a:pt x="5800" y="4463"/>
                </a:lnTo>
                <a:lnTo>
                  <a:pt x="5793" y="4481"/>
                </a:lnTo>
                <a:lnTo>
                  <a:pt x="5784" y="4500"/>
                </a:lnTo>
                <a:lnTo>
                  <a:pt x="5774" y="4518"/>
                </a:lnTo>
                <a:lnTo>
                  <a:pt x="5764" y="4536"/>
                </a:lnTo>
                <a:lnTo>
                  <a:pt x="5752" y="4554"/>
                </a:lnTo>
                <a:lnTo>
                  <a:pt x="5739" y="4573"/>
                </a:lnTo>
                <a:lnTo>
                  <a:pt x="5726" y="4592"/>
                </a:lnTo>
                <a:lnTo>
                  <a:pt x="5711" y="4612"/>
                </a:lnTo>
                <a:lnTo>
                  <a:pt x="5693" y="4634"/>
                </a:lnTo>
                <a:lnTo>
                  <a:pt x="5674" y="4655"/>
                </a:lnTo>
                <a:lnTo>
                  <a:pt x="5654" y="4675"/>
                </a:lnTo>
                <a:lnTo>
                  <a:pt x="5634" y="4695"/>
                </a:lnTo>
                <a:lnTo>
                  <a:pt x="5613" y="4713"/>
                </a:lnTo>
                <a:lnTo>
                  <a:pt x="5592" y="4730"/>
                </a:lnTo>
                <a:lnTo>
                  <a:pt x="5570" y="4746"/>
                </a:lnTo>
                <a:lnTo>
                  <a:pt x="5548" y="4761"/>
                </a:lnTo>
                <a:lnTo>
                  <a:pt x="5525" y="4775"/>
                </a:lnTo>
                <a:lnTo>
                  <a:pt x="5502" y="4789"/>
                </a:lnTo>
                <a:lnTo>
                  <a:pt x="5479" y="4801"/>
                </a:lnTo>
                <a:lnTo>
                  <a:pt x="5454" y="4812"/>
                </a:lnTo>
                <a:lnTo>
                  <a:pt x="5429" y="4822"/>
                </a:lnTo>
                <a:lnTo>
                  <a:pt x="5404" y="4833"/>
                </a:lnTo>
                <a:lnTo>
                  <a:pt x="5379" y="4841"/>
                </a:lnTo>
                <a:lnTo>
                  <a:pt x="5353" y="4849"/>
                </a:lnTo>
                <a:lnTo>
                  <a:pt x="5327" y="4856"/>
                </a:lnTo>
                <a:lnTo>
                  <a:pt x="5301" y="4863"/>
                </a:lnTo>
                <a:lnTo>
                  <a:pt x="5275" y="4868"/>
                </a:lnTo>
                <a:lnTo>
                  <a:pt x="5248" y="4873"/>
                </a:lnTo>
                <a:lnTo>
                  <a:pt x="5221" y="4877"/>
                </a:lnTo>
                <a:lnTo>
                  <a:pt x="5195" y="4880"/>
                </a:lnTo>
                <a:lnTo>
                  <a:pt x="5167" y="4883"/>
                </a:lnTo>
                <a:lnTo>
                  <a:pt x="5140" y="4885"/>
                </a:lnTo>
                <a:lnTo>
                  <a:pt x="5113" y="4886"/>
                </a:lnTo>
                <a:lnTo>
                  <a:pt x="5085" y="4886"/>
                </a:lnTo>
                <a:lnTo>
                  <a:pt x="5058" y="4886"/>
                </a:lnTo>
                <a:lnTo>
                  <a:pt x="5031" y="4885"/>
                </a:lnTo>
                <a:lnTo>
                  <a:pt x="5003" y="4883"/>
                </a:lnTo>
                <a:lnTo>
                  <a:pt x="4976" y="4880"/>
                </a:lnTo>
                <a:lnTo>
                  <a:pt x="4948" y="4878"/>
                </a:lnTo>
                <a:lnTo>
                  <a:pt x="4921" y="4874"/>
                </a:lnTo>
                <a:lnTo>
                  <a:pt x="4891" y="4870"/>
                </a:lnTo>
                <a:lnTo>
                  <a:pt x="4861" y="4865"/>
                </a:lnTo>
                <a:lnTo>
                  <a:pt x="4832" y="4858"/>
                </a:lnTo>
                <a:lnTo>
                  <a:pt x="4802" y="4851"/>
                </a:lnTo>
                <a:lnTo>
                  <a:pt x="4773" y="4844"/>
                </a:lnTo>
                <a:lnTo>
                  <a:pt x="4743" y="4834"/>
                </a:lnTo>
                <a:lnTo>
                  <a:pt x="4715" y="4825"/>
                </a:lnTo>
                <a:lnTo>
                  <a:pt x="4687" y="4814"/>
                </a:lnTo>
                <a:lnTo>
                  <a:pt x="4658" y="4802"/>
                </a:lnTo>
                <a:lnTo>
                  <a:pt x="4631" y="4791"/>
                </a:lnTo>
                <a:lnTo>
                  <a:pt x="4604" y="4777"/>
                </a:lnTo>
                <a:lnTo>
                  <a:pt x="4577" y="4763"/>
                </a:lnTo>
                <a:lnTo>
                  <a:pt x="4551" y="4749"/>
                </a:lnTo>
                <a:lnTo>
                  <a:pt x="4525" y="4733"/>
                </a:lnTo>
                <a:lnTo>
                  <a:pt x="4499" y="4717"/>
                </a:lnTo>
                <a:lnTo>
                  <a:pt x="4475" y="4699"/>
                </a:lnTo>
                <a:lnTo>
                  <a:pt x="4451" y="4681"/>
                </a:lnTo>
                <a:lnTo>
                  <a:pt x="4428" y="4662"/>
                </a:lnTo>
                <a:lnTo>
                  <a:pt x="4406" y="4642"/>
                </a:lnTo>
                <a:lnTo>
                  <a:pt x="4384" y="4622"/>
                </a:lnTo>
                <a:lnTo>
                  <a:pt x="4363" y="4601"/>
                </a:lnTo>
                <a:lnTo>
                  <a:pt x="4343" y="4579"/>
                </a:lnTo>
                <a:lnTo>
                  <a:pt x="4324" y="4556"/>
                </a:lnTo>
                <a:lnTo>
                  <a:pt x="4305" y="4533"/>
                </a:lnTo>
                <a:lnTo>
                  <a:pt x="4288" y="4507"/>
                </a:lnTo>
                <a:lnTo>
                  <a:pt x="4271" y="4482"/>
                </a:lnTo>
                <a:lnTo>
                  <a:pt x="4255" y="4456"/>
                </a:lnTo>
                <a:lnTo>
                  <a:pt x="4241" y="4429"/>
                </a:lnTo>
                <a:lnTo>
                  <a:pt x="4227" y="4402"/>
                </a:lnTo>
                <a:lnTo>
                  <a:pt x="4214" y="4373"/>
                </a:lnTo>
                <a:lnTo>
                  <a:pt x="4203" y="4344"/>
                </a:lnTo>
                <a:lnTo>
                  <a:pt x="4192" y="4314"/>
                </a:lnTo>
                <a:lnTo>
                  <a:pt x="4180" y="4273"/>
                </a:lnTo>
                <a:lnTo>
                  <a:pt x="4169" y="4233"/>
                </a:lnTo>
                <a:lnTo>
                  <a:pt x="4160" y="4193"/>
                </a:lnTo>
                <a:lnTo>
                  <a:pt x="4151" y="4153"/>
                </a:lnTo>
                <a:lnTo>
                  <a:pt x="4144" y="4114"/>
                </a:lnTo>
                <a:lnTo>
                  <a:pt x="4139" y="4074"/>
                </a:lnTo>
                <a:lnTo>
                  <a:pt x="4134" y="4035"/>
                </a:lnTo>
                <a:lnTo>
                  <a:pt x="4131" y="3996"/>
                </a:lnTo>
                <a:lnTo>
                  <a:pt x="4128" y="3957"/>
                </a:lnTo>
                <a:lnTo>
                  <a:pt x="4127" y="3917"/>
                </a:lnTo>
                <a:lnTo>
                  <a:pt x="4127" y="3878"/>
                </a:lnTo>
                <a:lnTo>
                  <a:pt x="4128" y="3838"/>
                </a:lnTo>
                <a:lnTo>
                  <a:pt x="4129" y="3797"/>
                </a:lnTo>
                <a:lnTo>
                  <a:pt x="4131" y="3756"/>
                </a:lnTo>
                <a:lnTo>
                  <a:pt x="4134" y="3714"/>
                </a:lnTo>
                <a:lnTo>
                  <a:pt x="4138" y="3672"/>
                </a:lnTo>
                <a:lnTo>
                  <a:pt x="4141" y="3642"/>
                </a:lnTo>
                <a:lnTo>
                  <a:pt x="4144" y="3613"/>
                </a:lnTo>
                <a:lnTo>
                  <a:pt x="4148" y="3584"/>
                </a:lnTo>
                <a:lnTo>
                  <a:pt x="4152" y="3555"/>
                </a:lnTo>
                <a:lnTo>
                  <a:pt x="4158" y="3527"/>
                </a:lnTo>
                <a:lnTo>
                  <a:pt x="4163" y="3499"/>
                </a:lnTo>
                <a:lnTo>
                  <a:pt x="4169" y="3472"/>
                </a:lnTo>
                <a:lnTo>
                  <a:pt x="4175" y="3444"/>
                </a:lnTo>
                <a:lnTo>
                  <a:pt x="4182" y="3419"/>
                </a:lnTo>
                <a:lnTo>
                  <a:pt x="4189" y="3393"/>
                </a:lnTo>
                <a:lnTo>
                  <a:pt x="4196" y="3369"/>
                </a:lnTo>
                <a:lnTo>
                  <a:pt x="4204" y="3344"/>
                </a:lnTo>
                <a:lnTo>
                  <a:pt x="4212" y="3320"/>
                </a:lnTo>
                <a:lnTo>
                  <a:pt x="4221" y="3298"/>
                </a:lnTo>
                <a:lnTo>
                  <a:pt x="4229" y="3276"/>
                </a:lnTo>
                <a:lnTo>
                  <a:pt x="4239" y="3255"/>
                </a:lnTo>
                <a:lnTo>
                  <a:pt x="4264" y="3198"/>
                </a:lnTo>
                <a:lnTo>
                  <a:pt x="4290" y="3138"/>
                </a:lnTo>
                <a:lnTo>
                  <a:pt x="4318" y="3077"/>
                </a:lnTo>
                <a:lnTo>
                  <a:pt x="4348" y="3016"/>
                </a:lnTo>
                <a:lnTo>
                  <a:pt x="4364" y="2987"/>
                </a:lnTo>
                <a:lnTo>
                  <a:pt x="4381" y="2957"/>
                </a:lnTo>
                <a:lnTo>
                  <a:pt x="4398" y="2929"/>
                </a:lnTo>
                <a:lnTo>
                  <a:pt x="4416" y="2900"/>
                </a:lnTo>
                <a:lnTo>
                  <a:pt x="4434" y="2874"/>
                </a:lnTo>
                <a:lnTo>
                  <a:pt x="4454" y="2849"/>
                </a:lnTo>
                <a:lnTo>
                  <a:pt x="4474" y="2825"/>
                </a:lnTo>
                <a:lnTo>
                  <a:pt x="4495" y="2801"/>
                </a:lnTo>
                <a:lnTo>
                  <a:pt x="4499" y="2796"/>
                </a:lnTo>
                <a:lnTo>
                  <a:pt x="4500" y="2791"/>
                </a:lnTo>
                <a:lnTo>
                  <a:pt x="4500" y="2791"/>
                </a:lnTo>
                <a:lnTo>
                  <a:pt x="4500" y="2791"/>
                </a:lnTo>
                <a:lnTo>
                  <a:pt x="2971" y="2791"/>
                </a:lnTo>
                <a:lnTo>
                  <a:pt x="1678" y="5326"/>
                </a:lnTo>
                <a:lnTo>
                  <a:pt x="5797" y="5326"/>
                </a:lnTo>
                <a:lnTo>
                  <a:pt x="5840" y="5325"/>
                </a:lnTo>
                <a:lnTo>
                  <a:pt x="5885" y="5322"/>
                </a:lnTo>
                <a:lnTo>
                  <a:pt x="5929" y="5317"/>
                </a:lnTo>
                <a:lnTo>
                  <a:pt x="5974" y="5310"/>
                </a:lnTo>
                <a:lnTo>
                  <a:pt x="6019" y="5300"/>
                </a:lnTo>
                <a:lnTo>
                  <a:pt x="6064" y="5288"/>
                </a:lnTo>
                <a:lnTo>
                  <a:pt x="6110" y="5275"/>
                </a:lnTo>
                <a:lnTo>
                  <a:pt x="6156" y="5260"/>
                </a:lnTo>
                <a:lnTo>
                  <a:pt x="6201" y="5243"/>
                </a:lnTo>
                <a:lnTo>
                  <a:pt x="6246" y="5224"/>
                </a:lnTo>
                <a:lnTo>
                  <a:pt x="6292" y="5204"/>
                </a:lnTo>
                <a:lnTo>
                  <a:pt x="6337" y="5182"/>
                </a:lnTo>
                <a:lnTo>
                  <a:pt x="6382" y="5159"/>
                </a:lnTo>
                <a:lnTo>
                  <a:pt x="6426" y="5134"/>
                </a:lnTo>
                <a:lnTo>
                  <a:pt x="6470" y="5106"/>
                </a:lnTo>
                <a:lnTo>
                  <a:pt x="6513" y="5079"/>
                </a:lnTo>
                <a:lnTo>
                  <a:pt x="6557" y="5049"/>
                </a:lnTo>
                <a:lnTo>
                  <a:pt x="6599" y="5019"/>
                </a:lnTo>
                <a:lnTo>
                  <a:pt x="6640" y="4986"/>
                </a:lnTo>
                <a:lnTo>
                  <a:pt x="6680" y="4953"/>
                </a:lnTo>
                <a:lnTo>
                  <a:pt x="6719" y="4918"/>
                </a:lnTo>
                <a:lnTo>
                  <a:pt x="6757" y="4884"/>
                </a:lnTo>
                <a:lnTo>
                  <a:pt x="6794" y="4847"/>
                </a:lnTo>
                <a:lnTo>
                  <a:pt x="6830" y="4810"/>
                </a:lnTo>
                <a:lnTo>
                  <a:pt x="6865" y="4771"/>
                </a:lnTo>
                <a:lnTo>
                  <a:pt x="6898" y="4732"/>
                </a:lnTo>
                <a:lnTo>
                  <a:pt x="6930" y="4692"/>
                </a:lnTo>
                <a:lnTo>
                  <a:pt x="6959" y="4652"/>
                </a:lnTo>
                <a:lnTo>
                  <a:pt x="6989" y="4610"/>
                </a:lnTo>
                <a:lnTo>
                  <a:pt x="7015" y="4567"/>
                </a:lnTo>
                <a:lnTo>
                  <a:pt x="7040" y="4525"/>
                </a:lnTo>
                <a:lnTo>
                  <a:pt x="7064" y="4481"/>
                </a:lnTo>
                <a:lnTo>
                  <a:pt x="7926" y="2791"/>
                </a:lnTo>
                <a:lnTo>
                  <a:pt x="6420" y="2791"/>
                </a:lnTo>
                <a:close/>
                <a:moveTo>
                  <a:pt x="5716" y="505"/>
                </a:moveTo>
                <a:lnTo>
                  <a:pt x="5711" y="506"/>
                </a:lnTo>
                <a:lnTo>
                  <a:pt x="5708" y="508"/>
                </a:lnTo>
                <a:lnTo>
                  <a:pt x="5706" y="512"/>
                </a:lnTo>
                <a:lnTo>
                  <a:pt x="5705" y="517"/>
                </a:lnTo>
                <a:lnTo>
                  <a:pt x="5705" y="529"/>
                </a:lnTo>
                <a:lnTo>
                  <a:pt x="5707" y="543"/>
                </a:lnTo>
                <a:lnTo>
                  <a:pt x="5709" y="557"/>
                </a:lnTo>
                <a:lnTo>
                  <a:pt x="5710" y="568"/>
                </a:lnTo>
                <a:lnTo>
                  <a:pt x="5709" y="574"/>
                </a:lnTo>
                <a:lnTo>
                  <a:pt x="5707" y="578"/>
                </a:lnTo>
                <a:lnTo>
                  <a:pt x="5704" y="580"/>
                </a:lnTo>
                <a:lnTo>
                  <a:pt x="5698" y="581"/>
                </a:lnTo>
                <a:lnTo>
                  <a:pt x="5696" y="602"/>
                </a:lnTo>
                <a:lnTo>
                  <a:pt x="5694" y="624"/>
                </a:lnTo>
                <a:lnTo>
                  <a:pt x="5692" y="635"/>
                </a:lnTo>
                <a:lnTo>
                  <a:pt x="5688" y="644"/>
                </a:lnTo>
                <a:lnTo>
                  <a:pt x="5686" y="648"/>
                </a:lnTo>
                <a:lnTo>
                  <a:pt x="5682" y="653"/>
                </a:lnTo>
                <a:lnTo>
                  <a:pt x="5677" y="655"/>
                </a:lnTo>
                <a:lnTo>
                  <a:pt x="5673" y="658"/>
                </a:lnTo>
                <a:lnTo>
                  <a:pt x="5672" y="661"/>
                </a:lnTo>
                <a:lnTo>
                  <a:pt x="5671" y="664"/>
                </a:lnTo>
                <a:lnTo>
                  <a:pt x="5670" y="667"/>
                </a:lnTo>
                <a:lnTo>
                  <a:pt x="5668" y="671"/>
                </a:lnTo>
                <a:lnTo>
                  <a:pt x="5663" y="677"/>
                </a:lnTo>
                <a:lnTo>
                  <a:pt x="5655" y="683"/>
                </a:lnTo>
                <a:lnTo>
                  <a:pt x="5638" y="696"/>
                </a:lnTo>
                <a:lnTo>
                  <a:pt x="5617" y="709"/>
                </a:lnTo>
                <a:lnTo>
                  <a:pt x="5596" y="722"/>
                </a:lnTo>
                <a:lnTo>
                  <a:pt x="5576" y="736"/>
                </a:lnTo>
                <a:lnTo>
                  <a:pt x="5568" y="743"/>
                </a:lnTo>
                <a:lnTo>
                  <a:pt x="5561" y="752"/>
                </a:lnTo>
                <a:lnTo>
                  <a:pt x="5554" y="759"/>
                </a:lnTo>
                <a:lnTo>
                  <a:pt x="5551" y="768"/>
                </a:lnTo>
                <a:lnTo>
                  <a:pt x="5543" y="769"/>
                </a:lnTo>
                <a:lnTo>
                  <a:pt x="5535" y="770"/>
                </a:lnTo>
                <a:lnTo>
                  <a:pt x="5529" y="772"/>
                </a:lnTo>
                <a:lnTo>
                  <a:pt x="5524" y="775"/>
                </a:lnTo>
                <a:lnTo>
                  <a:pt x="5519" y="778"/>
                </a:lnTo>
                <a:lnTo>
                  <a:pt x="5514" y="782"/>
                </a:lnTo>
                <a:lnTo>
                  <a:pt x="5510" y="787"/>
                </a:lnTo>
                <a:lnTo>
                  <a:pt x="5507" y="791"/>
                </a:lnTo>
                <a:lnTo>
                  <a:pt x="5504" y="796"/>
                </a:lnTo>
                <a:lnTo>
                  <a:pt x="5502" y="801"/>
                </a:lnTo>
                <a:lnTo>
                  <a:pt x="5501" y="808"/>
                </a:lnTo>
                <a:lnTo>
                  <a:pt x="5499" y="813"/>
                </a:lnTo>
                <a:lnTo>
                  <a:pt x="5497" y="826"/>
                </a:lnTo>
                <a:lnTo>
                  <a:pt x="5496" y="839"/>
                </a:lnTo>
                <a:lnTo>
                  <a:pt x="5493" y="840"/>
                </a:lnTo>
                <a:lnTo>
                  <a:pt x="5490" y="843"/>
                </a:lnTo>
                <a:lnTo>
                  <a:pt x="5485" y="848"/>
                </a:lnTo>
                <a:lnTo>
                  <a:pt x="5482" y="853"/>
                </a:lnTo>
                <a:lnTo>
                  <a:pt x="5479" y="858"/>
                </a:lnTo>
                <a:lnTo>
                  <a:pt x="5478" y="863"/>
                </a:lnTo>
                <a:lnTo>
                  <a:pt x="5479" y="866"/>
                </a:lnTo>
                <a:lnTo>
                  <a:pt x="5480" y="868"/>
                </a:lnTo>
                <a:lnTo>
                  <a:pt x="5482" y="870"/>
                </a:lnTo>
                <a:lnTo>
                  <a:pt x="5485" y="871"/>
                </a:lnTo>
                <a:lnTo>
                  <a:pt x="5486" y="877"/>
                </a:lnTo>
                <a:lnTo>
                  <a:pt x="5486" y="881"/>
                </a:lnTo>
                <a:lnTo>
                  <a:pt x="5485" y="885"/>
                </a:lnTo>
                <a:lnTo>
                  <a:pt x="5484" y="888"/>
                </a:lnTo>
                <a:lnTo>
                  <a:pt x="5482" y="890"/>
                </a:lnTo>
                <a:lnTo>
                  <a:pt x="5478" y="892"/>
                </a:lnTo>
                <a:lnTo>
                  <a:pt x="5474" y="893"/>
                </a:lnTo>
                <a:lnTo>
                  <a:pt x="5470" y="897"/>
                </a:lnTo>
                <a:lnTo>
                  <a:pt x="5468" y="900"/>
                </a:lnTo>
                <a:lnTo>
                  <a:pt x="5467" y="905"/>
                </a:lnTo>
                <a:lnTo>
                  <a:pt x="5466" y="910"/>
                </a:lnTo>
                <a:lnTo>
                  <a:pt x="5465" y="917"/>
                </a:lnTo>
                <a:lnTo>
                  <a:pt x="5473" y="924"/>
                </a:lnTo>
                <a:lnTo>
                  <a:pt x="5482" y="932"/>
                </a:lnTo>
                <a:lnTo>
                  <a:pt x="5478" y="942"/>
                </a:lnTo>
                <a:lnTo>
                  <a:pt x="5465" y="935"/>
                </a:lnTo>
                <a:lnTo>
                  <a:pt x="5450" y="930"/>
                </a:lnTo>
                <a:lnTo>
                  <a:pt x="5434" y="924"/>
                </a:lnTo>
                <a:lnTo>
                  <a:pt x="5417" y="918"/>
                </a:lnTo>
                <a:lnTo>
                  <a:pt x="5398" y="913"/>
                </a:lnTo>
                <a:lnTo>
                  <a:pt x="5377" y="909"/>
                </a:lnTo>
                <a:lnTo>
                  <a:pt x="5354" y="905"/>
                </a:lnTo>
                <a:lnTo>
                  <a:pt x="5331" y="900"/>
                </a:lnTo>
                <a:lnTo>
                  <a:pt x="5306" y="897"/>
                </a:lnTo>
                <a:lnTo>
                  <a:pt x="5281" y="894"/>
                </a:lnTo>
                <a:lnTo>
                  <a:pt x="5253" y="891"/>
                </a:lnTo>
                <a:lnTo>
                  <a:pt x="5226" y="889"/>
                </a:lnTo>
                <a:lnTo>
                  <a:pt x="5198" y="887"/>
                </a:lnTo>
                <a:lnTo>
                  <a:pt x="5168" y="886"/>
                </a:lnTo>
                <a:lnTo>
                  <a:pt x="5138" y="885"/>
                </a:lnTo>
                <a:lnTo>
                  <a:pt x="5107" y="885"/>
                </a:lnTo>
                <a:lnTo>
                  <a:pt x="5077" y="885"/>
                </a:lnTo>
                <a:lnTo>
                  <a:pt x="5046" y="886"/>
                </a:lnTo>
                <a:lnTo>
                  <a:pt x="5017" y="887"/>
                </a:lnTo>
                <a:lnTo>
                  <a:pt x="4988" y="889"/>
                </a:lnTo>
                <a:lnTo>
                  <a:pt x="4961" y="891"/>
                </a:lnTo>
                <a:lnTo>
                  <a:pt x="4935" y="893"/>
                </a:lnTo>
                <a:lnTo>
                  <a:pt x="4909" y="896"/>
                </a:lnTo>
                <a:lnTo>
                  <a:pt x="4884" y="900"/>
                </a:lnTo>
                <a:lnTo>
                  <a:pt x="4861" y="905"/>
                </a:lnTo>
                <a:lnTo>
                  <a:pt x="4839" y="909"/>
                </a:lnTo>
                <a:lnTo>
                  <a:pt x="4818" y="913"/>
                </a:lnTo>
                <a:lnTo>
                  <a:pt x="4799" y="918"/>
                </a:lnTo>
                <a:lnTo>
                  <a:pt x="4781" y="924"/>
                </a:lnTo>
                <a:lnTo>
                  <a:pt x="4765" y="929"/>
                </a:lnTo>
                <a:lnTo>
                  <a:pt x="4751" y="935"/>
                </a:lnTo>
                <a:lnTo>
                  <a:pt x="4738" y="942"/>
                </a:lnTo>
                <a:lnTo>
                  <a:pt x="4734" y="931"/>
                </a:lnTo>
                <a:lnTo>
                  <a:pt x="4738" y="928"/>
                </a:lnTo>
                <a:lnTo>
                  <a:pt x="4741" y="924"/>
                </a:lnTo>
                <a:lnTo>
                  <a:pt x="4744" y="920"/>
                </a:lnTo>
                <a:lnTo>
                  <a:pt x="4745" y="917"/>
                </a:lnTo>
                <a:lnTo>
                  <a:pt x="4747" y="914"/>
                </a:lnTo>
                <a:lnTo>
                  <a:pt x="4748" y="911"/>
                </a:lnTo>
                <a:lnTo>
                  <a:pt x="4745" y="905"/>
                </a:lnTo>
                <a:lnTo>
                  <a:pt x="4742" y="899"/>
                </a:lnTo>
                <a:lnTo>
                  <a:pt x="4732" y="890"/>
                </a:lnTo>
                <a:lnTo>
                  <a:pt x="4722" y="882"/>
                </a:lnTo>
                <a:lnTo>
                  <a:pt x="4721" y="879"/>
                </a:lnTo>
                <a:lnTo>
                  <a:pt x="4722" y="877"/>
                </a:lnTo>
                <a:lnTo>
                  <a:pt x="4726" y="876"/>
                </a:lnTo>
                <a:lnTo>
                  <a:pt x="4728" y="873"/>
                </a:lnTo>
                <a:lnTo>
                  <a:pt x="4730" y="868"/>
                </a:lnTo>
                <a:lnTo>
                  <a:pt x="4732" y="862"/>
                </a:lnTo>
                <a:lnTo>
                  <a:pt x="4732" y="857"/>
                </a:lnTo>
                <a:lnTo>
                  <a:pt x="4731" y="852"/>
                </a:lnTo>
                <a:lnTo>
                  <a:pt x="4730" y="850"/>
                </a:lnTo>
                <a:lnTo>
                  <a:pt x="4729" y="849"/>
                </a:lnTo>
                <a:lnTo>
                  <a:pt x="4727" y="848"/>
                </a:lnTo>
                <a:lnTo>
                  <a:pt x="4724" y="848"/>
                </a:lnTo>
                <a:lnTo>
                  <a:pt x="4720" y="836"/>
                </a:lnTo>
                <a:lnTo>
                  <a:pt x="4711" y="817"/>
                </a:lnTo>
                <a:lnTo>
                  <a:pt x="4706" y="807"/>
                </a:lnTo>
                <a:lnTo>
                  <a:pt x="4700" y="797"/>
                </a:lnTo>
                <a:lnTo>
                  <a:pt x="4697" y="789"/>
                </a:lnTo>
                <a:lnTo>
                  <a:pt x="4696" y="783"/>
                </a:lnTo>
                <a:lnTo>
                  <a:pt x="4690" y="781"/>
                </a:lnTo>
                <a:lnTo>
                  <a:pt x="4678" y="774"/>
                </a:lnTo>
                <a:lnTo>
                  <a:pt x="4663" y="763"/>
                </a:lnTo>
                <a:lnTo>
                  <a:pt x="4648" y="751"/>
                </a:lnTo>
                <a:lnTo>
                  <a:pt x="4632" y="738"/>
                </a:lnTo>
                <a:lnTo>
                  <a:pt x="4618" y="727"/>
                </a:lnTo>
                <a:lnTo>
                  <a:pt x="4609" y="718"/>
                </a:lnTo>
                <a:lnTo>
                  <a:pt x="4606" y="713"/>
                </a:lnTo>
                <a:lnTo>
                  <a:pt x="4600" y="713"/>
                </a:lnTo>
                <a:lnTo>
                  <a:pt x="4594" y="710"/>
                </a:lnTo>
                <a:lnTo>
                  <a:pt x="4588" y="706"/>
                </a:lnTo>
                <a:lnTo>
                  <a:pt x="4579" y="701"/>
                </a:lnTo>
                <a:lnTo>
                  <a:pt x="4564" y="688"/>
                </a:lnTo>
                <a:lnTo>
                  <a:pt x="4547" y="674"/>
                </a:lnTo>
                <a:lnTo>
                  <a:pt x="4539" y="665"/>
                </a:lnTo>
                <a:lnTo>
                  <a:pt x="4532" y="657"/>
                </a:lnTo>
                <a:lnTo>
                  <a:pt x="4526" y="648"/>
                </a:lnTo>
                <a:lnTo>
                  <a:pt x="4520" y="640"/>
                </a:lnTo>
                <a:lnTo>
                  <a:pt x="4516" y="633"/>
                </a:lnTo>
                <a:lnTo>
                  <a:pt x="4514" y="625"/>
                </a:lnTo>
                <a:lnTo>
                  <a:pt x="4514" y="618"/>
                </a:lnTo>
                <a:lnTo>
                  <a:pt x="4515" y="613"/>
                </a:lnTo>
                <a:lnTo>
                  <a:pt x="4512" y="597"/>
                </a:lnTo>
                <a:lnTo>
                  <a:pt x="4505" y="575"/>
                </a:lnTo>
                <a:lnTo>
                  <a:pt x="4503" y="563"/>
                </a:lnTo>
                <a:lnTo>
                  <a:pt x="4500" y="554"/>
                </a:lnTo>
                <a:lnTo>
                  <a:pt x="4499" y="550"/>
                </a:lnTo>
                <a:lnTo>
                  <a:pt x="4499" y="547"/>
                </a:lnTo>
                <a:lnTo>
                  <a:pt x="4500" y="545"/>
                </a:lnTo>
                <a:lnTo>
                  <a:pt x="4501" y="545"/>
                </a:lnTo>
                <a:lnTo>
                  <a:pt x="4500" y="530"/>
                </a:lnTo>
                <a:lnTo>
                  <a:pt x="4498" y="519"/>
                </a:lnTo>
                <a:lnTo>
                  <a:pt x="4495" y="508"/>
                </a:lnTo>
                <a:lnTo>
                  <a:pt x="4493" y="499"/>
                </a:lnTo>
                <a:lnTo>
                  <a:pt x="4493" y="494"/>
                </a:lnTo>
                <a:lnTo>
                  <a:pt x="4493" y="490"/>
                </a:lnTo>
                <a:lnTo>
                  <a:pt x="4494" y="487"/>
                </a:lnTo>
                <a:lnTo>
                  <a:pt x="4496" y="484"/>
                </a:lnTo>
                <a:lnTo>
                  <a:pt x="4499" y="481"/>
                </a:lnTo>
                <a:lnTo>
                  <a:pt x="4504" y="478"/>
                </a:lnTo>
                <a:lnTo>
                  <a:pt x="4510" y="474"/>
                </a:lnTo>
                <a:lnTo>
                  <a:pt x="4517" y="471"/>
                </a:lnTo>
                <a:lnTo>
                  <a:pt x="4519" y="468"/>
                </a:lnTo>
                <a:lnTo>
                  <a:pt x="4520" y="464"/>
                </a:lnTo>
                <a:lnTo>
                  <a:pt x="4521" y="460"/>
                </a:lnTo>
                <a:lnTo>
                  <a:pt x="4523" y="455"/>
                </a:lnTo>
                <a:lnTo>
                  <a:pt x="4524" y="447"/>
                </a:lnTo>
                <a:lnTo>
                  <a:pt x="4524" y="440"/>
                </a:lnTo>
                <a:lnTo>
                  <a:pt x="4525" y="435"/>
                </a:lnTo>
                <a:lnTo>
                  <a:pt x="4526" y="432"/>
                </a:lnTo>
                <a:lnTo>
                  <a:pt x="4528" y="429"/>
                </a:lnTo>
                <a:lnTo>
                  <a:pt x="4531" y="426"/>
                </a:lnTo>
                <a:lnTo>
                  <a:pt x="4534" y="424"/>
                </a:lnTo>
                <a:lnTo>
                  <a:pt x="4539" y="421"/>
                </a:lnTo>
                <a:lnTo>
                  <a:pt x="4546" y="419"/>
                </a:lnTo>
                <a:lnTo>
                  <a:pt x="4553" y="418"/>
                </a:lnTo>
                <a:lnTo>
                  <a:pt x="4554" y="412"/>
                </a:lnTo>
                <a:lnTo>
                  <a:pt x="4556" y="407"/>
                </a:lnTo>
                <a:lnTo>
                  <a:pt x="4560" y="403"/>
                </a:lnTo>
                <a:lnTo>
                  <a:pt x="4566" y="399"/>
                </a:lnTo>
                <a:lnTo>
                  <a:pt x="4578" y="392"/>
                </a:lnTo>
                <a:lnTo>
                  <a:pt x="4594" y="387"/>
                </a:lnTo>
                <a:lnTo>
                  <a:pt x="4609" y="383"/>
                </a:lnTo>
                <a:lnTo>
                  <a:pt x="4621" y="379"/>
                </a:lnTo>
                <a:lnTo>
                  <a:pt x="4627" y="375"/>
                </a:lnTo>
                <a:lnTo>
                  <a:pt x="4631" y="373"/>
                </a:lnTo>
                <a:lnTo>
                  <a:pt x="4633" y="370"/>
                </a:lnTo>
                <a:lnTo>
                  <a:pt x="4634" y="367"/>
                </a:lnTo>
                <a:lnTo>
                  <a:pt x="4648" y="368"/>
                </a:lnTo>
                <a:lnTo>
                  <a:pt x="4662" y="371"/>
                </a:lnTo>
                <a:lnTo>
                  <a:pt x="4679" y="374"/>
                </a:lnTo>
                <a:lnTo>
                  <a:pt x="4697" y="380"/>
                </a:lnTo>
                <a:lnTo>
                  <a:pt x="4716" y="384"/>
                </a:lnTo>
                <a:lnTo>
                  <a:pt x="4734" y="388"/>
                </a:lnTo>
                <a:lnTo>
                  <a:pt x="4752" y="391"/>
                </a:lnTo>
                <a:lnTo>
                  <a:pt x="4770" y="392"/>
                </a:lnTo>
                <a:lnTo>
                  <a:pt x="4770" y="389"/>
                </a:lnTo>
                <a:lnTo>
                  <a:pt x="4771" y="387"/>
                </a:lnTo>
                <a:lnTo>
                  <a:pt x="4773" y="385"/>
                </a:lnTo>
                <a:lnTo>
                  <a:pt x="4775" y="382"/>
                </a:lnTo>
                <a:lnTo>
                  <a:pt x="4782" y="379"/>
                </a:lnTo>
                <a:lnTo>
                  <a:pt x="4792" y="374"/>
                </a:lnTo>
                <a:lnTo>
                  <a:pt x="4802" y="371"/>
                </a:lnTo>
                <a:lnTo>
                  <a:pt x="4815" y="369"/>
                </a:lnTo>
                <a:lnTo>
                  <a:pt x="4829" y="367"/>
                </a:lnTo>
                <a:lnTo>
                  <a:pt x="4842" y="367"/>
                </a:lnTo>
                <a:lnTo>
                  <a:pt x="4856" y="366"/>
                </a:lnTo>
                <a:lnTo>
                  <a:pt x="4871" y="367"/>
                </a:lnTo>
                <a:lnTo>
                  <a:pt x="4883" y="369"/>
                </a:lnTo>
                <a:lnTo>
                  <a:pt x="4896" y="371"/>
                </a:lnTo>
                <a:lnTo>
                  <a:pt x="4906" y="374"/>
                </a:lnTo>
                <a:lnTo>
                  <a:pt x="4915" y="380"/>
                </a:lnTo>
                <a:lnTo>
                  <a:pt x="4918" y="382"/>
                </a:lnTo>
                <a:lnTo>
                  <a:pt x="4921" y="385"/>
                </a:lnTo>
                <a:lnTo>
                  <a:pt x="4923" y="388"/>
                </a:lnTo>
                <a:lnTo>
                  <a:pt x="4925" y="392"/>
                </a:lnTo>
                <a:lnTo>
                  <a:pt x="4939" y="397"/>
                </a:lnTo>
                <a:lnTo>
                  <a:pt x="4951" y="403"/>
                </a:lnTo>
                <a:lnTo>
                  <a:pt x="4962" y="409"/>
                </a:lnTo>
                <a:lnTo>
                  <a:pt x="4973" y="415"/>
                </a:lnTo>
                <a:lnTo>
                  <a:pt x="4984" y="422"/>
                </a:lnTo>
                <a:lnTo>
                  <a:pt x="4996" y="427"/>
                </a:lnTo>
                <a:lnTo>
                  <a:pt x="5009" y="432"/>
                </a:lnTo>
                <a:lnTo>
                  <a:pt x="5024" y="438"/>
                </a:lnTo>
                <a:lnTo>
                  <a:pt x="5025" y="440"/>
                </a:lnTo>
                <a:lnTo>
                  <a:pt x="5025" y="441"/>
                </a:lnTo>
                <a:lnTo>
                  <a:pt x="5026" y="441"/>
                </a:lnTo>
                <a:lnTo>
                  <a:pt x="5028" y="442"/>
                </a:lnTo>
                <a:lnTo>
                  <a:pt x="5032" y="441"/>
                </a:lnTo>
                <a:lnTo>
                  <a:pt x="5035" y="439"/>
                </a:lnTo>
                <a:lnTo>
                  <a:pt x="5043" y="433"/>
                </a:lnTo>
                <a:lnTo>
                  <a:pt x="5047" y="430"/>
                </a:lnTo>
                <a:lnTo>
                  <a:pt x="5045" y="405"/>
                </a:lnTo>
                <a:lnTo>
                  <a:pt x="5043" y="379"/>
                </a:lnTo>
                <a:lnTo>
                  <a:pt x="5043" y="372"/>
                </a:lnTo>
                <a:lnTo>
                  <a:pt x="5044" y="366"/>
                </a:lnTo>
                <a:lnTo>
                  <a:pt x="5045" y="361"/>
                </a:lnTo>
                <a:lnTo>
                  <a:pt x="5047" y="355"/>
                </a:lnTo>
                <a:lnTo>
                  <a:pt x="5051" y="350"/>
                </a:lnTo>
                <a:lnTo>
                  <a:pt x="5055" y="346"/>
                </a:lnTo>
                <a:lnTo>
                  <a:pt x="5060" y="343"/>
                </a:lnTo>
                <a:lnTo>
                  <a:pt x="5065" y="341"/>
                </a:lnTo>
                <a:lnTo>
                  <a:pt x="5073" y="324"/>
                </a:lnTo>
                <a:lnTo>
                  <a:pt x="5084" y="300"/>
                </a:lnTo>
                <a:lnTo>
                  <a:pt x="5086" y="295"/>
                </a:lnTo>
                <a:lnTo>
                  <a:pt x="5087" y="290"/>
                </a:lnTo>
                <a:lnTo>
                  <a:pt x="5087" y="285"/>
                </a:lnTo>
                <a:lnTo>
                  <a:pt x="5087" y="280"/>
                </a:lnTo>
                <a:lnTo>
                  <a:pt x="5085" y="277"/>
                </a:lnTo>
                <a:lnTo>
                  <a:pt x="5081" y="275"/>
                </a:lnTo>
                <a:lnTo>
                  <a:pt x="5076" y="273"/>
                </a:lnTo>
                <a:lnTo>
                  <a:pt x="5068" y="272"/>
                </a:lnTo>
                <a:lnTo>
                  <a:pt x="5067" y="275"/>
                </a:lnTo>
                <a:lnTo>
                  <a:pt x="5065" y="277"/>
                </a:lnTo>
                <a:lnTo>
                  <a:pt x="5063" y="278"/>
                </a:lnTo>
                <a:lnTo>
                  <a:pt x="5060" y="280"/>
                </a:lnTo>
                <a:lnTo>
                  <a:pt x="5053" y="283"/>
                </a:lnTo>
                <a:lnTo>
                  <a:pt x="5047" y="284"/>
                </a:lnTo>
                <a:lnTo>
                  <a:pt x="5045" y="275"/>
                </a:lnTo>
                <a:lnTo>
                  <a:pt x="5043" y="267"/>
                </a:lnTo>
                <a:lnTo>
                  <a:pt x="5042" y="258"/>
                </a:lnTo>
                <a:lnTo>
                  <a:pt x="5041" y="250"/>
                </a:lnTo>
                <a:lnTo>
                  <a:pt x="5043" y="242"/>
                </a:lnTo>
                <a:lnTo>
                  <a:pt x="5045" y="236"/>
                </a:lnTo>
                <a:lnTo>
                  <a:pt x="5047" y="233"/>
                </a:lnTo>
                <a:lnTo>
                  <a:pt x="5051" y="231"/>
                </a:lnTo>
                <a:lnTo>
                  <a:pt x="5054" y="230"/>
                </a:lnTo>
                <a:lnTo>
                  <a:pt x="5058" y="229"/>
                </a:lnTo>
                <a:lnTo>
                  <a:pt x="5058" y="232"/>
                </a:lnTo>
                <a:lnTo>
                  <a:pt x="5060" y="234"/>
                </a:lnTo>
                <a:lnTo>
                  <a:pt x="5062" y="237"/>
                </a:lnTo>
                <a:lnTo>
                  <a:pt x="5065" y="239"/>
                </a:lnTo>
                <a:lnTo>
                  <a:pt x="5068" y="240"/>
                </a:lnTo>
                <a:lnTo>
                  <a:pt x="5072" y="241"/>
                </a:lnTo>
                <a:lnTo>
                  <a:pt x="5076" y="242"/>
                </a:lnTo>
                <a:lnTo>
                  <a:pt x="5079" y="241"/>
                </a:lnTo>
                <a:lnTo>
                  <a:pt x="5082" y="241"/>
                </a:lnTo>
                <a:lnTo>
                  <a:pt x="5085" y="239"/>
                </a:lnTo>
                <a:lnTo>
                  <a:pt x="5087" y="237"/>
                </a:lnTo>
                <a:lnTo>
                  <a:pt x="5089" y="234"/>
                </a:lnTo>
                <a:lnTo>
                  <a:pt x="5089" y="230"/>
                </a:lnTo>
                <a:lnTo>
                  <a:pt x="5089" y="225"/>
                </a:lnTo>
                <a:lnTo>
                  <a:pt x="5087" y="218"/>
                </a:lnTo>
                <a:lnTo>
                  <a:pt x="5084" y="211"/>
                </a:lnTo>
                <a:lnTo>
                  <a:pt x="5080" y="209"/>
                </a:lnTo>
                <a:lnTo>
                  <a:pt x="5078" y="207"/>
                </a:lnTo>
                <a:lnTo>
                  <a:pt x="5077" y="206"/>
                </a:lnTo>
                <a:lnTo>
                  <a:pt x="5077" y="203"/>
                </a:lnTo>
                <a:lnTo>
                  <a:pt x="5079" y="200"/>
                </a:lnTo>
                <a:lnTo>
                  <a:pt x="5080" y="197"/>
                </a:lnTo>
                <a:lnTo>
                  <a:pt x="5126" y="197"/>
                </a:lnTo>
                <a:lnTo>
                  <a:pt x="5126" y="200"/>
                </a:lnTo>
                <a:lnTo>
                  <a:pt x="5126" y="205"/>
                </a:lnTo>
                <a:lnTo>
                  <a:pt x="5126" y="208"/>
                </a:lnTo>
                <a:lnTo>
                  <a:pt x="5125" y="212"/>
                </a:lnTo>
                <a:lnTo>
                  <a:pt x="5123" y="219"/>
                </a:lnTo>
                <a:lnTo>
                  <a:pt x="5121" y="226"/>
                </a:lnTo>
                <a:lnTo>
                  <a:pt x="5121" y="229"/>
                </a:lnTo>
                <a:lnTo>
                  <a:pt x="5121" y="231"/>
                </a:lnTo>
                <a:lnTo>
                  <a:pt x="5122" y="234"/>
                </a:lnTo>
                <a:lnTo>
                  <a:pt x="5124" y="235"/>
                </a:lnTo>
                <a:lnTo>
                  <a:pt x="5127" y="237"/>
                </a:lnTo>
                <a:lnTo>
                  <a:pt x="5131" y="238"/>
                </a:lnTo>
                <a:lnTo>
                  <a:pt x="5138" y="239"/>
                </a:lnTo>
                <a:lnTo>
                  <a:pt x="5145" y="239"/>
                </a:lnTo>
                <a:lnTo>
                  <a:pt x="5146" y="237"/>
                </a:lnTo>
                <a:lnTo>
                  <a:pt x="5147" y="235"/>
                </a:lnTo>
                <a:lnTo>
                  <a:pt x="5150" y="233"/>
                </a:lnTo>
                <a:lnTo>
                  <a:pt x="5153" y="232"/>
                </a:lnTo>
                <a:lnTo>
                  <a:pt x="5160" y="230"/>
                </a:lnTo>
                <a:lnTo>
                  <a:pt x="5166" y="230"/>
                </a:lnTo>
                <a:lnTo>
                  <a:pt x="5168" y="249"/>
                </a:lnTo>
                <a:lnTo>
                  <a:pt x="5168" y="266"/>
                </a:lnTo>
                <a:lnTo>
                  <a:pt x="5168" y="270"/>
                </a:lnTo>
                <a:lnTo>
                  <a:pt x="5167" y="273"/>
                </a:lnTo>
                <a:lnTo>
                  <a:pt x="5165" y="275"/>
                </a:lnTo>
                <a:lnTo>
                  <a:pt x="5163" y="277"/>
                </a:lnTo>
                <a:lnTo>
                  <a:pt x="5161" y="278"/>
                </a:lnTo>
                <a:lnTo>
                  <a:pt x="5157" y="279"/>
                </a:lnTo>
                <a:lnTo>
                  <a:pt x="5153" y="279"/>
                </a:lnTo>
                <a:lnTo>
                  <a:pt x="5147" y="279"/>
                </a:lnTo>
                <a:lnTo>
                  <a:pt x="5141" y="277"/>
                </a:lnTo>
                <a:lnTo>
                  <a:pt x="5135" y="277"/>
                </a:lnTo>
                <a:lnTo>
                  <a:pt x="5129" y="278"/>
                </a:lnTo>
                <a:lnTo>
                  <a:pt x="5125" y="280"/>
                </a:lnTo>
                <a:lnTo>
                  <a:pt x="5124" y="283"/>
                </a:lnTo>
                <a:lnTo>
                  <a:pt x="5123" y="285"/>
                </a:lnTo>
                <a:lnTo>
                  <a:pt x="5122" y="287"/>
                </a:lnTo>
                <a:lnTo>
                  <a:pt x="5122" y="290"/>
                </a:lnTo>
                <a:lnTo>
                  <a:pt x="5123" y="296"/>
                </a:lnTo>
                <a:lnTo>
                  <a:pt x="5126" y="304"/>
                </a:lnTo>
                <a:lnTo>
                  <a:pt x="5127" y="308"/>
                </a:lnTo>
                <a:lnTo>
                  <a:pt x="5128" y="313"/>
                </a:lnTo>
                <a:lnTo>
                  <a:pt x="5129" y="317"/>
                </a:lnTo>
                <a:lnTo>
                  <a:pt x="5131" y="321"/>
                </a:lnTo>
                <a:lnTo>
                  <a:pt x="5137" y="328"/>
                </a:lnTo>
                <a:lnTo>
                  <a:pt x="5143" y="335"/>
                </a:lnTo>
                <a:lnTo>
                  <a:pt x="5149" y="343"/>
                </a:lnTo>
                <a:lnTo>
                  <a:pt x="5157" y="349"/>
                </a:lnTo>
                <a:lnTo>
                  <a:pt x="5162" y="356"/>
                </a:lnTo>
                <a:lnTo>
                  <a:pt x="5166" y="365"/>
                </a:lnTo>
                <a:lnTo>
                  <a:pt x="5165" y="386"/>
                </a:lnTo>
                <a:lnTo>
                  <a:pt x="5164" y="404"/>
                </a:lnTo>
                <a:lnTo>
                  <a:pt x="5164" y="411"/>
                </a:lnTo>
                <a:lnTo>
                  <a:pt x="5164" y="416"/>
                </a:lnTo>
                <a:lnTo>
                  <a:pt x="5164" y="422"/>
                </a:lnTo>
                <a:lnTo>
                  <a:pt x="5165" y="426"/>
                </a:lnTo>
                <a:lnTo>
                  <a:pt x="5167" y="429"/>
                </a:lnTo>
                <a:lnTo>
                  <a:pt x="5170" y="432"/>
                </a:lnTo>
                <a:lnTo>
                  <a:pt x="5175" y="433"/>
                </a:lnTo>
                <a:lnTo>
                  <a:pt x="5180" y="434"/>
                </a:lnTo>
                <a:lnTo>
                  <a:pt x="5196" y="433"/>
                </a:lnTo>
                <a:lnTo>
                  <a:pt x="5219" y="429"/>
                </a:lnTo>
                <a:lnTo>
                  <a:pt x="5221" y="427"/>
                </a:lnTo>
                <a:lnTo>
                  <a:pt x="5225" y="423"/>
                </a:lnTo>
                <a:lnTo>
                  <a:pt x="5234" y="418"/>
                </a:lnTo>
                <a:lnTo>
                  <a:pt x="5243" y="411"/>
                </a:lnTo>
                <a:lnTo>
                  <a:pt x="5267" y="397"/>
                </a:lnTo>
                <a:lnTo>
                  <a:pt x="5297" y="383"/>
                </a:lnTo>
                <a:lnTo>
                  <a:pt x="5311" y="376"/>
                </a:lnTo>
                <a:lnTo>
                  <a:pt x="5326" y="370"/>
                </a:lnTo>
                <a:lnTo>
                  <a:pt x="5340" y="366"/>
                </a:lnTo>
                <a:lnTo>
                  <a:pt x="5352" y="363"/>
                </a:lnTo>
                <a:lnTo>
                  <a:pt x="5364" y="361"/>
                </a:lnTo>
                <a:lnTo>
                  <a:pt x="5373" y="362"/>
                </a:lnTo>
                <a:lnTo>
                  <a:pt x="5377" y="363"/>
                </a:lnTo>
                <a:lnTo>
                  <a:pt x="5380" y="364"/>
                </a:lnTo>
                <a:lnTo>
                  <a:pt x="5383" y="367"/>
                </a:lnTo>
                <a:lnTo>
                  <a:pt x="5384" y="370"/>
                </a:lnTo>
                <a:lnTo>
                  <a:pt x="5398" y="371"/>
                </a:lnTo>
                <a:lnTo>
                  <a:pt x="5409" y="373"/>
                </a:lnTo>
                <a:lnTo>
                  <a:pt x="5418" y="377"/>
                </a:lnTo>
                <a:lnTo>
                  <a:pt x="5426" y="382"/>
                </a:lnTo>
                <a:lnTo>
                  <a:pt x="5434" y="385"/>
                </a:lnTo>
                <a:lnTo>
                  <a:pt x="5444" y="388"/>
                </a:lnTo>
                <a:lnTo>
                  <a:pt x="5448" y="389"/>
                </a:lnTo>
                <a:lnTo>
                  <a:pt x="5454" y="389"/>
                </a:lnTo>
                <a:lnTo>
                  <a:pt x="5461" y="389"/>
                </a:lnTo>
                <a:lnTo>
                  <a:pt x="5468" y="388"/>
                </a:lnTo>
                <a:lnTo>
                  <a:pt x="5469" y="385"/>
                </a:lnTo>
                <a:lnTo>
                  <a:pt x="5472" y="383"/>
                </a:lnTo>
                <a:lnTo>
                  <a:pt x="5478" y="381"/>
                </a:lnTo>
                <a:lnTo>
                  <a:pt x="5484" y="379"/>
                </a:lnTo>
                <a:lnTo>
                  <a:pt x="5500" y="375"/>
                </a:lnTo>
                <a:lnTo>
                  <a:pt x="5519" y="373"/>
                </a:lnTo>
                <a:lnTo>
                  <a:pt x="5539" y="371"/>
                </a:lnTo>
                <a:lnTo>
                  <a:pt x="5557" y="370"/>
                </a:lnTo>
                <a:lnTo>
                  <a:pt x="5573" y="370"/>
                </a:lnTo>
                <a:lnTo>
                  <a:pt x="5584" y="371"/>
                </a:lnTo>
                <a:lnTo>
                  <a:pt x="5584" y="373"/>
                </a:lnTo>
                <a:lnTo>
                  <a:pt x="5586" y="376"/>
                </a:lnTo>
                <a:lnTo>
                  <a:pt x="5588" y="379"/>
                </a:lnTo>
                <a:lnTo>
                  <a:pt x="5591" y="381"/>
                </a:lnTo>
                <a:lnTo>
                  <a:pt x="5598" y="384"/>
                </a:lnTo>
                <a:lnTo>
                  <a:pt x="5608" y="386"/>
                </a:lnTo>
                <a:lnTo>
                  <a:pt x="5627" y="388"/>
                </a:lnTo>
                <a:lnTo>
                  <a:pt x="5639" y="388"/>
                </a:lnTo>
                <a:lnTo>
                  <a:pt x="5644" y="396"/>
                </a:lnTo>
                <a:lnTo>
                  <a:pt x="5648" y="404"/>
                </a:lnTo>
                <a:lnTo>
                  <a:pt x="5651" y="409"/>
                </a:lnTo>
                <a:lnTo>
                  <a:pt x="5655" y="413"/>
                </a:lnTo>
                <a:lnTo>
                  <a:pt x="5663" y="419"/>
                </a:lnTo>
                <a:lnTo>
                  <a:pt x="5670" y="423"/>
                </a:lnTo>
                <a:lnTo>
                  <a:pt x="5673" y="425"/>
                </a:lnTo>
                <a:lnTo>
                  <a:pt x="5676" y="428"/>
                </a:lnTo>
                <a:lnTo>
                  <a:pt x="5679" y="431"/>
                </a:lnTo>
                <a:lnTo>
                  <a:pt x="5682" y="435"/>
                </a:lnTo>
                <a:lnTo>
                  <a:pt x="5684" y="442"/>
                </a:lnTo>
                <a:lnTo>
                  <a:pt x="5685" y="449"/>
                </a:lnTo>
                <a:lnTo>
                  <a:pt x="5686" y="459"/>
                </a:lnTo>
                <a:lnTo>
                  <a:pt x="5687" y="470"/>
                </a:lnTo>
                <a:lnTo>
                  <a:pt x="5698" y="476"/>
                </a:lnTo>
                <a:lnTo>
                  <a:pt x="5709" y="481"/>
                </a:lnTo>
                <a:lnTo>
                  <a:pt x="5712" y="484"/>
                </a:lnTo>
                <a:lnTo>
                  <a:pt x="5715" y="489"/>
                </a:lnTo>
                <a:lnTo>
                  <a:pt x="5716" y="496"/>
                </a:lnTo>
                <a:lnTo>
                  <a:pt x="5716" y="505"/>
                </a:lnTo>
                <a:close/>
              </a:path>
            </a:pathLst>
          </a:custGeom>
          <a:solidFill>
            <a:srgbClr val="E41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pl-PL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260488-275A-AEF9-975F-81D9ABB7A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201" y="938640"/>
            <a:ext cx="6059369" cy="3670494"/>
          </a:xfrm>
          <a:prstGeom prst="rect">
            <a:avLst/>
          </a:prstGeom>
        </p:spPr>
      </p:pic>
      <p:graphicFrame>
        <p:nvGraphicFramePr>
          <p:cNvPr id="11" name="Tabela 1">
            <a:extLst>
              <a:ext uri="{FF2B5EF4-FFF2-40B4-BE49-F238E27FC236}">
                <a16:creationId xmlns:a16="http://schemas.microsoft.com/office/drawing/2014/main" id="{6259FD28-6D58-8DDE-A6D0-59529248D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705769"/>
              </p:ext>
            </p:extLst>
          </p:nvPr>
        </p:nvGraphicFramePr>
        <p:xfrm>
          <a:off x="634948" y="1429793"/>
          <a:ext cx="1656184" cy="2648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3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  <a:latin typeface="Open Sans  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Euro IV (ON)</a:t>
                      </a:r>
                      <a:endParaRPr lang="pl-PL" sz="900" b="1" i="0" u="none" strike="noStrike" dirty="0">
                        <a:effectLst/>
                        <a:latin typeface="Open Sans 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Open Sans  "/>
                          <a:ea typeface="Open Sans"/>
                          <a:cs typeface="Open Sans"/>
                        </a:rPr>
                        <a:t>116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Open Sans 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3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>
                          <a:effectLst/>
                          <a:latin typeface="Open Sans  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Euro V (ON)</a:t>
                      </a:r>
                      <a:endParaRPr lang="pl-PL" sz="900" b="1" i="0" u="none" strike="noStrike">
                        <a:effectLst/>
                        <a:latin typeface="Open Sans 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Open Sans  "/>
                          <a:ea typeface="Open Sans"/>
                          <a:cs typeface="Open Sans"/>
                        </a:rPr>
                        <a:t>122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Open Sans 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3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>
                          <a:effectLst/>
                          <a:latin typeface="Open Sans  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EEV</a:t>
                      </a:r>
                      <a:r>
                        <a:rPr lang="pl-PL" sz="900" b="1" u="none" strike="noStrike" baseline="0">
                          <a:effectLst/>
                          <a:latin typeface="Open Sans  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pl-PL" sz="900" b="1" u="none" strike="noStrike">
                          <a:effectLst/>
                          <a:latin typeface="Open Sans  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(ON)</a:t>
                      </a:r>
                      <a:br>
                        <a:rPr lang="pl-PL" sz="900" b="1" u="none" strike="noStrike">
                          <a:effectLst/>
                          <a:latin typeface="Open Sans  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pl-PL" sz="900" b="1" u="none" strike="noStrike">
                          <a:effectLst/>
                          <a:latin typeface="Open Sans  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 tym 4 Hybrydy</a:t>
                      </a:r>
                      <a:endParaRPr lang="pl-PL" sz="900" b="1" i="0" u="none" strike="noStrike">
                        <a:effectLst/>
                        <a:latin typeface="Open Sans 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Open Sans  "/>
                          <a:ea typeface="Open Sans"/>
                          <a:cs typeface="Open Sans"/>
                        </a:rPr>
                        <a:t>377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Open Sans 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3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>
                          <a:effectLst/>
                          <a:latin typeface="Open Sans  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Euro VI (ON)</a:t>
                      </a:r>
                      <a:endParaRPr lang="pl-PL" sz="900" b="1" i="0" u="none" strike="noStrike">
                        <a:effectLst/>
                        <a:latin typeface="Open Sans 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  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3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>
                          <a:effectLst/>
                          <a:latin typeface="Open Sans  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Euro VI (LNG, CNG)</a:t>
                      </a:r>
                      <a:endParaRPr lang="pl-PL" sz="900" b="1" i="0" u="none" strike="noStrike">
                        <a:effectLst/>
                        <a:latin typeface="Open Sans 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Open Sans  "/>
                          <a:ea typeface="Open Sans"/>
                          <a:cs typeface="Open Sans"/>
                        </a:rPr>
                        <a:t>364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Open Sans 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3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>
                          <a:effectLst/>
                          <a:latin typeface="Open Sans  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BEV (Elektryczne)</a:t>
                      </a:r>
                      <a:endParaRPr lang="pl-PL" sz="900" b="1" i="0" u="none" strike="noStrike">
                        <a:solidFill>
                          <a:srgbClr val="FF0000"/>
                        </a:solidFill>
                        <a:effectLst/>
                        <a:latin typeface="Open Sans 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Open Sans  "/>
                          <a:ea typeface="Open Sans"/>
                          <a:cs typeface="Open Sans"/>
                        </a:rPr>
                        <a:t>203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chemeClr val="tx1"/>
                          </a:solidFill>
                          <a:effectLst/>
                          <a:latin typeface="Open Sans  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Razem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Open Sans  "/>
                          <a:ea typeface="Open Sans"/>
                          <a:cs typeface="Open Sans"/>
                        </a:rPr>
                        <a:t>1426</a:t>
                      </a:r>
                      <a:endParaRPr lang="pl-PL" sz="1200" b="1" i="0" u="none" strike="noStrike">
                        <a:effectLst/>
                        <a:latin typeface="Open Sans  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Symbol zastępczy stopki 2">
            <a:extLst>
              <a:ext uri="{FF2B5EF4-FFF2-40B4-BE49-F238E27FC236}">
                <a16:creationId xmlns:a16="http://schemas.microsoft.com/office/drawing/2014/main" id="{336084D7-E498-970F-2B1A-72415ACC3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8155" y="4767263"/>
            <a:ext cx="4789561" cy="273844"/>
          </a:xfrm>
        </p:spPr>
        <p:txBody>
          <a:bodyPr/>
          <a:lstStyle/>
          <a:p>
            <a:pPr defTabSz="685800"/>
            <a:r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Warszawa </a:t>
            </a:r>
            <a:fld id="{93072C01-6B1B-468B-87A0-E1D35F6D9B86}" type="datetime4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19 maja 2025</a:t>
            </a:fld>
            <a:r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163562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40AC0-DEE6-79EF-1026-18AF09144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ole tekstowe 39">
            <a:extLst>
              <a:ext uri="{FF2B5EF4-FFF2-40B4-BE49-F238E27FC236}">
                <a16:creationId xmlns:a16="http://schemas.microsoft.com/office/drawing/2014/main" id="{0CDBEBA0-B073-42BF-4C04-71083D6BE757}"/>
              </a:ext>
            </a:extLst>
          </p:cNvPr>
          <p:cNvSpPr txBox="1"/>
          <p:nvPr/>
        </p:nvSpPr>
        <p:spPr>
          <a:xfrm>
            <a:off x="244317" y="71929"/>
            <a:ext cx="665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l-PL">
                <a:solidFill>
                  <a:srgbClr val="E41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Autobusy zasilane paliwem metanowym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8B011AB8-6D10-E923-1220-89DA82837A21}"/>
              </a:ext>
            </a:extLst>
          </p:cNvPr>
          <p:cNvSpPr/>
          <p:nvPr/>
        </p:nvSpPr>
        <p:spPr>
          <a:xfrm flipH="1">
            <a:off x="320755" y="442913"/>
            <a:ext cx="8502491" cy="27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41D2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l-P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D1497FA-2086-EC30-F430-B975CFBA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5846" y="4767263"/>
            <a:ext cx="2057400" cy="273844"/>
          </a:xfrm>
        </p:spPr>
        <p:txBody>
          <a:bodyPr/>
          <a:lstStyle/>
          <a:p>
            <a:pPr defTabSz="685800"/>
            <a:fld id="{546B9E42-3626-4164-8DC5-77E14E065AE1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4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B867700-4465-0122-5911-7A4EB3DBD805}"/>
              </a:ext>
            </a:extLst>
          </p:cNvPr>
          <p:cNvSpPr>
            <a:spLocks noEditPoints="1"/>
          </p:cNvSpPr>
          <p:nvPr/>
        </p:nvSpPr>
        <p:spPr bwMode="auto">
          <a:xfrm>
            <a:off x="8203883" y="145549"/>
            <a:ext cx="622935" cy="199008"/>
          </a:xfrm>
          <a:custGeom>
            <a:avLst/>
            <a:gdLst>
              <a:gd name="T0" fmla="*/ 4675 w 16828"/>
              <a:gd name="T1" fmla="*/ 429 h 5376"/>
              <a:gd name="T2" fmla="*/ 4704 w 16828"/>
              <a:gd name="T3" fmla="*/ 757 h 5376"/>
              <a:gd name="T4" fmla="*/ 9978 w 16828"/>
              <a:gd name="T5" fmla="*/ 2788 h 5376"/>
              <a:gd name="T6" fmla="*/ 11099 w 16828"/>
              <a:gd name="T7" fmla="*/ 2769 h 5376"/>
              <a:gd name="T8" fmla="*/ 11629 w 16828"/>
              <a:gd name="T9" fmla="*/ 3644 h 5376"/>
              <a:gd name="T10" fmla="*/ 10590 w 16828"/>
              <a:gd name="T11" fmla="*/ 3382 h 5376"/>
              <a:gd name="T12" fmla="*/ 9709 w 16828"/>
              <a:gd name="T13" fmla="*/ 3327 h 5376"/>
              <a:gd name="T14" fmla="*/ 8520 w 16828"/>
              <a:gd name="T15" fmla="*/ 3468 h 5376"/>
              <a:gd name="T16" fmla="*/ 14168 w 16828"/>
              <a:gd name="T17" fmla="*/ 2939 h 5376"/>
              <a:gd name="T18" fmla="*/ 11407 w 16828"/>
              <a:gd name="T19" fmla="*/ 5261 h 5376"/>
              <a:gd name="T20" fmla="*/ 16222 w 16828"/>
              <a:gd name="T21" fmla="*/ 3713 h 5376"/>
              <a:gd name="T22" fmla="*/ 15509 w 16828"/>
              <a:gd name="T23" fmla="*/ 3332 h 5376"/>
              <a:gd name="T24" fmla="*/ 14496 w 16828"/>
              <a:gd name="T25" fmla="*/ 4549 h 5376"/>
              <a:gd name="T26" fmla="*/ 15249 w 16828"/>
              <a:gd name="T27" fmla="*/ 4776 h 5376"/>
              <a:gd name="T28" fmla="*/ 14224 w 16828"/>
              <a:gd name="T29" fmla="*/ 5275 h 5376"/>
              <a:gd name="T30" fmla="*/ 14127 w 16828"/>
              <a:gd name="T31" fmla="*/ 3962 h 5376"/>
              <a:gd name="T32" fmla="*/ 16039 w 16828"/>
              <a:gd name="T33" fmla="*/ 2776 h 5376"/>
              <a:gd name="T34" fmla="*/ 15969 w 16828"/>
              <a:gd name="T35" fmla="*/ 5325 h 5376"/>
              <a:gd name="T36" fmla="*/ 5049 w 16828"/>
              <a:gd name="T37" fmla="*/ 627 h 5376"/>
              <a:gd name="T38" fmla="*/ 4889 w 16828"/>
              <a:gd name="T39" fmla="*/ 587 h 5376"/>
              <a:gd name="T40" fmla="*/ 4912 w 16828"/>
              <a:gd name="T41" fmla="*/ 734 h 5376"/>
              <a:gd name="T42" fmla="*/ 4848 w 16828"/>
              <a:gd name="T43" fmla="*/ 443 h 5376"/>
              <a:gd name="T44" fmla="*/ 5297 w 16828"/>
              <a:gd name="T45" fmla="*/ 488 h 5376"/>
              <a:gd name="T46" fmla="*/ 4294 w 16828"/>
              <a:gd name="T47" fmla="*/ 17 h 5376"/>
              <a:gd name="T48" fmla="*/ 4469 w 16828"/>
              <a:gd name="T49" fmla="*/ 2395 h 5376"/>
              <a:gd name="T50" fmla="*/ 3991 w 16828"/>
              <a:gd name="T51" fmla="*/ 1937 h 5376"/>
              <a:gd name="T52" fmla="*/ 4416 w 16828"/>
              <a:gd name="T53" fmla="*/ 1121 h 5376"/>
              <a:gd name="T54" fmla="*/ 4755 w 16828"/>
              <a:gd name="T55" fmla="*/ 1157 h 5376"/>
              <a:gd name="T56" fmla="*/ 6241 w 16828"/>
              <a:gd name="T57" fmla="*/ 1576 h 5376"/>
              <a:gd name="T58" fmla="*/ 4755 w 16828"/>
              <a:gd name="T59" fmla="*/ 1269 h 5376"/>
              <a:gd name="T60" fmla="*/ 4450 w 16828"/>
              <a:gd name="T61" fmla="*/ 1427 h 5376"/>
              <a:gd name="T62" fmla="*/ 4549 w 16828"/>
              <a:gd name="T63" fmla="*/ 1966 h 5376"/>
              <a:gd name="T64" fmla="*/ 4662 w 16828"/>
              <a:gd name="T65" fmla="*/ 1833 h 5376"/>
              <a:gd name="T66" fmla="*/ 4998 w 16828"/>
              <a:gd name="T67" fmla="*/ 1405 h 5376"/>
              <a:gd name="T68" fmla="*/ 5259 w 16828"/>
              <a:gd name="T69" fmla="*/ 1827 h 5376"/>
              <a:gd name="T70" fmla="*/ 5483 w 16828"/>
              <a:gd name="T71" fmla="*/ 2166 h 5376"/>
              <a:gd name="T72" fmla="*/ 6424 w 16828"/>
              <a:gd name="T73" fmla="*/ 2486 h 5376"/>
              <a:gd name="T74" fmla="*/ 5160 w 16828"/>
              <a:gd name="T75" fmla="*/ 649 h 5376"/>
              <a:gd name="T76" fmla="*/ 5137 w 16828"/>
              <a:gd name="T77" fmla="*/ 734 h 5376"/>
              <a:gd name="T78" fmla="*/ 5303 w 16828"/>
              <a:gd name="T79" fmla="*/ 692 h 5376"/>
              <a:gd name="T80" fmla="*/ 5595 w 16828"/>
              <a:gd name="T81" fmla="*/ 457 h 5376"/>
              <a:gd name="T82" fmla="*/ 5463 w 16828"/>
              <a:gd name="T83" fmla="*/ 730 h 5376"/>
              <a:gd name="T84" fmla="*/ 5496 w 16828"/>
              <a:gd name="T85" fmla="*/ 751 h 5376"/>
              <a:gd name="T86" fmla="*/ 6380 w 16828"/>
              <a:gd name="T87" fmla="*/ 2919 h 5376"/>
              <a:gd name="T88" fmla="*/ 5413 w 16828"/>
              <a:gd name="T89" fmla="*/ 3136 h 5376"/>
              <a:gd name="T90" fmla="*/ 5019 w 16828"/>
              <a:gd name="T91" fmla="*/ 3462 h 5376"/>
              <a:gd name="T92" fmla="*/ 4978 w 16828"/>
              <a:gd name="T93" fmla="*/ 4428 h 5376"/>
              <a:gd name="T94" fmla="*/ 5491 w 16828"/>
              <a:gd name="T95" fmla="*/ 4201 h 5376"/>
              <a:gd name="T96" fmla="*/ 5719 w 16828"/>
              <a:gd name="T97" fmla="*/ 3604 h 5376"/>
              <a:gd name="T98" fmla="*/ 5874 w 16828"/>
              <a:gd name="T99" fmla="*/ 4198 h 5376"/>
              <a:gd name="T100" fmla="*/ 5031 w 16828"/>
              <a:gd name="T101" fmla="*/ 4885 h 5376"/>
              <a:gd name="T102" fmla="*/ 4131 w 16828"/>
              <a:gd name="T103" fmla="*/ 3996 h 5376"/>
              <a:gd name="T104" fmla="*/ 5840 w 16828"/>
              <a:gd name="T105" fmla="*/ 5325 h 5376"/>
              <a:gd name="T106" fmla="*/ 5707 w 16828"/>
              <a:gd name="T107" fmla="*/ 578 h 5376"/>
              <a:gd name="T108" fmla="*/ 5478 w 16828"/>
              <a:gd name="T109" fmla="*/ 863 h 5376"/>
              <a:gd name="T110" fmla="*/ 4861 w 16828"/>
              <a:gd name="T111" fmla="*/ 905 h 5376"/>
              <a:gd name="T112" fmla="*/ 4606 w 16828"/>
              <a:gd name="T113" fmla="*/ 713 h 5376"/>
              <a:gd name="T114" fmla="*/ 4531 w 16828"/>
              <a:gd name="T115" fmla="*/ 426 h 5376"/>
              <a:gd name="T116" fmla="*/ 4925 w 16828"/>
              <a:gd name="T117" fmla="*/ 392 h 5376"/>
              <a:gd name="T118" fmla="*/ 5043 w 16828"/>
              <a:gd name="T119" fmla="*/ 267 h 5376"/>
              <a:gd name="T120" fmla="*/ 5138 w 16828"/>
              <a:gd name="T121" fmla="*/ 239 h 5376"/>
              <a:gd name="T122" fmla="*/ 5167 w 16828"/>
              <a:gd name="T123" fmla="*/ 429 h 5376"/>
              <a:gd name="T124" fmla="*/ 5588 w 16828"/>
              <a:gd name="T125" fmla="*/ 379 h 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28" h="5376">
                <a:moveTo>
                  <a:pt x="4770" y="732"/>
                </a:moveTo>
                <a:lnTo>
                  <a:pt x="4767" y="737"/>
                </a:lnTo>
                <a:lnTo>
                  <a:pt x="4762" y="740"/>
                </a:lnTo>
                <a:lnTo>
                  <a:pt x="4759" y="741"/>
                </a:lnTo>
                <a:lnTo>
                  <a:pt x="4755" y="740"/>
                </a:lnTo>
                <a:lnTo>
                  <a:pt x="4752" y="738"/>
                </a:lnTo>
                <a:lnTo>
                  <a:pt x="4749" y="734"/>
                </a:lnTo>
                <a:lnTo>
                  <a:pt x="4744" y="730"/>
                </a:lnTo>
                <a:lnTo>
                  <a:pt x="4742" y="723"/>
                </a:lnTo>
                <a:lnTo>
                  <a:pt x="4739" y="718"/>
                </a:lnTo>
                <a:lnTo>
                  <a:pt x="4737" y="712"/>
                </a:lnTo>
                <a:lnTo>
                  <a:pt x="4736" y="705"/>
                </a:lnTo>
                <a:lnTo>
                  <a:pt x="4736" y="700"/>
                </a:lnTo>
                <a:lnTo>
                  <a:pt x="4736" y="695"/>
                </a:lnTo>
                <a:lnTo>
                  <a:pt x="4737" y="692"/>
                </a:lnTo>
                <a:lnTo>
                  <a:pt x="4739" y="688"/>
                </a:lnTo>
                <a:lnTo>
                  <a:pt x="4743" y="688"/>
                </a:lnTo>
                <a:lnTo>
                  <a:pt x="4744" y="679"/>
                </a:lnTo>
                <a:lnTo>
                  <a:pt x="4744" y="668"/>
                </a:lnTo>
                <a:lnTo>
                  <a:pt x="4743" y="659"/>
                </a:lnTo>
                <a:lnTo>
                  <a:pt x="4740" y="651"/>
                </a:lnTo>
                <a:lnTo>
                  <a:pt x="4736" y="642"/>
                </a:lnTo>
                <a:lnTo>
                  <a:pt x="4730" y="635"/>
                </a:lnTo>
                <a:lnTo>
                  <a:pt x="4723" y="628"/>
                </a:lnTo>
                <a:lnTo>
                  <a:pt x="4715" y="623"/>
                </a:lnTo>
                <a:lnTo>
                  <a:pt x="4716" y="588"/>
                </a:lnTo>
                <a:lnTo>
                  <a:pt x="4717" y="555"/>
                </a:lnTo>
                <a:lnTo>
                  <a:pt x="4718" y="521"/>
                </a:lnTo>
                <a:lnTo>
                  <a:pt x="4719" y="486"/>
                </a:lnTo>
                <a:lnTo>
                  <a:pt x="4721" y="479"/>
                </a:lnTo>
                <a:lnTo>
                  <a:pt x="4723" y="472"/>
                </a:lnTo>
                <a:lnTo>
                  <a:pt x="4724" y="466"/>
                </a:lnTo>
                <a:lnTo>
                  <a:pt x="4724" y="460"/>
                </a:lnTo>
                <a:lnTo>
                  <a:pt x="4724" y="454"/>
                </a:lnTo>
                <a:lnTo>
                  <a:pt x="4723" y="450"/>
                </a:lnTo>
                <a:lnTo>
                  <a:pt x="4721" y="446"/>
                </a:lnTo>
                <a:lnTo>
                  <a:pt x="4719" y="443"/>
                </a:lnTo>
                <a:lnTo>
                  <a:pt x="4716" y="440"/>
                </a:lnTo>
                <a:lnTo>
                  <a:pt x="4713" y="436"/>
                </a:lnTo>
                <a:lnTo>
                  <a:pt x="4709" y="434"/>
                </a:lnTo>
                <a:lnTo>
                  <a:pt x="4706" y="432"/>
                </a:lnTo>
                <a:lnTo>
                  <a:pt x="4696" y="430"/>
                </a:lnTo>
                <a:lnTo>
                  <a:pt x="4686" y="429"/>
                </a:lnTo>
                <a:lnTo>
                  <a:pt x="4675" y="429"/>
                </a:lnTo>
                <a:lnTo>
                  <a:pt x="4665" y="430"/>
                </a:lnTo>
                <a:lnTo>
                  <a:pt x="4655" y="431"/>
                </a:lnTo>
                <a:lnTo>
                  <a:pt x="4646" y="434"/>
                </a:lnTo>
                <a:lnTo>
                  <a:pt x="4638" y="436"/>
                </a:lnTo>
                <a:lnTo>
                  <a:pt x="4632" y="440"/>
                </a:lnTo>
                <a:lnTo>
                  <a:pt x="4628" y="443"/>
                </a:lnTo>
                <a:lnTo>
                  <a:pt x="4627" y="446"/>
                </a:lnTo>
                <a:lnTo>
                  <a:pt x="4612" y="462"/>
                </a:lnTo>
                <a:lnTo>
                  <a:pt x="4600" y="477"/>
                </a:lnTo>
                <a:lnTo>
                  <a:pt x="4597" y="485"/>
                </a:lnTo>
                <a:lnTo>
                  <a:pt x="4595" y="492"/>
                </a:lnTo>
                <a:lnTo>
                  <a:pt x="4593" y="500"/>
                </a:lnTo>
                <a:lnTo>
                  <a:pt x="4592" y="507"/>
                </a:lnTo>
                <a:lnTo>
                  <a:pt x="4592" y="513"/>
                </a:lnTo>
                <a:lnTo>
                  <a:pt x="4592" y="520"/>
                </a:lnTo>
                <a:lnTo>
                  <a:pt x="4593" y="526"/>
                </a:lnTo>
                <a:lnTo>
                  <a:pt x="4594" y="532"/>
                </a:lnTo>
                <a:lnTo>
                  <a:pt x="4597" y="544"/>
                </a:lnTo>
                <a:lnTo>
                  <a:pt x="4602" y="556"/>
                </a:lnTo>
                <a:lnTo>
                  <a:pt x="4610" y="566"/>
                </a:lnTo>
                <a:lnTo>
                  <a:pt x="4617" y="577"/>
                </a:lnTo>
                <a:lnTo>
                  <a:pt x="4633" y="597"/>
                </a:lnTo>
                <a:lnTo>
                  <a:pt x="4651" y="617"/>
                </a:lnTo>
                <a:lnTo>
                  <a:pt x="4658" y="627"/>
                </a:lnTo>
                <a:lnTo>
                  <a:pt x="4666" y="639"/>
                </a:lnTo>
                <a:lnTo>
                  <a:pt x="4672" y="651"/>
                </a:lnTo>
                <a:lnTo>
                  <a:pt x="4677" y="662"/>
                </a:lnTo>
                <a:lnTo>
                  <a:pt x="4678" y="669"/>
                </a:lnTo>
                <a:lnTo>
                  <a:pt x="4680" y="676"/>
                </a:lnTo>
                <a:lnTo>
                  <a:pt x="4683" y="681"/>
                </a:lnTo>
                <a:lnTo>
                  <a:pt x="4687" y="686"/>
                </a:lnTo>
                <a:lnTo>
                  <a:pt x="4694" y="696"/>
                </a:lnTo>
                <a:lnTo>
                  <a:pt x="4701" y="704"/>
                </a:lnTo>
                <a:lnTo>
                  <a:pt x="4709" y="713"/>
                </a:lnTo>
                <a:lnTo>
                  <a:pt x="4715" y="721"/>
                </a:lnTo>
                <a:lnTo>
                  <a:pt x="4717" y="726"/>
                </a:lnTo>
                <a:lnTo>
                  <a:pt x="4719" y="732"/>
                </a:lnTo>
                <a:lnTo>
                  <a:pt x="4720" y="737"/>
                </a:lnTo>
                <a:lnTo>
                  <a:pt x="4721" y="743"/>
                </a:lnTo>
                <a:lnTo>
                  <a:pt x="4713" y="748"/>
                </a:lnTo>
                <a:lnTo>
                  <a:pt x="4708" y="751"/>
                </a:lnTo>
                <a:lnTo>
                  <a:pt x="4706" y="753"/>
                </a:lnTo>
                <a:lnTo>
                  <a:pt x="4704" y="755"/>
                </a:lnTo>
                <a:lnTo>
                  <a:pt x="4704" y="757"/>
                </a:lnTo>
                <a:lnTo>
                  <a:pt x="4704" y="759"/>
                </a:lnTo>
                <a:lnTo>
                  <a:pt x="4708" y="770"/>
                </a:lnTo>
                <a:lnTo>
                  <a:pt x="4714" y="781"/>
                </a:lnTo>
                <a:lnTo>
                  <a:pt x="4720" y="780"/>
                </a:lnTo>
                <a:lnTo>
                  <a:pt x="4729" y="779"/>
                </a:lnTo>
                <a:lnTo>
                  <a:pt x="4736" y="776"/>
                </a:lnTo>
                <a:lnTo>
                  <a:pt x="4744" y="773"/>
                </a:lnTo>
                <a:lnTo>
                  <a:pt x="4762" y="765"/>
                </a:lnTo>
                <a:lnTo>
                  <a:pt x="4777" y="756"/>
                </a:lnTo>
                <a:lnTo>
                  <a:pt x="4782" y="752"/>
                </a:lnTo>
                <a:lnTo>
                  <a:pt x="4788" y="748"/>
                </a:lnTo>
                <a:lnTo>
                  <a:pt x="4791" y="743"/>
                </a:lnTo>
                <a:lnTo>
                  <a:pt x="4791" y="739"/>
                </a:lnTo>
                <a:lnTo>
                  <a:pt x="4791" y="738"/>
                </a:lnTo>
                <a:lnTo>
                  <a:pt x="4790" y="736"/>
                </a:lnTo>
                <a:lnTo>
                  <a:pt x="4789" y="735"/>
                </a:lnTo>
                <a:lnTo>
                  <a:pt x="4785" y="734"/>
                </a:lnTo>
                <a:lnTo>
                  <a:pt x="4779" y="733"/>
                </a:lnTo>
                <a:lnTo>
                  <a:pt x="4770" y="732"/>
                </a:lnTo>
                <a:close/>
                <a:moveTo>
                  <a:pt x="9116" y="2943"/>
                </a:moveTo>
                <a:lnTo>
                  <a:pt x="9161" y="2918"/>
                </a:lnTo>
                <a:lnTo>
                  <a:pt x="9207" y="2896"/>
                </a:lnTo>
                <a:lnTo>
                  <a:pt x="9254" y="2875"/>
                </a:lnTo>
                <a:lnTo>
                  <a:pt x="9303" y="2856"/>
                </a:lnTo>
                <a:lnTo>
                  <a:pt x="9351" y="2838"/>
                </a:lnTo>
                <a:lnTo>
                  <a:pt x="9401" y="2822"/>
                </a:lnTo>
                <a:lnTo>
                  <a:pt x="9451" y="2808"/>
                </a:lnTo>
                <a:lnTo>
                  <a:pt x="9502" y="2795"/>
                </a:lnTo>
                <a:lnTo>
                  <a:pt x="9552" y="2786"/>
                </a:lnTo>
                <a:lnTo>
                  <a:pt x="9602" y="2777"/>
                </a:lnTo>
                <a:lnTo>
                  <a:pt x="9629" y="2773"/>
                </a:lnTo>
                <a:lnTo>
                  <a:pt x="9654" y="2771"/>
                </a:lnTo>
                <a:lnTo>
                  <a:pt x="9679" y="2769"/>
                </a:lnTo>
                <a:lnTo>
                  <a:pt x="9706" y="2767"/>
                </a:lnTo>
                <a:lnTo>
                  <a:pt x="9731" y="2765"/>
                </a:lnTo>
                <a:lnTo>
                  <a:pt x="9757" y="2764"/>
                </a:lnTo>
                <a:lnTo>
                  <a:pt x="9782" y="2765"/>
                </a:lnTo>
                <a:lnTo>
                  <a:pt x="9809" y="2765"/>
                </a:lnTo>
                <a:lnTo>
                  <a:pt x="9834" y="2767"/>
                </a:lnTo>
                <a:lnTo>
                  <a:pt x="9860" y="2769"/>
                </a:lnTo>
                <a:lnTo>
                  <a:pt x="9885" y="2772"/>
                </a:lnTo>
                <a:lnTo>
                  <a:pt x="9912" y="2775"/>
                </a:lnTo>
                <a:lnTo>
                  <a:pt x="9945" y="2780"/>
                </a:lnTo>
                <a:lnTo>
                  <a:pt x="9978" y="2788"/>
                </a:lnTo>
                <a:lnTo>
                  <a:pt x="10010" y="2797"/>
                </a:lnTo>
                <a:lnTo>
                  <a:pt x="10040" y="2808"/>
                </a:lnTo>
                <a:lnTo>
                  <a:pt x="10054" y="2814"/>
                </a:lnTo>
                <a:lnTo>
                  <a:pt x="10068" y="2820"/>
                </a:lnTo>
                <a:lnTo>
                  <a:pt x="10082" y="2828"/>
                </a:lnTo>
                <a:lnTo>
                  <a:pt x="10096" y="2834"/>
                </a:lnTo>
                <a:lnTo>
                  <a:pt x="10109" y="2842"/>
                </a:lnTo>
                <a:lnTo>
                  <a:pt x="10122" y="2851"/>
                </a:lnTo>
                <a:lnTo>
                  <a:pt x="10135" y="2859"/>
                </a:lnTo>
                <a:lnTo>
                  <a:pt x="10147" y="2868"/>
                </a:lnTo>
                <a:lnTo>
                  <a:pt x="10159" y="2877"/>
                </a:lnTo>
                <a:lnTo>
                  <a:pt x="10170" y="2888"/>
                </a:lnTo>
                <a:lnTo>
                  <a:pt x="10182" y="2898"/>
                </a:lnTo>
                <a:lnTo>
                  <a:pt x="10193" y="2909"/>
                </a:lnTo>
                <a:lnTo>
                  <a:pt x="10203" y="2920"/>
                </a:lnTo>
                <a:lnTo>
                  <a:pt x="10214" y="2932"/>
                </a:lnTo>
                <a:lnTo>
                  <a:pt x="10223" y="2944"/>
                </a:lnTo>
                <a:lnTo>
                  <a:pt x="10232" y="2956"/>
                </a:lnTo>
                <a:lnTo>
                  <a:pt x="10242" y="2970"/>
                </a:lnTo>
                <a:lnTo>
                  <a:pt x="10250" y="2983"/>
                </a:lnTo>
                <a:lnTo>
                  <a:pt x="10259" y="2997"/>
                </a:lnTo>
                <a:lnTo>
                  <a:pt x="10267" y="3011"/>
                </a:lnTo>
                <a:lnTo>
                  <a:pt x="10283" y="3042"/>
                </a:lnTo>
                <a:lnTo>
                  <a:pt x="10297" y="3073"/>
                </a:lnTo>
                <a:lnTo>
                  <a:pt x="10334" y="3046"/>
                </a:lnTo>
                <a:lnTo>
                  <a:pt x="10373" y="3019"/>
                </a:lnTo>
                <a:lnTo>
                  <a:pt x="10413" y="2993"/>
                </a:lnTo>
                <a:lnTo>
                  <a:pt x="10453" y="2969"/>
                </a:lnTo>
                <a:lnTo>
                  <a:pt x="10495" y="2946"/>
                </a:lnTo>
                <a:lnTo>
                  <a:pt x="10536" y="2924"/>
                </a:lnTo>
                <a:lnTo>
                  <a:pt x="10580" y="2903"/>
                </a:lnTo>
                <a:lnTo>
                  <a:pt x="10623" y="2884"/>
                </a:lnTo>
                <a:lnTo>
                  <a:pt x="10666" y="2866"/>
                </a:lnTo>
                <a:lnTo>
                  <a:pt x="10710" y="2849"/>
                </a:lnTo>
                <a:lnTo>
                  <a:pt x="10755" y="2834"/>
                </a:lnTo>
                <a:lnTo>
                  <a:pt x="10800" y="2820"/>
                </a:lnTo>
                <a:lnTo>
                  <a:pt x="10846" y="2808"/>
                </a:lnTo>
                <a:lnTo>
                  <a:pt x="10892" y="2797"/>
                </a:lnTo>
                <a:lnTo>
                  <a:pt x="10938" y="2788"/>
                </a:lnTo>
                <a:lnTo>
                  <a:pt x="10984" y="2780"/>
                </a:lnTo>
                <a:lnTo>
                  <a:pt x="11013" y="2776"/>
                </a:lnTo>
                <a:lnTo>
                  <a:pt x="11041" y="2773"/>
                </a:lnTo>
                <a:lnTo>
                  <a:pt x="11071" y="2771"/>
                </a:lnTo>
                <a:lnTo>
                  <a:pt x="11099" y="2769"/>
                </a:lnTo>
                <a:lnTo>
                  <a:pt x="11128" y="2768"/>
                </a:lnTo>
                <a:lnTo>
                  <a:pt x="11157" y="2767"/>
                </a:lnTo>
                <a:lnTo>
                  <a:pt x="11185" y="2767"/>
                </a:lnTo>
                <a:lnTo>
                  <a:pt x="11215" y="2769"/>
                </a:lnTo>
                <a:lnTo>
                  <a:pt x="11243" y="2771"/>
                </a:lnTo>
                <a:lnTo>
                  <a:pt x="11272" y="2774"/>
                </a:lnTo>
                <a:lnTo>
                  <a:pt x="11300" y="2777"/>
                </a:lnTo>
                <a:lnTo>
                  <a:pt x="11328" y="2782"/>
                </a:lnTo>
                <a:lnTo>
                  <a:pt x="11357" y="2789"/>
                </a:lnTo>
                <a:lnTo>
                  <a:pt x="11384" y="2797"/>
                </a:lnTo>
                <a:lnTo>
                  <a:pt x="11411" y="2806"/>
                </a:lnTo>
                <a:lnTo>
                  <a:pt x="11439" y="2816"/>
                </a:lnTo>
                <a:lnTo>
                  <a:pt x="11470" y="2831"/>
                </a:lnTo>
                <a:lnTo>
                  <a:pt x="11500" y="2847"/>
                </a:lnTo>
                <a:lnTo>
                  <a:pt x="11527" y="2865"/>
                </a:lnTo>
                <a:lnTo>
                  <a:pt x="11552" y="2884"/>
                </a:lnTo>
                <a:lnTo>
                  <a:pt x="11577" y="2903"/>
                </a:lnTo>
                <a:lnTo>
                  <a:pt x="11598" y="2924"/>
                </a:lnTo>
                <a:lnTo>
                  <a:pt x="11618" y="2946"/>
                </a:lnTo>
                <a:lnTo>
                  <a:pt x="11636" y="2968"/>
                </a:lnTo>
                <a:lnTo>
                  <a:pt x="11652" y="2991"/>
                </a:lnTo>
                <a:lnTo>
                  <a:pt x="11667" y="3016"/>
                </a:lnTo>
                <a:lnTo>
                  <a:pt x="11680" y="3041"/>
                </a:lnTo>
                <a:lnTo>
                  <a:pt x="11690" y="3067"/>
                </a:lnTo>
                <a:lnTo>
                  <a:pt x="11701" y="3093"/>
                </a:lnTo>
                <a:lnTo>
                  <a:pt x="11708" y="3121"/>
                </a:lnTo>
                <a:lnTo>
                  <a:pt x="11714" y="3148"/>
                </a:lnTo>
                <a:lnTo>
                  <a:pt x="11720" y="3176"/>
                </a:lnTo>
                <a:lnTo>
                  <a:pt x="11723" y="3204"/>
                </a:lnTo>
                <a:lnTo>
                  <a:pt x="11726" y="3234"/>
                </a:lnTo>
                <a:lnTo>
                  <a:pt x="11726" y="3262"/>
                </a:lnTo>
                <a:lnTo>
                  <a:pt x="11726" y="3292"/>
                </a:lnTo>
                <a:lnTo>
                  <a:pt x="11724" y="3321"/>
                </a:lnTo>
                <a:lnTo>
                  <a:pt x="11721" y="3351"/>
                </a:lnTo>
                <a:lnTo>
                  <a:pt x="11716" y="3381"/>
                </a:lnTo>
                <a:lnTo>
                  <a:pt x="11711" y="3411"/>
                </a:lnTo>
                <a:lnTo>
                  <a:pt x="11704" y="3440"/>
                </a:lnTo>
                <a:lnTo>
                  <a:pt x="11697" y="3471"/>
                </a:lnTo>
                <a:lnTo>
                  <a:pt x="11687" y="3500"/>
                </a:lnTo>
                <a:lnTo>
                  <a:pt x="11678" y="3529"/>
                </a:lnTo>
                <a:lnTo>
                  <a:pt x="11667" y="3558"/>
                </a:lnTo>
                <a:lnTo>
                  <a:pt x="11655" y="3587"/>
                </a:lnTo>
                <a:lnTo>
                  <a:pt x="11643" y="3615"/>
                </a:lnTo>
                <a:lnTo>
                  <a:pt x="11629" y="3644"/>
                </a:lnTo>
                <a:lnTo>
                  <a:pt x="10762" y="5326"/>
                </a:lnTo>
                <a:lnTo>
                  <a:pt x="10212" y="5326"/>
                </a:lnTo>
                <a:lnTo>
                  <a:pt x="11033" y="3732"/>
                </a:lnTo>
                <a:lnTo>
                  <a:pt x="11049" y="3701"/>
                </a:lnTo>
                <a:lnTo>
                  <a:pt x="11063" y="3668"/>
                </a:lnTo>
                <a:lnTo>
                  <a:pt x="11078" y="3633"/>
                </a:lnTo>
                <a:lnTo>
                  <a:pt x="11091" y="3598"/>
                </a:lnTo>
                <a:lnTo>
                  <a:pt x="11096" y="3580"/>
                </a:lnTo>
                <a:lnTo>
                  <a:pt x="11101" y="3563"/>
                </a:lnTo>
                <a:lnTo>
                  <a:pt x="11105" y="3545"/>
                </a:lnTo>
                <a:lnTo>
                  <a:pt x="11110" y="3528"/>
                </a:lnTo>
                <a:lnTo>
                  <a:pt x="11113" y="3510"/>
                </a:lnTo>
                <a:lnTo>
                  <a:pt x="11115" y="3493"/>
                </a:lnTo>
                <a:lnTo>
                  <a:pt x="11117" y="3476"/>
                </a:lnTo>
                <a:lnTo>
                  <a:pt x="11117" y="3459"/>
                </a:lnTo>
                <a:lnTo>
                  <a:pt x="11117" y="3443"/>
                </a:lnTo>
                <a:lnTo>
                  <a:pt x="11115" y="3428"/>
                </a:lnTo>
                <a:lnTo>
                  <a:pt x="11113" y="3412"/>
                </a:lnTo>
                <a:lnTo>
                  <a:pt x="11109" y="3397"/>
                </a:lnTo>
                <a:lnTo>
                  <a:pt x="11103" y="3383"/>
                </a:lnTo>
                <a:lnTo>
                  <a:pt x="11097" y="3371"/>
                </a:lnTo>
                <a:lnTo>
                  <a:pt x="11090" y="3358"/>
                </a:lnTo>
                <a:lnTo>
                  <a:pt x="11080" y="3346"/>
                </a:lnTo>
                <a:lnTo>
                  <a:pt x="11069" y="3336"/>
                </a:lnTo>
                <a:lnTo>
                  <a:pt x="11056" y="3325"/>
                </a:lnTo>
                <a:lnTo>
                  <a:pt x="11042" y="3317"/>
                </a:lnTo>
                <a:lnTo>
                  <a:pt x="11025" y="3310"/>
                </a:lnTo>
                <a:lnTo>
                  <a:pt x="11009" y="3303"/>
                </a:lnTo>
                <a:lnTo>
                  <a:pt x="10989" y="3298"/>
                </a:lnTo>
                <a:lnTo>
                  <a:pt x="10967" y="3294"/>
                </a:lnTo>
                <a:lnTo>
                  <a:pt x="10943" y="3291"/>
                </a:lnTo>
                <a:lnTo>
                  <a:pt x="10913" y="3291"/>
                </a:lnTo>
                <a:lnTo>
                  <a:pt x="10884" y="3292"/>
                </a:lnTo>
                <a:lnTo>
                  <a:pt x="10854" y="3295"/>
                </a:lnTo>
                <a:lnTo>
                  <a:pt x="10826" y="3298"/>
                </a:lnTo>
                <a:lnTo>
                  <a:pt x="10797" y="3303"/>
                </a:lnTo>
                <a:lnTo>
                  <a:pt x="10770" y="3310"/>
                </a:lnTo>
                <a:lnTo>
                  <a:pt x="10743" y="3317"/>
                </a:lnTo>
                <a:lnTo>
                  <a:pt x="10715" y="3324"/>
                </a:lnTo>
                <a:lnTo>
                  <a:pt x="10689" y="3334"/>
                </a:lnTo>
                <a:lnTo>
                  <a:pt x="10664" y="3344"/>
                </a:lnTo>
                <a:lnTo>
                  <a:pt x="10638" y="3356"/>
                </a:lnTo>
                <a:lnTo>
                  <a:pt x="10614" y="3369"/>
                </a:lnTo>
                <a:lnTo>
                  <a:pt x="10590" y="3382"/>
                </a:lnTo>
                <a:lnTo>
                  <a:pt x="10566" y="3397"/>
                </a:lnTo>
                <a:lnTo>
                  <a:pt x="10543" y="3412"/>
                </a:lnTo>
                <a:lnTo>
                  <a:pt x="10521" y="3428"/>
                </a:lnTo>
                <a:lnTo>
                  <a:pt x="10499" y="3446"/>
                </a:lnTo>
                <a:lnTo>
                  <a:pt x="10476" y="3462"/>
                </a:lnTo>
                <a:lnTo>
                  <a:pt x="10455" y="3481"/>
                </a:lnTo>
                <a:lnTo>
                  <a:pt x="10435" y="3500"/>
                </a:lnTo>
                <a:lnTo>
                  <a:pt x="10415" y="3520"/>
                </a:lnTo>
                <a:lnTo>
                  <a:pt x="10395" y="3541"/>
                </a:lnTo>
                <a:lnTo>
                  <a:pt x="10377" y="3563"/>
                </a:lnTo>
                <a:lnTo>
                  <a:pt x="10359" y="3585"/>
                </a:lnTo>
                <a:lnTo>
                  <a:pt x="10341" y="3608"/>
                </a:lnTo>
                <a:lnTo>
                  <a:pt x="10323" y="3631"/>
                </a:lnTo>
                <a:lnTo>
                  <a:pt x="10306" y="3654"/>
                </a:lnTo>
                <a:lnTo>
                  <a:pt x="10290" y="3679"/>
                </a:lnTo>
                <a:lnTo>
                  <a:pt x="10275" y="3703"/>
                </a:lnTo>
                <a:lnTo>
                  <a:pt x="10260" y="3728"/>
                </a:lnTo>
                <a:lnTo>
                  <a:pt x="10245" y="3753"/>
                </a:lnTo>
                <a:lnTo>
                  <a:pt x="10230" y="3780"/>
                </a:lnTo>
                <a:lnTo>
                  <a:pt x="9434" y="5326"/>
                </a:lnTo>
                <a:lnTo>
                  <a:pt x="8874" y="5326"/>
                </a:lnTo>
                <a:lnTo>
                  <a:pt x="9680" y="3763"/>
                </a:lnTo>
                <a:lnTo>
                  <a:pt x="9696" y="3729"/>
                </a:lnTo>
                <a:lnTo>
                  <a:pt x="9712" y="3694"/>
                </a:lnTo>
                <a:lnTo>
                  <a:pt x="9728" y="3657"/>
                </a:lnTo>
                <a:lnTo>
                  <a:pt x="9741" y="3619"/>
                </a:lnTo>
                <a:lnTo>
                  <a:pt x="9748" y="3601"/>
                </a:lnTo>
                <a:lnTo>
                  <a:pt x="9753" y="3582"/>
                </a:lnTo>
                <a:lnTo>
                  <a:pt x="9758" y="3563"/>
                </a:lnTo>
                <a:lnTo>
                  <a:pt x="9762" y="3544"/>
                </a:lnTo>
                <a:lnTo>
                  <a:pt x="9767" y="3525"/>
                </a:lnTo>
                <a:lnTo>
                  <a:pt x="9769" y="3506"/>
                </a:lnTo>
                <a:lnTo>
                  <a:pt x="9771" y="3488"/>
                </a:lnTo>
                <a:lnTo>
                  <a:pt x="9772" y="3470"/>
                </a:lnTo>
                <a:lnTo>
                  <a:pt x="9772" y="3453"/>
                </a:lnTo>
                <a:lnTo>
                  <a:pt x="9770" y="3436"/>
                </a:lnTo>
                <a:lnTo>
                  <a:pt x="9768" y="3419"/>
                </a:lnTo>
                <a:lnTo>
                  <a:pt x="9763" y="3403"/>
                </a:lnTo>
                <a:lnTo>
                  <a:pt x="9758" y="3389"/>
                </a:lnTo>
                <a:lnTo>
                  <a:pt x="9752" y="3375"/>
                </a:lnTo>
                <a:lnTo>
                  <a:pt x="9743" y="3361"/>
                </a:lnTo>
                <a:lnTo>
                  <a:pt x="9734" y="3349"/>
                </a:lnTo>
                <a:lnTo>
                  <a:pt x="9722" y="3338"/>
                </a:lnTo>
                <a:lnTo>
                  <a:pt x="9709" y="3327"/>
                </a:lnTo>
                <a:lnTo>
                  <a:pt x="9694" y="3318"/>
                </a:lnTo>
                <a:lnTo>
                  <a:pt x="9677" y="3310"/>
                </a:lnTo>
                <a:lnTo>
                  <a:pt x="9658" y="3303"/>
                </a:lnTo>
                <a:lnTo>
                  <a:pt x="9637" y="3298"/>
                </a:lnTo>
                <a:lnTo>
                  <a:pt x="9614" y="3294"/>
                </a:lnTo>
                <a:lnTo>
                  <a:pt x="9589" y="3291"/>
                </a:lnTo>
                <a:lnTo>
                  <a:pt x="9556" y="3291"/>
                </a:lnTo>
                <a:lnTo>
                  <a:pt x="9525" y="3293"/>
                </a:lnTo>
                <a:lnTo>
                  <a:pt x="9493" y="3296"/>
                </a:lnTo>
                <a:lnTo>
                  <a:pt x="9463" y="3300"/>
                </a:lnTo>
                <a:lnTo>
                  <a:pt x="9433" y="3306"/>
                </a:lnTo>
                <a:lnTo>
                  <a:pt x="9404" y="3313"/>
                </a:lnTo>
                <a:lnTo>
                  <a:pt x="9375" y="3322"/>
                </a:lnTo>
                <a:lnTo>
                  <a:pt x="9348" y="3332"/>
                </a:lnTo>
                <a:lnTo>
                  <a:pt x="9322" y="3343"/>
                </a:lnTo>
                <a:lnTo>
                  <a:pt x="9295" y="3355"/>
                </a:lnTo>
                <a:lnTo>
                  <a:pt x="9270" y="3369"/>
                </a:lnTo>
                <a:lnTo>
                  <a:pt x="9246" y="3383"/>
                </a:lnTo>
                <a:lnTo>
                  <a:pt x="9222" y="3399"/>
                </a:lnTo>
                <a:lnTo>
                  <a:pt x="9198" y="3415"/>
                </a:lnTo>
                <a:lnTo>
                  <a:pt x="9175" y="3433"/>
                </a:lnTo>
                <a:lnTo>
                  <a:pt x="9153" y="3452"/>
                </a:lnTo>
                <a:lnTo>
                  <a:pt x="9131" y="3471"/>
                </a:lnTo>
                <a:lnTo>
                  <a:pt x="9110" y="3491"/>
                </a:lnTo>
                <a:lnTo>
                  <a:pt x="9090" y="3512"/>
                </a:lnTo>
                <a:lnTo>
                  <a:pt x="9070" y="3534"/>
                </a:lnTo>
                <a:lnTo>
                  <a:pt x="9050" y="3556"/>
                </a:lnTo>
                <a:lnTo>
                  <a:pt x="9031" y="3579"/>
                </a:lnTo>
                <a:lnTo>
                  <a:pt x="9013" y="3604"/>
                </a:lnTo>
                <a:lnTo>
                  <a:pt x="8996" y="3628"/>
                </a:lnTo>
                <a:lnTo>
                  <a:pt x="8978" y="3653"/>
                </a:lnTo>
                <a:lnTo>
                  <a:pt x="8961" y="3679"/>
                </a:lnTo>
                <a:lnTo>
                  <a:pt x="8944" y="3705"/>
                </a:lnTo>
                <a:lnTo>
                  <a:pt x="8928" y="3731"/>
                </a:lnTo>
                <a:lnTo>
                  <a:pt x="8897" y="3785"/>
                </a:lnTo>
                <a:lnTo>
                  <a:pt x="8867" y="3840"/>
                </a:lnTo>
                <a:lnTo>
                  <a:pt x="8101" y="5326"/>
                </a:lnTo>
                <a:lnTo>
                  <a:pt x="7552" y="5326"/>
                </a:lnTo>
                <a:lnTo>
                  <a:pt x="8442" y="3596"/>
                </a:lnTo>
                <a:lnTo>
                  <a:pt x="8457" y="3570"/>
                </a:lnTo>
                <a:lnTo>
                  <a:pt x="8472" y="3544"/>
                </a:lnTo>
                <a:lnTo>
                  <a:pt x="8488" y="3518"/>
                </a:lnTo>
                <a:lnTo>
                  <a:pt x="8503" y="3493"/>
                </a:lnTo>
                <a:lnTo>
                  <a:pt x="8520" y="3468"/>
                </a:lnTo>
                <a:lnTo>
                  <a:pt x="8537" y="3443"/>
                </a:lnTo>
                <a:lnTo>
                  <a:pt x="8554" y="3419"/>
                </a:lnTo>
                <a:lnTo>
                  <a:pt x="8572" y="3395"/>
                </a:lnTo>
                <a:lnTo>
                  <a:pt x="8591" y="3372"/>
                </a:lnTo>
                <a:lnTo>
                  <a:pt x="8609" y="3349"/>
                </a:lnTo>
                <a:lnTo>
                  <a:pt x="8629" y="3326"/>
                </a:lnTo>
                <a:lnTo>
                  <a:pt x="8647" y="3304"/>
                </a:lnTo>
                <a:lnTo>
                  <a:pt x="8667" y="3282"/>
                </a:lnTo>
                <a:lnTo>
                  <a:pt x="8689" y="3261"/>
                </a:lnTo>
                <a:lnTo>
                  <a:pt x="8710" y="3240"/>
                </a:lnTo>
                <a:lnTo>
                  <a:pt x="8731" y="3219"/>
                </a:lnTo>
                <a:lnTo>
                  <a:pt x="8752" y="3199"/>
                </a:lnTo>
                <a:lnTo>
                  <a:pt x="8774" y="3179"/>
                </a:lnTo>
                <a:lnTo>
                  <a:pt x="8797" y="3160"/>
                </a:lnTo>
                <a:lnTo>
                  <a:pt x="8819" y="3141"/>
                </a:lnTo>
                <a:lnTo>
                  <a:pt x="8865" y="3104"/>
                </a:lnTo>
                <a:lnTo>
                  <a:pt x="8914" y="3068"/>
                </a:lnTo>
                <a:lnTo>
                  <a:pt x="8962" y="3034"/>
                </a:lnTo>
                <a:lnTo>
                  <a:pt x="9012" y="3003"/>
                </a:lnTo>
                <a:lnTo>
                  <a:pt x="9063" y="2971"/>
                </a:lnTo>
                <a:lnTo>
                  <a:pt x="9116" y="2943"/>
                </a:lnTo>
                <a:close/>
                <a:moveTo>
                  <a:pt x="12444" y="2791"/>
                </a:moveTo>
                <a:lnTo>
                  <a:pt x="13824" y="2791"/>
                </a:lnTo>
                <a:lnTo>
                  <a:pt x="13857" y="2791"/>
                </a:lnTo>
                <a:lnTo>
                  <a:pt x="13890" y="2794"/>
                </a:lnTo>
                <a:lnTo>
                  <a:pt x="13924" y="2797"/>
                </a:lnTo>
                <a:lnTo>
                  <a:pt x="13958" y="2802"/>
                </a:lnTo>
                <a:lnTo>
                  <a:pt x="13974" y="2806"/>
                </a:lnTo>
                <a:lnTo>
                  <a:pt x="13989" y="2810"/>
                </a:lnTo>
                <a:lnTo>
                  <a:pt x="14005" y="2814"/>
                </a:lnTo>
                <a:lnTo>
                  <a:pt x="14021" y="2818"/>
                </a:lnTo>
                <a:lnTo>
                  <a:pt x="14036" y="2823"/>
                </a:lnTo>
                <a:lnTo>
                  <a:pt x="14050" y="2830"/>
                </a:lnTo>
                <a:lnTo>
                  <a:pt x="14064" y="2836"/>
                </a:lnTo>
                <a:lnTo>
                  <a:pt x="14078" y="2844"/>
                </a:lnTo>
                <a:lnTo>
                  <a:pt x="14091" y="2851"/>
                </a:lnTo>
                <a:lnTo>
                  <a:pt x="14103" y="2859"/>
                </a:lnTo>
                <a:lnTo>
                  <a:pt x="14116" y="2869"/>
                </a:lnTo>
                <a:lnTo>
                  <a:pt x="14126" y="2878"/>
                </a:lnTo>
                <a:lnTo>
                  <a:pt x="14137" y="2890"/>
                </a:lnTo>
                <a:lnTo>
                  <a:pt x="14146" y="2900"/>
                </a:lnTo>
                <a:lnTo>
                  <a:pt x="14154" y="2913"/>
                </a:lnTo>
                <a:lnTo>
                  <a:pt x="14162" y="2926"/>
                </a:lnTo>
                <a:lnTo>
                  <a:pt x="14168" y="2939"/>
                </a:lnTo>
                <a:lnTo>
                  <a:pt x="14174" y="2954"/>
                </a:lnTo>
                <a:lnTo>
                  <a:pt x="14179" y="2970"/>
                </a:lnTo>
                <a:lnTo>
                  <a:pt x="14182" y="2987"/>
                </a:lnTo>
                <a:lnTo>
                  <a:pt x="14184" y="3004"/>
                </a:lnTo>
                <a:lnTo>
                  <a:pt x="14186" y="3022"/>
                </a:lnTo>
                <a:lnTo>
                  <a:pt x="14185" y="3042"/>
                </a:lnTo>
                <a:lnTo>
                  <a:pt x="14184" y="3062"/>
                </a:lnTo>
                <a:lnTo>
                  <a:pt x="14181" y="3079"/>
                </a:lnTo>
                <a:lnTo>
                  <a:pt x="14177" y="3095"/>
                </a:lnTo>
                <a:lnTo>
                  <a:pt x="14172" y="3112"/>
                </a:lnTo>
                <a:lnTo>
                  <a:pt x="14167" y="3129"/>
                </a:lnTo>
                <a:lnTo>
                  <a:pt x="14162" y="3145"/>
                </a:lnTo>
                <a:lnTo>
                  <a:pt x="14156" y="3162"/>
                </a:lnTo>
                <a:lnTo>
                  <a:pt x="14149" y="3178"/>
                </a:lnTo>
                <a:lnTo>
                  <a:pt x="14142" y="3194"/>
                </a:lnTo>
                <a:lnTo>
                  <a:pt x="14126" y="3224"/>
                </a:lnTo>
                <a:lnTo>
                  <a:pt x="14108" y="3254"/>
                </a:lnTo>
                <a:lnTo>
                  <a:pt x="14088" y="3283"/>
                </a:lnTo>
                <a:lnTo>
                  <a:pt x="14067" y="3312"/>
                </a:lnTo>
                <a:lnTo>
                  <a:pt x="14045" y="3339"/>
                </a:lnTo>
                <a:lnTo>
                  <a:pt x="14022" y="3365"/>
                </a:lnTo>
                <a:lnTo>
                  <a:pt x="13998" y="3391"/>
                </a:lnTo>
                <a:lnTo>
                  <a:pt x="13972" y="3416"/>
                </a:lnTo>
                <a:lnTo>
                  <a:pt x="13947" y="3440"/>
                </a:lnTo>
                <a:lnTo>
                  <a:pt x="13921" y="3463"/>
                </a:lnTo>
                <a:lnTo>
                  <a:pt x="13895" y="3485"/>
                </a:lnTo>
                <a:lnTo>
                  <a:pt x="13869" y="3507"/>
                </a:lnTo>
                <a:lnTo>
                  <a:pt x="12161" y="4798"/>
                </a:lnTo>
                <a:lnTo>
                  <a:pt x="13471" y="4798"/>
                </a:lnTo>
                <a:lnTo>
                  <a:pt x="13198" y="5326"/>
                </a:lnTo>
                <a:lnTo>
                  <a:pt x="11599" y="5326"/>
                </a:lnTo>
                <a:lnTo>
                  <a:pt x="11582" y="5326"/>
                </a:lnTo>
                <a:lnTo>
                  <a:pt x="11565" y="5325"/>
                </a:lnTo>
                <a:lnTo>
                  <a:pt x="11549" y="5323"/>
                </a:lnTo>
                <a:lnTo>
                  <a:pt x="11533" y="5320"/>
                </a:lnTo>
                <a:lnTo>
                  <a:pt x="11518" y="5317"/>
                </a:lnTo>
                <a:lnTo>
                  <a:pt x="11502" y="5314"/>
                </a:lnTo>
                <a:lnTo>
                  <a:pt x="11487" y="5309"/>
                </a:lnTo>
                <a:lnTo>
                  <a:pt x="11472" y="5303"/>
                </a:lnTo>
                <a:lnTo>
                  <a:pt x="11459" y="5297"/>
                </a:lnTo>
                <a:lnTo>
                  <a:pt x="11445" y="5290"/>
                </a:lnTo>
                <a:lnTo>
                  <a:pt x="11433" y="5281"/>
                </a:lnTo>
                <a:lnTo>
                  <a:pt x="11420" y="5272"/>
                </a:lnTo>
                <a:lnTo>
                  <a:pt x="11407" y="5261"/>
                </a:lnTo>
                <a:lnTo>
                  <a:pt x="11396" y="5249"/>
                </a:lnTo>
                <a:lnTo>
                  <a:pt x="11385" y="5237"/>
                </a:lnTo>
                <a:lnTo>
                  <a:pt x="11375" y="5223"/>
                </a:lnTo>
                <a:lnTo>
                  <a:pt x="11367" y="5209"/>
                </a:lnTo>
                <a:lnTo>
                  <a:pt x="11361" y="5197"/>
                </a:lnTo>
                <a:lnTo>
                  <a:pt x="11356" y="5183"/>
                </a:lnTo>
                <a:lnTo>
                  <a:pt x="11352" y="5170"/>
                </a:lnTo>
                <a:lnTo>
                  <a:pt x="11348" y="5157"/>
                </a:lnTo>
                <a:lnTo>
                  <a:pt x="11345" y="5143"/>
                </a:lnTo>
                <a:lnTo>
                  <a:pt x="11344" y="5130"/>
                </a:lnTo>
                <a:lnTo>
                  <a:pt x="11344" y="5117"/>
                </a:lnTo>
                <a:lnTo>
                  <a:pt x="11344" y="5103"/>
                </a:lnTo>
                <a:lnTo>
                  <a:pt x="11345" y="5090"/>
                </a:lnTo>
                <a:lnTo>
                  <a:pt x="11346" y="5077"/>
                </a:lnTo>
                <a:lnTo>
                  <a:pt x="11348" y="5063"/>
                </a:lnTo>
                <a:lnTo>
                  <a:pt x="11356" y="5035"/>
                </a:lnTo>
                <a:lnTo>
                  <a:pt x="11364" y="5007"/>
                </a:lnTo>
                <a:lnTo>
                  <a:pt x="11379" y="4974"/>
                </a:lnTo>
                <a:lnTo>
                  <a:pt x="11395" y="4942"/>
                </a:lnTo>
                <a:lnTo>
                  <a:pt x="11414" y="4909"/>
                </a:lnTo>
                <a:lnTo>
                  <a:pt x="11434" y="4877"/>
                </a:lnTo>
                <a:lnTo>
                  <a:pt x="11456" y="4846"/>
                </a:lnTo>
                <a:lnTo>
                  <a:pt x="11479" y="4815"/>
                </a:lnTo>
                <a:lnTo>
                  <a:pt x="11503" y="4786"/>
                </a:lnTo>
                <a:lnTo>
                  <a:pt x="11529" y="4756"/>
                </a:lnTo>
                <a:lnTo>
                  <a:pt x="11556" y="4728"/>
                </a:lnTo>
                <a:lnTo>
                  <a:pt x="11583" y="4700"/>
                </a:lnTo>
                <a:lnTo>
                  <a:pt x="11610" y="4674"/>
                </a:lnTo>
                <a:lnTo>
                  <a:pt x="11639" y="4649"/>
                </a:lnTo>
                <a:lnTo>
                  <a:pt x="11668" y="4624"/>
                </a:lnTo>
                <a:lnTo>
                  <a:pt x="11697" y="4600"/>
                </a:lnTo>
                <a:lnTo>
                  <a:pt x="11725" y="4578"/>
                </a:lnTo>
                <a:lnTo>
                  <a:pt x="11753" y="4557"/>
                </a:lnTo>
                <a:lnTo>
                  <a:pt x="13396" y="3319"/>
                </a:lnTo>
                <a:lnTo>
                  <a:pt x="12172" y="3319"/>
                </a:lnTo>
                <a:lnTo>
                  <a:pt x="12444" y="2791"/>
                </a:lnTo>
                <a:close/>
                <a:moveTo>
                  <a:pt x="15417" y="5325"/>
                </a:moveTo>
                <a:lnTo>
                  <a:pt x="16162" y="3867"/>
                </a:lnTo>
                <a:lnTo>
                  <a:pt x="16175" y="3843"/>
                </a:lnTo>
                <a:lnTo>
                  <a:pt x="16186" y="3818"/>
                </a:lnTo>
                <a:lnTo>
                  <a:pt x="16197" y="3791"/>
                </a:lnTo>
                <a:lnTo>
                  <a:pt x="16206" y="3766"/>
                </a:lnTo>
                <a:lnTo>
                  <a:pt x="16215" y="3740"/>
                </a:lnTo>
                <a:lnTo>
                  <a:pt x="16222" y="3713"/>
                </a:lnTo>
                <a:lnTo>
                  <a:pt x="16229" y="3686"/>
                </a:lnTo>
                <a:lnTo>
                  <a:pt x="16234" y="3659"/>
                </a:lnTo>
                <a:lnTo>
                  <a:pt x="16235" y="3637"/>
                </a:lnTo>
                <a:lnTo>
                  <a:pt x="16236" y="3618"/>
                </a:lnTo>
                <a:lnTo>
                  <a:pt x="16235" y="3599"/>
                </a:lnTo>
                <a:lnTo>
                  <a:pt x="16234" y="3580"/>
                </a:lnTo>
                <a:lnTo>
                  <a:pt x="16232" y="3563"/>
                </a:lnTo>
                <a:lnTo>
                  <a:pt x="16227" y="3546"/>
                </a:lnTo>
                <a:lnTo>
                  <a:pt x="16223" y="3529"/>
                </a:lnTo>
                <a:lnTo>
                  <a:pt x="16218" y="3513"/>
                </a:lnTo>
                <a:lnTo>
                  <a:pt x="16213" y="3498"/>
                </a:lnTo>
                <a:lnTo>
                  <a:pt x="16205" y="3483"/>
                </a:lnTo>
                <a:lnTo>
                  <a:pt x="16198" y="3470"/>
                </a:lnTo>
                <a:lnTo>
                  <a:pt x="16189" y="3456"/>
                </a:lnTo>
                <a:lnTo>
                  <a:pt x="16180" y="3443"/>
                </a:lnTo>
                <a:lnTo>
                  <a:pt x="16170" y="3432"/>
                </a:lnTo>
                <a:lnTo>
                  <a:pt x="16159" y="3420"/>
                </a:lnTo>
                <a:lnTo>
                  <a:pt x="16148" y="3410"/>
                </a:lnTo>
                <a:lnTo>
                  <a:pt x="16136" y="3399"/>
                </a:lnTo>
                <a:lnTo>
                  <a:pt x="16123" y="3389"/>
                </a:lnTo>
                <a:lnTo>
                  <a:pt x="16110" y="3380"/>
                </a:lnTo>
                <a:lnTo>
                  <a:pt x="16096" y="3371"/>
                </a:lnTo>
                <a:lnTo>
                  <a:pt x="16081" y="3362"/>
                </a:lnTo>
                <a:lnTo>
                  <a:pt x="16067" y="3355"/>
                </a:lnTo>
                <a:lnTo>
                  <a:pt x="16052" y="3347"/>
                </a:lnTo>
                <a:lnTo>
                  <a:pt x="16036" y="3341"/>
                </a:lnTo>
                <a:lnTo>
                  <a:pt x="16019" y="3335"/>
                </a:lnTo>
                <a:lnTo>
                  <a:pt x="16002" y="3330"/>
                </a:lnTo>
                <a:lnTo>
                  <a:pt x="15986" y="3324"/>
                </a:lnTo>
                <a:lnTo>
                  <a:pt x="15969" y="3320"/>
                </a:lnTo>
                <a:lnTo>
                  <a:pt x="15933" y="3312"/>
                </a:lnTo>
                <a:lnTo>
                  <a:pt x="15897" y="3305"/>
                </a:lnTo>
                <a:lnTo>
                  <a:pt x="15864" y="3302"/>
                </a:lnTo>
                <a:lnTo>
                  <a:pt x="15831" y="3300"/>
                </a:lnTo>
                <a:lnTo>
                  <a:pt x="15798" y="3298"/>
                </a:lnTo>
                <a:lnTo>
                  <a:pt x="15766" y="3298"/>
                </a:lnTo>
                <a:lnTo>
                  <a:pt x="15733" y="3299"/>
                </a:lnTo>
                <a:lnTo>
                  <a:pt x="15701" y="3300"/>
                </a:lnTo>
                <a:lnTo>
                  <a:pt x="15668" y="3303"/>
                </a:lnTo>
                <a:lnTo>
                  <a:pt x="15636" y="3306"/>
                </a:lnTo>
                <a:lnTo>
                  <a:pt x="15605" y="3312"/>
                </a:lnTo>
                <a:lnTo>
                  <a:pt x="15572" y="3317"/>
                </a:lnTo>
                <a:lnTo>
                  <a:pt x="15541" y="3324"/>
                </a:lnTo>
                <a:lnTo>
                  <a:pt x="15509" y="3332"/>
                </a:lnTo>
                <a:lnTo>
                  <a:pt x="15478" y="3340"/>
                </a:lnTo>
                <a:lnTo>
                  <a:pt x="15446" y="3350"/>
                </a:lnTo>
                <a:lnTo>
                  <a:pt x="15414" y="3360"/>
                </a:lnTo>
                <a:lnTo>
                  <a:pt x="15383" y="3372"/>
                </a:lnTo>
                <a:lnTo>
                  <a:pt x="15336" y="3392"/>
                </a:lnTo>
                <a:lnTo>
                  <a:pt x="15289" y="3413"/>
                </a:lnTo>
                <a:lnTo>
                  <a:pt x="15243" y="3436"/>
                </a:lnTo>
                <a:lnTo>
                  <a:pt x="15199" y="3460"/>
                </a:lnTo>
                <a:lnTo>
                  <a:pt x="15155" y="3486"/>
                </a:lnTo>
                <a:lnTo>
                  <a:pt x="15113" y="3513"/>
                </a:lnTo>
                <a:lnTo>
                  <a:pt x="15072" y="3541"/>
                </a:lnTo>
                <a:lnTo>
                  <a:pt x="15031" y="3571"/>
                </a:lnTo>
                <a:lnTo>
                  <a:pt x="14992" y="3603"/>
                </a:lnTo>
                <a:lnTo>
                  <a:pt x="14953" y="3635"/>
                </a:lnTo>
                <a:lnTo>
                  <a:pt x="14916" y="3669"/>
                </a:lnTo>
                <a:lnTo>
                  <a:pt x="14879" y="3705"/>
                </a:lnTo>
                <a:lnTo>
                  <a:pt x="14844" y="3742"/>
                </a:lnTo>
                <a:lnTo>
                  <a:pt x="14811" y="3781"/>
                </a:lnTo>
                <a:lnTo>
                  <a:pt x="14778" y="3820"/>
                </a:lnTo>
                <a:lnTo>
                  <a:pt x="14747" y="3861"/>
                </a:lnTo>
                <a:lnTo>
                  <a:pt x="14721" y="3897"/>
                </a:lnTo>
                <a:lnTo>
                  <a:pt x="14696" y="3935"/>
                </a:lnTo>
                <a:lnTo>
                  <a:pt x="14671" y="3974"/>
                </a:lnTo>
                <a:lnTo>
                  <a:pt x="14647" y="4014"/>
                </a:lnTo>
                <a:lnTo>
                  <a:pt x="14622" y="4055"/>
                </a:lnTo>
                <a:lnTo>
                  <a:pt x="14600" y="4097"/>
                </a:lnTo>
                <a:lnTo>
                  <a:pt x="14579" y="4141"/>
                </a:lnTo>
                <a:lnTo>
                  <a:pt x="14559" y="4185"/>
                </a:lnTo>
                <a:lnTo>
                  <a:pt x="14551" y="4207"/>
                </a:lnTo>
                <a:lnTo>
                  <a:pt x="14543" y="4230"/>
                </a:lnTo>
                <a:lnTo>
                  <a:pt x="14534" y="4252"/>
                </a:lnTo>
                <a:lnTo>
                  <a:pt x="14527" y="4274"/>
                </a:lnTo>
                <a:lnTo>
                  <a:pt x="14520" y="4297"/>
                </a:lnTo>
                <a:lnTo>
                  <a:pt x="14514" y="4321"/>
                </a:lnTo>
                <a:lnTo>
                  <a:pt x="14509" y="4343"/>
                </a:lnTo>
                <a:lnTo>
                  <a:pt x="14504" y="4366"/>
                </a:lnTo>
                <a:lnTo>
                  <a:pt x="14499" y="4389"/>
                </a:lnTo>
                <a:lnTo>
                  <a:pt x="14496" y="4412"/>
                </a:lnTo>
                <a:lnTo>
                  <a:pt x="14494" y="4434"/>
                </a:lnTo>
                <a:lnTo>
                  <a:pt x="14493" y="4458"/>
                </a:lnTo>
                <a:lnTo>
                  <a:pt x="14492" y="4481"/>
                </a:lnTo>
                <a:lnTo>
                  <a:pt x="14492" y="4503"/>
                </a:lnTo>
                <a:lnTo>
                  <a:pt x="14493" y="4526"/>
                </a:lnTo>
                <a:lnTo>
                  <a:pt x="14496" y="4549"/>
                </a:lnTo>
                <a:lnTo>
                  <a:pt x="14499" y="4568"/>
                </a:lnTo>
                <a:lnTo>
                  <a:pt x="14504" y="4587"/>
                </a:lnTo>
                <a:lnTo>
                  <a:pt x="14508" y="4605"/>
                </a:lnTo>
                <a:lnTo>
                  <a:pt x="14514" y="4622"/>
                </a:lnTo>
                <a:lnTo>
                  <a:pt x="14520" y="4639"/>
                </a:lnTo>
                <a:lnTo>
                  <a:pt x="14527" y="4655"/>
                </a:lnTo>
                <a:lnTo>
                  <a:pt x="14534" y="4670"/>
                </a:lnTo>
                <a:lnTo>
                  <a:pt x="14543" y="4684"/>
                </a:lnTo>
                <a:lnTo>
                  <a:pt x="14551" y="4698"/>
                </a:lnTo>
                <a:lnTo>
                  <a:pt x="14560" y="4712"/>
                </a:lnTo>
                <a:lnTo>
                  <a:pt x="14571" y="4724"/>
                </a:lnTo>
                <a:lnTo>
                  <a:pt x="14581" y="4736"/>
                </a:lnTo>
                <a:lnTo>
                  <a:pt x="14592" y="4748"/>
                </a:lnTo>
                <a:lnTo>
                  <a:pt x="14604" y="4758"/>
                </a:lnTo>
                <a:lnTo>
                  <a:pt x="14616" y="4769"/>
                </a:lnTo>
                <a:lnTo>
                  <a:pt x="14629" y="4778"/>
                </a:lnTo>
                <a:lnTo>
                  <a:pt x="14641" y="4787"/>
                </a:lnTo>
                <a:lnTo>
                  <a:pt x="14655" y="4795"/>
                </a:lnTo>
                <a:lnTo>
                  <a:pt x="14670" y="4804"/>
                </a:lnTo>
                <a:lnTo>
                  <a:pt x="14683" y="4810"/>
                </a:lnTo>
                <a:lnTo>
                  <a:pt x="14698" y="4817"/>
                </a:lnTo>
                <a:lnTo>
                  <a:pt x="14714" y="4822"/>
                </a:lnTo>
                <a:lnTo>
                  <a:pt x="14730" y="4828"/>
                </a:lnTo>
                <a:lnTo>
                  <a:pt x="14746" y="4833"/>
                </a:lnTo>
                <a:lnTo>
                  <a:pt x="14762" y="4837"/>
                </a:lnTo>
                <a:lnTo>
                  <a:pt x="14779" y="4841"/>
                </a:lnTo>
                <a:lnTo>
                  <a:pt x="14796" y="4845"/>
                </a:lnTo>
                <a:lnTo>
                  <a:pt x="14814" y="4848"/>
                </a:lnTo>
                <a:lnTo>
                  <a:pt x="14850" y="4852"/>
                </a:lnTo>
                <a:lnTo>
                  <a:pt x="14886" y="4854"/>
                </a:lnTo>
                <a:lnTo>
                  <a:pt x="14914" y="4854"/>
                </a:lnTo>
                <a:lnTo>
                  <a:pt x="14941" y="4853"/>
                </a:lnTo>
                <a:lnTo>
                  <a:pt x="14967" y="4851"/>
                </a:lnTo>
                <a:lnTo>
                  <a:pt x="14995" y="4848"/>
                </a:lnTo>
                <a:lnTo>
                  <a:pt x="15021" y="4845"/>
                </a:lnTo>
                <a:lnTo>
                  <a:pt x="15046" y="4839"/>
                </a:lnTo>
                <a:lnTo>
                  <a:pt x="15073" y="4834"/>
                </a:lnTo>
                <a:lnTo>
                  <a:pt x="15099" y="4828"/>
                </a:lnTo>
                <a:lnTo>
                  <a:pt x="15124" y="4821"/>
                </a:lnTo>
                <a:lnTo>
                  <a:pt x="15149" y="4813"/>
                </a:lnTo>
                <a:lnTo>
                  <a:pt x="15175" y="4805"/>
                </a:lnTo>
                <a:lnTo>
                  <a:pt x="15200" y="4796"/>
                </a:lnTo>
                <a:lnTo>
                  <a:pt x="15224" y="4787"/>
                </a:lnTo>
                <a:lnTo>
                  <a:pt x="15249" y="4776"/>
                </a:lnTo>
                <a:lnTo>
                  <a:pt x="15274" y="4766"/>
                </a:lnTo>
                <a:lnTo>
                  <a:pt x="15298" y="4754"/>
                </a:lnTo>
                <a:lnTo>
                  <a:pt x="15346" y="4730"/>
                </a:lnTo>
                <a:lnTo>
                  <a:pt x="15393" y="4704"/>
                </a:lnTo>
                <a:lnTo>
                  <a:pt x="15440" y="4676"/>
                </a:lnTo>
                <a:lnTo>
                  <a:pt x="15486" y="4647"/>
                </a:lnTo>
                <a:lnTo>
                  <a:pt x="15531" y="4618"/>
                </a:lnTo>
                <a:lnTo>
                  <a:pt x="15575" y="4586"/>
                </a:lnTo>
                <a:lnTo>
                  <a:pt x="15620" y="4555"/>
                </a:lnTo>
                <a:lnTo>
                  <a:pt x="15664" y="4523"/>
                </a:lnTo>
                <a:lnTo>
                  <a:pt x="15318" y="5202"/>
                </a:lnTo>
                <a:lnTo>
                  <a:pt x="15265" y="5226"/>
                </a:lnTo>
                <a:lnTo>
                  <a:pt x="15214" y="5251"/>
                </a:lnTo>
                <a:lnTo>
                  <a:pt x="15162" y="5273"/>
                </a:lnTo>
                <a:lnTo>
                  <a:pt x="15109" y="5293"/>
                </a:lnTo>
                <a:lnTo>
                  <a:pt x="15083" y="5302"/>
                </a:lnTo>
                <a:lnTo>
                  <a:pt x="15056" y="5312"/>
                </a:lnTo>
                <a:lnTo>
                  <a:pt x="15030" y="5320"/>
                </a:lnTo>
                <a:lnTo>
                  <a:pt x="15002" y="5329"/>
                </a:lnTo>
                <a:lnTo>
                  <a:pt x="14975" y="5336"/>
                </a:lnTo>
                <a:lnTo>
                  <a:pt x="14946" y="5343"/>
                </a:lnTo>
                <a:lnTo>
                  <a:pt x="14918" y="5350"/>
                </a:lnTo>
                <a:lnTo>
                  <a:pt x="14890" y="5355"/>
                </a:lnTo>
                <a:lnTo>
                  <a:pt x="14857" y="5360"/>
                </a:lnTo>
                <a:lnTo>
                  <a:pt x="14823" y="5365"/>
                </a:lnTo>
                <a:lnTo>
                  <a:pt x="14790" y="5369"/>
                </a:lnTo>
                <a:lnTo>
                  <a:pt x="14756" y="5372"/>
                </a:lnTo>
                <a:lnTo>
                  <a:pt x="14721" y="5374"/>
                </a:lnTo>
                <a:lnTo>
                  <a:pt x="14688" y="5376"/>
                </a:lnTo>
                <a:lnTo>
                  <a:pt x="14654" y="5376"/>
                </a:lnTo>
                <a:lnTo>
                  <a:pt x="14620" y="5376"/>
                </a:lnTo>
                <a:lnTo>
                  <a:pt x="14586" y="5374"/>
                </a:lnTo>
                <a:lnTo>
                  <a:pt x="14552" y="5372"/>
                </a:lnTo>
                <a:lnTo>
                  <a:pt x="14518" y="5368"/>
                </a:lnTo>
                <a:lnTo>
                  <a:pt x="14485" y="5363"/>
                </a:lnTo>
                <a:lnTo>
                  <a:pt x="14451" y="5358"/>
                </a:lnTo>
                <a:lnTo>
                  <a:pt x="14418" y="5351"/>
                </a:lnTo>
                <a:lnTo>
                  <a:pt x="14386" y="5343"/>
                </a:lnTo>
                <a:lnTo>
                  <a:pt x="14353" y="5334"/>
                </a:lnTo>
                <a:lnTo>
                  <a:pt x="14326" y="5323"/>
                </a:lnTo>
                <a:lnTo>
                  <a:pt x="14299" y="5313"/>
                </a:lnTo>
                <a:lnTo>
                  <a:pt x="14273" y="5301"/>
                </a:lnTo>
                <a:lnTo>
                  <a:pt x="14248" y="5288"/>
                </a:lnTo>
                <a:lnTo>
                  <a:pt x="14224" y="5275"/>
                </a:lnTo>
                <a:lnTo>
                  <a:pt x="14201" y="5261"/>
                </a:lnTo>
                <a:lnTo>
                  <a:pt x="14179" y="5245"/>
                </a:lnTo>
                <a:lnTo>
                  <a:pt x="14157" y="5229"/>
                </a:lnTo>
                <a:lnTo>
                  <a:pt x="14136" y="5213"/>
                </a:lnTo>
                <a:lnTo>
                  <a:pt x="14116" y="5196"/>
                </a:lnTo>
                <a:lnTo>
                  <a:pt x="14097" y="5177"/>
                </a:lnTo>
                <a:lnTo>
                  <a:pt x="14079" y="5158"/>
                </a:lnTo>
                <a:lnTo>
                  <a:pt x="14062" y="5139"/>
                </a:lnTo>
                <a:lnTo>
                  <a:pt x="14045" y="5118"/>
                </a:lnTo>
                <a:lnTo>
                  <a:pt x="14029" y="5097"/>
                </a:lnTo>
                <a:lnTo>
                  <a:pt x="14016" y="5076"/>
                </a:lnTo>
                <a:lnTo>
                  <a:pt x="14001" y="5053"/>
                </a:lnTo>
                <a:lnTo>
                  <a:pt x="13988" y="5030"/>
                </a:lnTo>
                <a:lnTo>
                  <a:pt x="13977" y="5007"/>
                </a:lnTo>
                <a:lnTo>
                  <a:pt x="13965" y="4983"/>
                </a:lnTo>
                <a:lnTo>
                  <a:pt x="13956" y="4958"/>
                </a:lnTo>
                <a:lnTo>
                  <a:pt x="13946" y="4933"/>
                </a:lnTo>
                <a:lnTo>
                  <a:pt x="13938" y="4908"/>
                </a:lnTo>
                <a:lnTo>
                  <a:pt x="13930" y="4882"/>
                </a:lnTo>
                <a:lnTo>
                  <a:pt x="13923" y="4855"/>
                </a:lnTo>
                <a:lnTo>
                  <a:pt x="13918" y="4828"/>
                </a:lnTo>
                <a:lnTo>
                  <a:pt x="13913" y="4801"/>
                </a:lnTo>
                <a:lnTo>
                  <a:pt x="13909" y="4773"/>
                </a:lnTo>
                <a:lnTo>
                  <a:pt x="13906" y="4746"/>
                </a:lnTo>
                <a:lnTo>
                  <a:pt x="13904" y="4717"/>
                </a:lnTo>
                <a:lnTo>
                  <a:pt x="13903" y="4688"/>
                </a:lnTo>
                <a:lnTo>
                  <a:pt x="13902" y="4659"/>
                </a:lnTo>
                <a:lnTo>
                  <a:pt x="13905" y="4615"/>
                </a:lnTo>
                <a:lnTo>
                  <a:pt x="13909" y="4570"/>
                </a:lnTo>
                <a:lnTo>
                  <a:pt x="13916" y="4527"/>
                </a:lnTo>
                <a:lnTo>
                  <a:pt x="13923" y="4485"/>
                </a:lnTo>
                <a:lnTo>
                  <a:pt x="13933" y="4443"/>
                </a:lnTo>
                <a:lnTo>
                  <a:pt x="13943" y="4401"/>
                </a:lnTo>
                <a:lnTo>
                  <a:pt x="13955" y="4359"/>
                </a:lnTo>
                <a:lnTo>
                  <a:pt x="13967" y="4317"/>
                </a:lnTo>
                <a:lnTo>
                  <a:pt x="13982" y="4276"/>
                </a:lnTo>
                <a:lnTo>
                  <a:pt x="13997" y="4236"/>
                </a:lnTo>
                <a:lnTo>
                  <a:pt x="14014" y="4196"/>
                </a:lnTo>
                <a:lnTo>
                  <a:pt x="14030" y="4156"/>
                </a:lnTo>
                <a:lnTo>
                  <a:pt x="14048" y="4116"/>
                </a:lnTo>
                <a:lnTo>
                  <a:pt x="14067" y="4077"/>
                </a:lnTo>
                <a:lnTo>
                  <a:pt x="14086" y="4038"/>
                </a:lnTo>
                <a:lnTo>
                  <a:pt x="14106" y="3999"/>
                </a:lnTo>
                <a:lnTo>
                  <a:pt x="14127" y="3962"/>
                </a:lnTo>
                <a:lnTo>
                  <a:pt x="14148" y="3925"/>
                </a:lnTo>
                <a:lnTo>
                  <a:pt x="14169" y="3889"/>
                </a:lnTo>
                <a:lnTo>
                  <a:pt x="14191" y="3855"/>
                </a:lnTo>
                <a:lnTo>
                  <a:pt x="14213" y="3819"/>
                </a:lnTo>
                <a:lnTo>
                  <a:pt x="14236" y="3785"/>
                </a:lnTo>
                <a:lnTo>
                  <a:pt x="14260" y="3750"/>
                </a:lnTo>
                <a:lnTo>
                  <a:pt x="14284" y="3716"/>
                </a:lnTo>
                <a:lnTo>
                  <a:pt x="14308" y="3683"/>
                </a:lnTo>
                <a:lnTo>
                  <a:pt x="14333" y="3650"/>
                </a:lnTo>
                <a:lnTo>
                  <a:pt x="14360" y="3617"/>
                </a:lnTo>
                <a:lnTo>
                  <a:pt x="14386" y="3585"/>
                </a:lnTo>
                <a:lnTo>
                  <a:pt x="14412" y="3553"/>
                </a:lnTo>
                <a:lnTo>
                  <a:pt x="14439" y="3521"/>
                </a:lnTo>
                <a:lnTo>
                  <a:pt x="14467" y="3491"/>
                </a:lnTo>
                <a:lnTo>
                  <a:pt x="14495" y="3460"/>
                </a:lnTo>
                <a:lnTo>
                  <a:pt x="14539" y="3416"/>
                </a:lnTo>
                <a:lnTo>
                  <a:pt x="14585" y="3373"/>
                </a:lnTo>
                <a:lnTo>
                  <a:pt x="14631" y="3332"/>
                </a:lnTo>
                <a:lnTo>
                  <a:pt x="14677" y="3291"/>
                </a:lnTo>
                <a:lnTo>
                  <a:pt x="14726" y="3252"/>
                </a:lnTo>
                <a:lnTo>
                  <a:pt x="14774" y="3214"/>
                </a:lnTo>
                <a:lnTo>
                  <a:pt x="14823" y="3177"/>
                </a:lnTo>
                <a:lnTo>
                  <a:pt x="14874" y="3141"/>
                </a:lnTo>
                <a:lnTo>
                  <a:pt x="14925" y="3107"/>
                </a:lnTo>
                <a:lnTo>
                  <a:pt x="14978" y="3074"/>
                </a:lnTo>
                <a:lnTo>
                  <a:pt x="15031" y="3043"/>
                </a:lnTo>
                <a:lnTo>
                  <a:pt x="15085" y="3013"/>
                </a:lnTo>
                <a:lnTo>
                  <a:pt x="15140" y="2985"/>
                </a:lnTo>
                <a:lnTo>
                  <a:pt x="15196" y="2957"/>
                </a:lnTo>
                <a:lnTo>
                  <a:pt x="15251" y="2932"/>
                </a:lnTo>
                <a:lnTo>
                  <a:pt x="15309" y="2908"/>
                </a:lnTo>
                <a:lnTo>
                  <a:pt x="15363" y="2888"/>
                </a:lnTo>
                <a:lnTo>
                  <a:pt x="15418" y="2870"/>
                </a:lnTo>
                <a:lnTo>
                  <a:pt x="15473" y="2853"/>
                </a:lnTo>
                <a:lnTo>
                  <a:pt x="15529" y="2838"/>
                </a:lnTo>
                <a:lnTo>
                  <a:pt x="15585" y="2825"/>
                </a:lnTo>
                <a:lnTo>
                  <a:pt x="15641" y="2812"/>
                </a:lnTo>
                <a:lnTo>
                  <a:pt x="15696" y="2802"/>
                </a:lnTo>
                <a:lnTo>
                  <a:pt x="15753" y="2793"/>
                </a:lnTo>
                <a:lnTo>
                  <a:pt x="15810" y="2787"/>
                </a:lnTo>
                <a:lnTo>
                  <a:pt x="15868" y="2781"/>
                </a:lnTo>
                <a:lnTo>
                  <a:pt x="15925" y="2778"/>
                </a:lnTo>
                <a:lnTo>
                  <a:pt x="15981" y="2776"/>
                </a:lnTo>
                <a:lnTo>
                  <a:pt x="16039" y="2776"/>
                </a:lnTo>
                <a:lnTo>
                  <a:pt x="16097" y="2778"/>
                </a:lnTo>
                <a:lnTo>
                  <a:pt x="16154" y="2782"/>
                </a:lnTo>
                <a:lnTo>
                  <a:pt x="16212" y="2788"/>
                </a:lnTo>
                <a:lnTo>
                  <a:pt x="16254" y="2795"/>
                </a:lnTo>
                <a:lnTo>
                  <a:pt x="16296" y="2803"/>
                </a:lnTo>
                <a:lnTo>
                  <a:pt x="16335" y="2813"/>
                </a:lnTo>
                <a:lnTo>
                  <a:pt x="16374" y="2825"/>
                </a:lnTo>
                <a:lnTo>
                  <a:pt x="16410" y="2837"/>
                </a:lnTo>
                <a:lnTo>
                  <a:pt x="16446" y="2851"/>
                </a:lnTo>
                <a:lnTo>
                  <a:pt x="16481" y="2867"/>
                </a:lnTo>
                <a:lnTo>
                  <a:pt x="16514" y="2884"/>
                </a:lnTo>
                <a:lnTo>
                  <a:pt x="16545" y="2902"/>
                </a:lnTo>
                <a:lnTo>
                  <a:pt x="16575" y="2922"/>
                </a:lnTo>
                <a:lnTo>
                  <a:pt x="16603" y="2943"/>
                </a:lnTo>
                <a:lnTo>
                  <a:pt x="16630" y="2965"/>
                </a:lnTo>
                <a:lnTo>
                  <a:pt x="16656" y="2988"/>
                </a:lnTo>
                <a:lnTo>
                  <a:pt x="16679" y="3012"/>
                </a:lnTo>
                <a:lnTo>
                  <a:pt x="16701" y="3039"/>
                </a:lnTo>
                <a:lnTo>
                  <a:pt x="16721" y="3065"/>
                </a:lnTo>
                <a:lnTo>
                  <a:pt x="16740" y="3093"/>
                </a:lnTo>
                <a:lnTo>
                  <a:pt x="16756" y="3123"/>
                </a:lnTo>
                <a:lnTo>
                  <a:pt x="16772" y="3153"/>
                </a:lnTo>
                <a:lnTo>
                  <a:pt x="16786" y="3185"/>
                </a:lnTo>
                <a:lnTo>
                  <a:pt x="16797" y="3218"/>
                </a:lnTo>
                <a:lnTo>
                  <a:pt x="16807" y="3250"/>
                </a:lnTo>
                <a:lnTo>
                  <a:pt x="16815" y="3285"/>
                </a:lnTo>
                <a:lnTo>
                  <a:pt x="16821" y="3321"/>
                </a:lnTo>
                <a:lnTo>
                  <a:pt x="16825" y="3358"/>
                </a:lnTo>
                <a:lnTo>
                  <a:pt x="16828" y="3396"/>
                </a:lnTo>
                <a:lnTo>
                  <a:pt x="16828" y="3434"/>
                </a:lnTo>
                <a:lnTo>
                  <a:pt x="16826" y="3474"/>
                </a:lnTo>
                <a:lnTo>
                  <a:pt x="16823" y="3514"/>
                </a:lnTo>
                <a:lnTo>
                  <a:pt x="16817" y="3556"/>
                </a:lnTo>
                <a:lnTo>
                  <a:pt x="16809" y="3598"/>
                </a:lnTo>
                <a:lnTo>
                  <a:pt x="16800" y="3641"/>
                </a:lnTo>
                <a:lnTo>
                  <a:pt x="16788" y="3682"/>
                </a:lnTo>
                <a:lnTo>
                  <a:pt x="16775" y="3721"/>
                </a:lnTo>
                <a:lnTo>
                  <a:pt x="16762" y="3760"/>
                </a:lnTo>
                <a:lnTo>
                  <a:pt x="16747" y="3799"/>
                </a:lnTo>
                <a:lnTo>
                  <a:pt x="16731" y="3837"/>
                </a:lnTo>
                <a:lnTo>
                  <a:pt x="16714" y="3875"/>
                </a:lnTo>
                <a:lnTo>
                  <a:pt x="16697" y="3912"/>
                </a:lnTo>
                <a:lnTo>
                  <a:pt x="16678" y="3949"/>
                </a:lnTo>
                <a:lnTo>
                  <a:pt x="15969" y="5325"/>
                </a:lnTo>
                <a:lnTo>
                  <a:pt x="15417" y="5325"/>
                </a:lnTo>
                <a:close/>
                <a:moveTo>
                  <a:pt x="1294" y="2791"/>
                </a:moveTo>
                <a:lnTo>
                  <a:pt x="0" y="5326"/>
                </a:lnTo>
                <a:lnTo>
                  <a:pt x="408" y="5326"/>
                </a:lnTo>
                <a:lnTo>
                  <a:pt x="1701" y="2791"/>
                </a:lnTo>
                <a:lnTo>
                  <a:pt x="1294" y="2791"/>
                </a:lnTo>
                <a:close/>
                <a:moveTo>
                  <a:pt x="1911" y="2791"/>
                </a:moveTo>
                <a:lnTo>
                  <a:pt x="617" y="5326"/>
                </a:lnTo>
                <a:lnTo>
                  <a:pt x="1466" y="5326"/>
                </a:lnTo>
                <a:lnTo>
                  <a:pt x="2759" y="2791"/>
                </a:lnTo>
                <a:lnTo>
                  <a:pt x="1911" y="2791"/>
                </a:lnTo>
                <a:close/>
                <a:moveTo>
                  <a:pt x="5017" y="713"/>
                </a:moveTo>
                <a:lnTo>
                  <a:pt x="5015" y="704"/>
                </a:lnTo>
                <a:lnTo>
                  <a:pt x="5011" y="695"/>
                </a:lnTo>
                <a:lnTo>
                  <a:pt x="5006" y="686"/>
                </a:lnTo>
                <a:lnTo>
                  <a:pt x="5002" y="677"/>
                </a:lnTo>
                <a:lnTo>
                  <a:pt x="5001" y="674"/>
                </a:lnTo>
                <a:lnTo>
                  <a:pt x="5000" y="669"/>
                </a:lnTo>
                <a:lnTo>
                  <a:pt x="5000" y="666"/>
                </a:lnTo>
                <a:lnTo>
                  <a:pt x="5001" y="664"/>
                </a:lnTo>
                <a:lnTo>
                  <a:pt x="5003" y="662"/>
                </a:lnTo>
                <a:lnTo>
                  <a:pt x="5006" y="660"/>
                </a:lnTo>
                <a:lnTo>
                  <a:pt x="5011" y="659"/>
                </a:lnTo>
                <a:lnTo>
                  <a:pt x="5017" y="659"/>
                </a:lnTo>
                <a:lnTo>
                  <a:pt x="5019" y="652"/>
                </a:lnTo>
                <a:lnTo>
                  <a:pt x="5021" y="646"/>
                </a:lnTo>
                <a:lnTo>
                  <a:pt x="5024" y="644"/>
                </a:lnTo>
                <a:lnTo>
                  <a:pt x="5028" y="642"/>
                </a:lnTo>
                <a:lnTo>
                  <a:pt x="5032" y="642"/>
                </a:lnTo>
                <a:lnTo>
                  <a:pt x="5036" y="643"/>
                </a:lnTo>
                <a:lnTo>
                  <a:pt x="5040" y="644"/>
                </a:lnTo>
                <a:lnTo>
                  <a:pt x="5044" y="646"/>
                </a:lnTo>
                <a:lnTo>
                  <a:pt x="5048" y="647"/>
                </a:lnTo>
                <a:lnTo>
                  <a:pt x="5053" y="649"/>
                </a:lnTo>
                <a:lnTo>
                  <a:pt x="5056" y="649"/>
                </a:lnTo>
                <a:lnTo>
                  <a:pt x="5059" y="649"/>
                </a:lnTo>
                <a:lnTo>
                  <a:pt x="5062" y="647"/>
                </a:lnTo>
                <a:lnTo>
                  <a:pt x="5064" y="644"/>
                </a:lnTo>
                <a:lnTo>
                  <a:pt x="5065" y="640"/>
                </a:lnTo>
                <a:lnTo>
                  <a:pt x="5065" y="633"/>
                </a:lnTo>
                <a:lnTo>
                  <a:pt x="5061" y="632"/>
                </a:lnTo>
                <a:lnTo>
                  <a:pt x="5057" y="632"/>
                </a:lnTo>
                <a:lnTo>
                  <a:pt x="5053" y="629"/>
                </a:lnTo>
                <a:lnTo>
                  <a:pt x="5049" y="627"/>
                </a:lnTo>
                <a:lnTo>
                  <a:pt x="5047" y="625"/>
                </a:lnTo>
                <a:lnTo>
                  <a:pt x="5045" y="622"/>
                </a:lnTo>
                <a:lnTo>
                  <a:pt x="5043" y="618"/>
                </a:lnTo>
                <a:lnTo>
                  <a:pt x="5041" y="615"/>
                </a:lnTo>
                <a:lnTo>
                  <a:pt x="5040" y="606"/>
                </a:lnTo>
                <a:lnTo>
                  <a:pt x="5039" y="596"/>
                </a:lnTo>
                <a:lnTo>
                  <a:pt x="5039" y="585"/>
                </a:lnTo>
                <a:lnTo>
                  <a:pt x="5040" y="575"/>
                </a:lnTo>
                <a:lnTo>
                  <a:pt x="5043" y="552"/>
                </a:lnTo>
                <a:lnTo>
                  <a:pt x="5046" y="533"/>
                </a:lnTo>
                <a:lnTo>
                  <a:pt x="5047" y="525"/>
                </a:lnTo>
                <a:lnTo>
                  <a:pt x="5047" y="519"/>
                </a:lnTo>
                <a:lnTo>
                  <a:pt x="5046" y="513"/>
                </a:lnTo>
                <a:lnTo>
                  <a:pt x="5043" y="511"/>
                </a:lnTo>
                <a:lnTo>
                  <a:pt x="5036" y="511"/>
                </a:lnTo>
                <a:lnTo>
                  <a:pt x="5018" y="512"/>
                </a:lnTo>
                <a:lnTo>
                  <a:pt x="4993" y="512"/>
                </a:lnTo>
                <a:lnTo>
                  <a:pt x="4964" y="512"/>
                </a:lnTo>
                <a:lnTo>
                  <a:pt x="4936" y="512"/>
                </a:lnTo>
                <a:lnTo>
                  <a:pt x="4911" y="510"/>
                </a:lnTo>
                <a:lnTo>
                  <a:pt x="4900" y="509"/>
                </a:lnTo>
                <a:lnTo>
                  <a:pt x="4892" y="507"/>
                </a:lnTo>
                <a:lnTo>
                  <a:pt x="4886" y="505"/>
                </a:lnTo>
                <a:lnTo>
                  <a:pt x="4883" y="502"/>
                </a:lnTo>
                <a:lnTo>
                  <a:pt x="4866" y="499"/>
                </a:lnTo>
                <a:lnTo>
                  <a:pt x="4853" y="497"/>
                </a:lnTo>
                <a:lnTo>
                  <a:pt x="4843" y="497"/>
                </a:lnTo>
                <a:lnTo>
                  <a:pt x="4837" y="499"/>
                </a:lnTo>
                <a:lnTo>
                  <a:pt x="4835" y="500"/>
                </a:lnTo>
                <a:lnTo>
                  <a:pt x="4834" y="502"/>
                </a:lnTo>
                <a:lnTo>
                  <a:pt x="4834" y="503"/>
                </a:lnTo>
                <a:lnTo>
                  <a:pt x="4833" y="506"/>
                </a:lnTo>
                <a:lnTo>
                  <a:pt x="4835" y="511"/>
                </a:lnTo>
                <a:lnTo>
                  <a:pt x="4837" y="517"/>
                </a:lnTo>
                <a:lnTo>
                  <a:pt x="4846" y="530"/>
                </a:lnTo>
                <a:lnTo>
                  <a:pt x="4858" y="545"/>
                </a:lnTo>
                <a:lnTo>
                  <a:pt x="4869" y="559"/>
                </a:lnTo>
                <a:lnTo>
                  <a:pt x="4875" y="569"/>
                </a:lnTo>
                <a:lnTo>
                  <a:pt x="4879" y="570"/>
                </a:lnTo>
                <a:lnTo>
                  <a:pt x="4882" y="572"/>
                </a:lnTo>
                <a:lnTo>
                  <a:pt x="4884" y="575"/>
                </a:lnTo>
                <a:lnTo>
                  <a:pt x="4886" y="579"/>
                </a:lnTo>
                <a:lnTo>
                  <a:pt x="4887" y="582"/>
                </a:lnTo>
                <a:lnTo>
                  <a:pt x="4889" y="587"/>
                </a:lnTo>
                <a:lnTo>
                  <a:pt x="4889" y="593"/>
                </a:lnTo>
                <a:lnTo>
                  <a:pt x="4889" y="597"/>
                </a:lnTo>
                <a:lnTo>
                  <a:pt x="4886" y="607"/>
                </a:lnTo>
                <a:lnTo>
                  <a:pt x="4883" y="616"/>
                </a:lnTo>
                <a:lnTo>
                  <a:pt x="4882" y="619"/>
                </a:lnTo>
                <a:lnTo>
                  <a:pt x="4880" y="622"/>
                </a:lnTo>
                <a:lnTo>
                  <a:pt x="4878" y="624"/>
                </a:lnTo>
                <a:lnTo>
                  <a:pt x="4875" y="624"/>
                </a:lnTo>
                <a:lnTo>
                  <a:pt x="4876" y="634"/>
                </a:lnTo>
                <a:lnTo>
                  <a:pt x="4877" y="642"/>
                </a:lnTo>
                <a:lnTo>
                  <a:pt x="4879" y="649"/>
                </a:lnTo>
                <a:lnTo>
                  <a:pt x="4883" y="657"/>
                </a:lnTo>
                <a:lnTo>
                  <a:pt x="4887" y="662"/>
                </a:lnTo>
                <a:lnTo>
                  <a:pt x="4894" y="666"/>
                </a:lnTo>
                <a:lnTo>
                  <a:pt x="4901" y="668"/>
                </a:lnTo>
                <a:lnTo>
                  <a:pt x="4911" y="669"/>
                </a:lnTo>
                <a:lnTo>
                  <a:pt x="4911" y="676"/>
                </a:lnTo>
                <a:lnTo>
                  <a:pt x="4909" y="681"/>
                </a:lnTo>
                <a:lnTo>
                  <a:pt x="4906" y="684"/>
                </a:lnTo>
                <a:lnTo>
                  <a:pt x="4903" y="687"/>
                </a:lnTo>
                <a:lnTo>
                  <a:pt x="4901" y="691"/>
                </a:lnTo>
                <a:lnTo>
                  <a:pt x="4899" y="694"/>
                </a:lnTo>
                <a:lnTo>
                  <a:pt x="4897" y="699"/>
                </a:lnTo>
                <a:lnTo>
                  <a:pt x="4897" y="706"/>
                </a:lnTo>
                <a:lnTo>
                  <a:pt x="4899" y="706"/>
                </a:lnTo>
                <a:lnTo>
                  <a:pt x="4900" y="707"/>
                </a:lnTo>
                <a:lnTo>
                  <a:pt x="4899" y="707"/>
                </a:lnTo>
                <a:lnTo>
                  <a:pt x="4898" y="709"/>
                </a:lnTo>
                <a:lnTo>
                  <a:pt x="4892" y="711"/>
                </a:lnTo>
                <a:lnTo>
                  <a:pt x="4882" y="714"/>
                </a:lnTo>
                <a:lnTo>
                  <a:pt x="4863" y="719"/>
                </a:lnTo>
                <a:lnTo>
                  <a:pt x="4853" y="721"/>
                </a:lnTo>
                <a:lnTo>
                  <a:pt x="4854" y="730"/>
                </a:lnTo>
                <a:lnTo>
                  <a:pt x="4856" y="735"/>
                </a:lnTo>
                <a:lnTo>
                  <a:pt x="4859" y="739"/>
                </a:lnTo>
                <a:lnTo>
                  <a:pt x="4863" y="741"/>
                </a:lnTo>
                <a:lnTo>
                  <a:pt x="4870" y="744"/>
                </a:lnTo>
                <a:lnTo>
                  <a:pt x="4873" y="748"/>
                </a:lnTo>
                <a:lnTo>
                  <a:pt x="4887" y="746"/>
                </a:lnTo>
                <a:lnTo>
                  <a:pt x="4903" y="743"/>
                </a:lnTo>
                <a:lnTo>
                  <a:pt x="4904" y="740"/>
                </a:lnTo>
                <a:lnTo>
                  <a:pt x="4906" y="738"/>
                </a:lnTo>
                <a:lnTo>
                  <a:pt x="4909" y="736"/>
                </a:lnTo>
                <a:lnTo>
                  <a:pt x="4912" y="734"/>
                </a:lnTo>
                <a:lnTo>
                  <a:pt x="4920" y="731"/>
                </a:lnTo>
                <a:lnTo>
                  <a:pt x="4930" y="729"/>
                </a:lnTo>
                <a:lnTo>
                  <a:pt x="4941" y="727"/>
                </a:lnTo>
                <a:lnTo>
                  <a:pt x="4954" y="726"/>
                </a:lnTo>
                <a:lnTo>
                  <a:pt x="4966" y="727"/>
                </a:lnTo>
                <a:lnTo>
                  <a:pt x="4980" y="729"/>
                </a:lnTo>
                <a:lnTo>
                  <a:pt x="5008" y="732"/>
                </a:lnTo>
                <a:lnTo>
                  <a:pt x="5034" y="735"/>
                </a:lnTo>
                <a:lnTo>
                  <a:pt x="5056" y="738"/>
                </a:lnTo>
                <a:lnTo>
                  <a:pt x="5070" y="739"/>
                </a:lnTo>
                <a:lnTo>
                  <a:pt x="5076" y="734"/>
                </a:lnTo>
                <a:lnTo>
                  <a:pt x="5079" y="729"/>
                </a:lnTo>
                <a:lnTo>
                  <a:pt x="5080" y="724"/>
                </a:lnTo>
                <a:lnTo>
                  <a:pt x="5080" y="721"/>
                </a:lnTo>
                <a:lnTo>
                  <a:pt x="5078" y="719"/>
                </a:lnTo>
                <a:lnTo>
                  <a:pt x="5075" y="717"/>
                </a:lnTo>
                <a:lnTo>
                  <a:pt x="5070" y="715"/>
                </a:lnTo>
                <a:lnTo>
                  <a:pt x="5065" y="714"/>
                </a:lnTo>
                <a:lnTo>
                  <a:pt x="5040" y="713"/>
                </a:lnTo>
                <a:lnTo>
                  <a:pt x="5017" y="713"/>
                </a:lnTo>
                <a:close/>
                <a:moveTo>
                  <a:pt x="4911" y="491"/>
                </a:moveTo>
                <a:lnTo>
                  <a:pt x="4915" y="491"/>
                </a:lnTo>
                <a:lnTo>
                  <a:pt x="4919" y="490"/>
                </a:lnTo>
                <a:lnTo>
                  <a:pt x="4922" y="489"/>
                </a:lnTo>
                <a:lnTo>
                  <a:pt x="4924" y="488"/>
                </a:lnTo>
                <a:lnTo>
                  <a:pt x="4925" y="486"/>
                </a:lnTo>
                <a:lnTo>
                  <a:pt x="4926" y="485"/>
                </a:lnTo>
                <a:lnTo>
                  <a:pt x="4926" y="482"/>
                </a:lnTo>
                <a:lnTo>
                  <a:pt x="4926" y="480"/>
                </a:lnTo>
                <a:lnTo>
                  <a:pt x="4924" y="474"/>
                </a:lnTo>
                <a:lnTo>
                  <a:pt x="4920" y="468"/>
                </a:lnTo>
                <a:lnTo>
                  <a:pt x="4914" y="462"/>
                </a:lnTo>
                <a:lnTo>
                  <a:pt x="4907" y="455"/>
                </a:lnTo>
                <a:lnTo>
                  <a:pt x="4899" y="448"/>
                </a:lnTo>
                <a:lnTo>
                  <a:pt x="4891" y="442"/>
                </a:lnTo>
                <a:lnTo>
                  <a:pt x="4882" y="436"/>
                </a:lnTo>
                <a:lnTo>
                  <a:pt x="4873" y="432"/>
                </a:lnTo>
                <a:lnTo>
                  <a:pt x="4864" y="428"/>
                </a:lnTo>
                <a:lnTo>
                  <a:pt x="4856" y="426"/>
                </a:lnTo>
                <a:lnTo>
                  <a:pt x="4848" y="425"/>
                </a:lnTo>
                <a:lnTo>
                  <a:pt x="4841" y="425"/>
                </a:lnTo>
                <a:lnTo>
                  <a:pt x="4842" y="431"/>
                </a:lnTo>
                <a:lnTo>
                  <a:pt x="4844" y="438"/>
                </a:lnTo>
                <a:lnTo>
                  <a:pt x="4848" y="443"/>
                </a:lnTo>
                <a:lnTo>
                  <a:pt x="4853" y="449"/>
                </a:lnTo>
                <a:lnTo>
                  <a:pt x="4863" y="460"/>
                </a:lnTo>
                <a:lnTo>
                  <a:pt x="4876" y="468"/>
                </a:lnTo>
                <a:lnTo>
                  <a:pt x="4900" y="483"/>
                </a:lnTo>
                <a:lnTo>
                  <a:pt x="4911" y="491"/>
                </a:lnTo>
                <a:close/>
                <a:moveTo>
                  <a:pt x="5285" y="2367"/>
                </a:moveTo>
                <a:lnTo>
                  <a:pt x="5281" y="2366"/>
                </a:lnTo>
                <a:lnTo>
                  <a:pt x="5277" y="2364"/>
                </a:lnTo>
                <a:lnTo>
                  <a:pt x="5272" y="2364"/>
                </a:lnTo>
                <a:lnTo>
                  <a:pt x="5267" y="2364"/>
                </a:lnTo>
                <a:lnTo>
                  <a:pt x="5263" y="2365"/>
                </a:lnTo>
                <a:lnTo>
                  <a:pt x="5260" y="2366"/>
                </a:lnTo>
                <a:lnTo>
                  <a:pt x="5256" y="2369"/>
                </a:lnTo>
                <a:lnTo>
                  <a:pt x="5252" y="2371"/>
                </a:lnTo>
                <a:lnTo>
                  <a:pt x="5244" y="2382"/>
                </a:lnTo>
                <a:lnTo>
                  <a:pt x="5238" y="2391"/>
                </a:lnTo>
                <a:lnTo>
                  <a:pt x="5234" y="2400"/>
                </a:lnTo>
                <a:lnTo>
                  <a:pt x="5229" y="2408"/>
                </a:lnTo>
                <a:lnTo>
                  <a:pt x="5223" y="2424"/>
                </a:lnTo>
                <a:lnTo>
                  <a:pt x="5218" y="2439"/>
                </a:lnTo>
                <a:lnTo>
                  <a:pt x="5211" y="2454"/>
                </a:lnTo>
                <a:lnTo>
                  <a:pt x="5205" y="2471"/>
                </a:lnTo>
                <a:lnTo>
                  <a:pt x="5200" y="2487"/>
                </a:lnTo>
                <a:lnTo>
                  <a:pt x="5194" y="2503"/>
                </a:lnTo>
                <a:lnTo>
                  <a:pt x="5189" y="2511"/>
                </a:lnTo>
                <a:lnTo>
                  <a:pt x="5185" y="2520"/>
                </a:lnTo>
                <a:lnTo>
                  <a:pt x="5180" y="2528"/>
                </a:lnTo>
                <a:lnTo>
                  <a:pt x="5176" y="2537"/>
                </a:lnTo>
                <a:lnTo>
                  <a:pt x="5241" y="2537"/>
                </a:lnTo>
                <a:lnTo>
                  <a:pt x="5251" y="2500"/>
                </a:lnTo>
                <a:lnTo>
                  <a:pt x="5263" y="2464"/>
                </a:lnTo>
                <a:lnTo>
                  <a:pt x="5278" y="2427"/>
                </a:lnTo>
                <a:lnTo>
                  <a:pt x="5295" y="2389"/>
                </a:lnTo>
                <a:lnTo>
                  <a:pt x="5295" y="2386"/>
                </a:lnTo>
                <a:lnTo>
                  <a:pt x="5295" y="2383"/>
                </a:lnTo>
                <a:lnTo>
                  <a:pt x="5295" y="2380"/>
                </a:lnTo>
                <a:lnTo>
                  <a:pt x="5293" y="2376"/>
                </a:lnTo>
                <a:lnTo>
                  <a:pt x="5291" y="2373"/>
                </a:lnTo>
                <a:lnTo>
                  <a:pt x="5290" y="2370"/>
                </a:lnTo>
                <a:lnTo>
                  <a:pt x="5288" y="2368"/>
                </a:lnTo>
                <a:lnTo>
                  <a:pt x="5285" y="2367"/>
                </a:lnTo>
                <a:close/>
                <a:moveTo>
                  <a:pt x="5281" y="491"/>
                </a:moveTo>
                <a:lnTo>
                  <a:pt x="5288" y="490"/>
                </a:lnTo>
                <a:lnTo>
                  <a:pt x="5297" y="488"/>
                </a:lnTo>
                <a:lnTo>
                  <a:pt x="5305" y="485"/>
                </a:lnTo>
                <a:lnTo>
                  <a:pt x="5316" y="480"/>
                </a:lnTo>
                <a:lnTo>
                  <a:pt x="5325" y="474"/>
                </a:lnTo>
                <a:lnTo>
                  <a:pt x="5334" y="468"/>
                </a:lnTo>
                <a:lnTo>
                  <a:pt x="5343" y="462"/>
                </a:lnTo>
                <a:lnTo>
                  <a:pt x="5351" y="455"/>
                </a:lnTo>
                <a:lnTo>
                  <a:pt x="5358" y="449"/>
                </a:lnTo>
                <a:lnTo>
                  <a:pt x="5362" y="443"/>
                </a:lnTo>
                <a:lnTo>
                  <a:pt x="5364" y="441"/>
                </a:lnTo>
                <a:lnTo>
                  <a:pt x="5365" y="438"/>
                </a:lnTo>
                <a:lnTo>
                  <a:pt x="5365" y="435"/>
                </a:lnTo>
                <a:lnTo>
                  <a:pt x="5365" y="433"/>
                </a:lnTo>
                <a:lnTo>
                  <a:pt x="5364" y="432"/>
                </a:lnTo>
                <a:lnTo>
                  <a:pt x="5362" y="431"/>
                </a:lnTo>
                <a:lnTo>
                  <a:pt x="5359" y="430"/>
                </a:lnTo>
                <a:lnTo>
                  <a:pt x="5356" y="429"/>
                </a:lnTo>
                <a:lnTo>
                  <a:pt x="5346" y="429"/>
                </a:lnTo>
                <a:lnTo>
                  <a:pt x="5331" y="431"/>
                </a:lnTo>
                <a:lnTo>
                  <a:pt x="5331" y="434"/>
                </a:lnTo>
                <a:lnTo>
                  <a:pt x="5329" y="438"/>
                </a:lnTo>
                <a:lnTo>
                  <a:pt x="5326" y="440"/>
                </a:lnTo>
                <a:lnTo>
                  <a:pt x="5323" y="442"/>
                </a:lnTo>
                <a:lnTo>
                  <a:pt x="5313" y="447"/>
                </a:lnTo>
                <a:lnTo>
                  <a:pt x="5303" y="452"/>
                </a:lnTo>
                <a:lnTo>
                  <a:pt x="5292" y="459"/>
                </a:lnTo>
                <a:lnTo>
                  <a:pt x="5283" y="465"/>
                </a:lnTo>
                <a:lnTo>
                  <a:pt x="5280" y="469"/>
                </a:lnTo>
                <a:lnTo>
                  <a:pt x="5277" y="473"/>
                </a:lnTo>
                <a:lnTo>
                  <a:pt x="5275" y="479"/>
                </a:lnTo>
                <a:lnTo>
                  <a:pt x="5275" y="484"/>
                </a:lnTo>
                <a:lnTo>
                  <a:pt x="5277" y="485"/>
                </a:lnTo>
                <a:lnTo>
                  <a:pt x="5279" y="487"/>
                </a:lnTo>
                <a:lnTo>
                  <a:pt x="5280" y="489"/>
                </a:lnTo>
                <a:lnTo>
                  <a:pt x="5281" y="491"/>
                </a:lnTo>
                <a:close/>
                <a:moveTo>
                  <a:pt x="8803" y="0"/>
                </a:moveTo>
                <a:lnTo>
                  <a:pt x="7509" y="2537"/>
                </a:lnTo>
                <a:lnTo>
                  <a:pt x="8358" y="2537"/>
                </a:lnTo>
                <a:lnTo>
                  <a:pt x="9651" y="0"/>
                </a:lnTo>
                <a:lnTo>
                  <a:pt x="8803" y="0"/>
                </a:lnTo>
                <a:close/>
                <a:moveTo>
                  <a:pt x="4471" y="0"/>
                </a:moveTo>
                <a:lnTo>
                  <a:pt x="4428" y="1"/>
                </a:lnTo>
                <a:lnTo>
                  <a:pt x="4384" y="4"/>
                </a:lnTo>
                <a:lnTo>
                  <a:pt x="4340" y="9"/>
                </a:lnTo>
                <a:lnTo>
                  <a:pt x="4294" y="17"/>
                </a:lnTo>
                <a:lnTo>
                  <a:pt x="4250" y="26"/>
                </a:lnTo>
                <a:lnTo>
                  <a:pt x="4204" y="38"/>
                </a:lnTo>
                <a:lnTo>
                  <a:pt x="4159" y="52"/>
                </a:lnTo>
                <a:lnTo>
                  <a:pt x="4113" y="66"/>
                </a:lnTo>
                <a:lnTo>
                  <a:pt x="4067" y="83"/>
                </a:lnTo>
                <a:lnTo>
                  <a:pt x="4022" y="102"/>
                </a:lnTo>
                <a:lnTo>
                  <a:pt x="3977" y="123"/>
                </a:lnTo>
                <a:lnTo>
                  <a:pt x="3931" y="144"/>
                </a:lnTo>
                <a:lnTo>
                  <a:pt x="3886" y="169"/>
                </a:lnTo>
                <a:lnTo>
                  <a:pt x="3842" y="194"/>
                </a:lnTo>
                <a:lnTo>
                  <a:pt x="3798" y="220"/>
                </a:lnTo>
                <a:lnTo>
                  <a:pt x="3755" y="249"/>
                </a:lnTo>
                <a:lnTo>
                  <a:pt x="3713" y="277"/>
                </a:lnTo>
                <a:lnTo>
                  <a:pt x="3671" y="309"/>
                </a:lnTo>
                <a:lnTo>
                  <a:pt x="3629" y="341"/>
                </a:lnTo>
                <a:lnTo>
                  <a:pt x="3589" y="373"/>
                </a:lnTo>
                <a:lnTo>
                  <a:pt x="3550" y="408"/>
                </a:lnTo>
                <a:lnTo>
                  <a:pt x="3512" y="444"/>
                </a:lnTo>
                <a:lnTo>
                  <a:pt x="3474" y="480"/>
                </a:lnTo>
                <a:lnTo>
                  <a:pt x="3438" y="518"/>
                </a:lnTo>
                <a:lnTo>
                  <a:pt x="3403" y="556"/>
                </a:lnTo>
                <a:lnTo>
                  <a:pt x="3371" y="595"/>
                </a:lnTo>
                <a:lnTo>
                  <a:pt x="3339" y="635"/>
                </a:lnTo>
                <a:lnTo>
                  <a:pt x="3309" y="676"/>
                </a:lnTo>
                <a:lnTo>
                  <a:pt x="3280" y="717"/>
                </a:lnTo>
                <a:lnTo>
                  <a:pt x="3253" y="759"/>
                </a:lnTo>
                <a:lnTo>
                  <a:pt x="3228" y="802"/>
                </a:lnTo>
                <a:lnTo>
                  <a:pt x="3205" y="846"/>
                </a:lnTo>
                <a:lnTo>
                  <a:pt x="2343" y="2537"/>
                </a:lnTo>
                <a:lnTo>
                  <a:pt x="4520" y="2537"/>
                </a:lnTo>
                <a:lnTo>
                  <a:pt x="4524" y="2518"/>
                </a:lnTo>
                <a:lnTo>
                  <a:pt x="4526" y="2502"/>
                </a:lnTo>
                <a:lnTo>
                  <a:pt x="4528" y="2490"/>
                </a:lnTo>
                <a:lnTo>
                  <a:pt x="4529" y="2482"/>
                </a:lnTo>
                <a:lnTo>
                  <a:pt x="4523" y="2480"/>
                </a:lnTo>
                <a:lnTo>
                  <a:pt x="4517" y="2478"/>
                </a:lnTo>
                <a:lnTo>
                  <a:pt x="4512" y="2473"/>
                </a:lnTo>
                <a:lnTo>
                  <a:pt x="4508" y="2469"/>
                </a:lnTo>
                <a:lnTo>
                  <a:pt x="4499" y="2459"/>
                </a:lnTo>
                <a:lnTo>
                  <a:pt x="4493" y="2449"/>
                </a:lnTo>
                <a:lnTo>
                  <a:pt x="4486" y="2435"/>
                </a:lnTo>
                <a:lnTo>
                  <a:pt x="4479" y="2423"/>
                </a:lnTo>
                <a:lnTo>
                  <a:pt x="4474" y="2409"/>
                </a:lnTo>
                <a:lnTo>
                  <a:pt x="4469" y="2395"/>
                </a:lnTo>
                <a:lnTo>
                  <a:pt x="4466" y="2391"/>
                </a:lnTo>
                <a:lnTo>
                  <a:pt x="4465" y="2387"/>
                </a:lnTo>
                <a:lnTo>
                  <a:pt x="4466" y="2383"/>
                </a:lnTo>
                <a:lnTo>
                  <a:pt x="4469" y="2378"/>
                </a:lnTo>
                <a:lnTo>
                  <a:pt x="4485" y="2344"/>
                </a:lnTo>
                <a:lnTo>
                  <a:pt x="4496" y="2327"/>
                </a:lnTo>
                <a:lnTo>
                  <a:pt x="4509" y="2311"/>
                </a:lnTo>
                <a:lnTo>
                  <a:pt x="4521" y="2296"/>
                </a:lnTo>
                <a:lnTo>
                  <a:pt x="4534" y="2281"/>
                </a:lnTo>
                <a:lnTo>
                  <a:pt x="4535" y="2276"/>
                </a:lnTo>
                <a:lnTo>
                  <a:pt x="4536" y="2270"/>
                </a:lnTo>
                <a:lnTo>
                  <a:pt x="4535" y="2264"/>
                </a:lnTo>
                <a:lnTo>
                  <a:pt x="4534" y="2258"/>
                </a:lnTo>
                <a:lnTo>
                  <a:pt x="4533" y="2255"/>
                </a:lnTo>
                <a:lnTo>
                  <a:pt x="4532" y="2253"/>
                </a:lnTo>
                <a:lnTo>
                  <a:pt x="4531" y="2250"/>
                </a:lnTo>
                <a:lnTo>
                  <a:pt x="4528" y="2246"/>
                </a:lnTo>
                <a:lnTo>
                  <a:pt x="4521" y="2239"/>
                </a:lnTo>
                <a:lnTo>
                  <a:pt x="4512" y="2231"/>
                </a:lnTo>
                <a:lnTo>
                  <a:pt x="4498" y="2218"/>
                </a:lnTo>
                <a:lnTo>
                  <a:pt x="4479" y="2204"/>
                </a:lnTo>
                <a:lnTo>
                  <a:pt x="4465" y="2195"/>
                </a:lnTo>
                <a:lnTo>
                  <a:pt x="4451" y="2187"/>
                </a:lnTo>
                <a:lnTo>
                  <a:pt x="4422" y="2174"/>
                </a:lnTo>
                <a:lnTo>
                  <a:pt x="4392" y="2161"/>
                </a:lnTo>
                <a:lnTo>
                  <a:pt x="4364" y="2150"/>
                </a:lnTo>
                <a:lnTo>
                  <a:pt x="4334" y="2137"/>
                </a:lnTo>
                <a:lnTo>
                  <a:pt x="4318" y="2129"/>
                </a:lnTo>
                <a:lnTo>
                  <a:pt x="4305" y="2121"/>
                </a:lnTo>
                <a:lnTo>
                  <a:pt x="4291" y="2115"/>
                </a:lnTo>
                <a:lnTo>
                  <a:pt x="4277" y="2107"/>
                </a:lnTo>
                <a:lnTo>
                  <a:pt x="4260" y="2097"/>
                </a:lnTo>
                <a:lnTo>
                  <a:pt x="4238" y="2084"/>
                </a:lnTo>
                <a:lnTo>
                  <a:pt x="4208" y="2066"/>
                </a:lnTo>
                <a:lnTo>
                  <a:pt x="4169" y="2044"/>
                </a:lnTo>
                <a:lnTo>
                  <a:pt x="4154" y="2038"/>
                </a:lnTo>
                <a:lnTo>
                  <a:pt x="4140" y="2033"/>
                </a:lnTo>
                <a:lnTo>
                  <a:pt x="4102" y="2012"/>
                </a:lnTo>
                <a:lnTo>
                  <a:pt x="4071" y="1997"/>
                </a:lnTo>
                <a:lnTo>
                  <a:pt x="4046" y="1983"/>
                </a:lnTo>
                <a:lnTo>
                  <a:pt x="4022" y="1969"/>
                </a:lnTo>
                <a:lnTo>
                  <a:pt x="4010" y="1958"/>
                </a:lnTo>
                <a:lnTo>
                  <a:pt x="4000" y="1946"/>
                </a:lnTo>
                <a:lnTo>
                  <a:pt x="3991" y="1937"/>
                </a:lnTo>
                <a:lnTo>
                  <a:pt x="3985" y="1926"/>
                </a:lnTo>
                <a:lnTo>
                  <a:pt x="3981" y="1916"/>
                </a:lnTo>
                <a:lnTo>
                  <a:pt x="3978" y="1903"/>
                </a:lnTo>
                <a:lnTo>
                  <a:pt x="3976" y="1889"/>
                </a:lnTo>
                <a:lnTo>
                  <a:pt x="3976" y="1874"/>
                </a:lnTo>
                <a:lnTo>
                  <a:pt x="3979" y="1864"/>
                </a:lnTo>
                <a:lnTo>
                  <a:pt x="3985" y="1849"/>
                </a:lnTo>
                <a:lnTo>
                  <a:pt x="4001" y="1816"/>
                </a:lnTo>
                <a:lnTo>
                  <a:pt x="4030" y="1752"/>
                </a:lnTo>
                <a:lnTo>
                  <a:pt x="4043" y="1730"/>
                </a:lnTo>
                <a:lnTo>
                  <a:pt x="4056" y="1708"/>
                </a:lnTo>
                <a:lnTo>
                  <a:pt x="4068" y="1686"/>
                </a:lnTo>
                <a:lnTo>
                  <a:pt x="4081" y="1665"/>
                </a:lnTo>
                <a:lnTo>
                  <a:pt x="4102" y="1635"/>
                </a:lnTo>
                <a:lnTo>
                  <a:pt x="4124" y="1606"/>
                </a:lnTo>
                <a:lnTo>
                  <a:pt x="4145" y="1576"/>
                </a:lnTo>
                <a:lnTo>
                  <a:pt x="4166" y="1547"/>
                </a:lnTo>
                <a:lnTo>
                  <a:pt x="4169" y="1544"/>
                </a:lnTo>
                <a:lnTo>
                  <a:pt x="4174" y="1538"/>
                </a:lnTo>
                <a:lnTo>
                  <a:pt x="4183" y="1528"/>
                </a:lnTo>
                <a:lnTo>
                  <a:pt x="4194" y="1513"/>
                </a:lnTo>
                <a:lnTo>
                  <a:pt x="4212" y="1493"/>
                </a:lnTo>
                <a:lnTo>
                  <a:pt x="4235" y="1466"/>
                </a:lnTo>
                <a:lnTo>
                  <a:pt x="4265" y="1431"/>
                </a:lnTo>
                <a:lnTo>
                  <a:pt x="4304" y="1386"/>
                </a:lnTo>
                <a:lnTo>
                  <a:pt x="4323" y="1366"/>
                </a:lnTo>
                <a:lnTo>
                  <a:pt x="4342" y="1346"/>
                </a:lnTo>
                <a:lnTo>
                  <a:pt x="4361" y="1326"/>
                </a:lnTo>
                <a:lnTo>
                  <a:pt x="4381" y="1306"/>
                </a:lnTo>
                <a:lnTo>
                  <a:pt x="4384" y="1302"/>
                </a:lnTo>
                <a:lnTo>
                  <a:pt x="4386" y="1298"/>
                </a:lnTo>
                <a:lnTo>
                  <a:pt x="4387" y="1294"/>
                </a:lnTo>
                <a:lnTo>
                  <a:pt x="4388" y="1289"/>
                </a:lnTo>
                <a:lnTo>
                  <a:pt x="4388" y="1212"/>
                </a:lnTo>
                <a:lnTo>
                  <a:pt x="4379" y="1197"/>
                </a:lnTo>
                <a:lnTo>
                  <a:pt x="4373" y="1182"/>
                </a:lnTo>
                <a:lnTo>
                  <a:pt x="4373" y="1169"/>
                </a:lnTo>
                <a:lnTo>
                  <a:pt x="4374" y="1159"/>
                </a:lnTo>
                <a:lnTo>
                  <a:pt x="4377" y="1151"/>
                </a:lnTo>
                <a:lnTo>
                  <a:pt x="4382" y="1145"/>
                </a:lnTo>
                <a:lnTo>
                  <a:pt x="4387" y="1140"/>
                </a:lnTo>
                <a:lnTo>
                  <a:pt x="4394" y="1134"/>
                </a:lnTo>
                <a:lnTo>
                  <a:pt x="4405" y="1128"/>
                </a:lnTo>
                <a:lnTo>
                  <a:pt x="4416" y="1121"/>
                </a:lnTo>
                <a:lnTo>
                  <a:pt x="4433" y="1118"/>
                </a:lnTo>
                <a:lnTo>
                  <a:pt x="4443" y="1115"/>
                </a:lnTo>
                <a:lnTo>
                  <a:pt x="4450" y="1112"/>
                </a:lnTo>
                <a:lnTo>
                  <a:pt x="4459" y="1109"/>
                </a:lnTo>
                <a:lnTo>
                  <a:pt x="4484" y="1108"/>
                </a:lnTo>
                <a:lnTo>
                  <a:pt x="4505" y="1107"/>
                </a:lnTo>
                <a:lnTo>
                  <a:pt x="4532" y="1106"/>
                </a:lnTo>
                <a:lnTo>
                  <a:pt x="4572" y="1106"/>
                </a:lnTo>
                <a:lnTo>
                  <a:pt x="4578" y="1108"/>
                </a:lnTo>
                <a:lnTo>
                  <a:pt x="4582" y="1109"/>
                </a:lnTo>
                <a:lnTo>
                  <a:pt x="4589" y="1113"/>
                </a:lnTo>
                <a:lnTo>
                  <a:pt x="4598" y="1119"/>
                </a:lnTo>
                <a:lnTo>
                  <a:pt x="4607" y="1120"/>
                </a:lnTo>
                <a:lnTo>
                  <a:pt x="4615" y="1121"/>
                </a:lnTo>
                <a:lnTo>
                  <a:pt x="4623" y="1126"/>
                </a:lnTo>
                <a:lnTo>
                  <a:pt x="4630" y="1130"/>
                </a:lnTo>
                <a:lnTo>
                  <a:pt x="4637" y="1141"/>
                </a:lnTo>
                <a:lnTo>
                  <a:pt x="4641" y="1147"/>
                </a:lnTo>
                <a:lnTo>
                  <a:pt x="4647" y="1151"/>
                </a:lnTo>
                <a:lnTo>
                  <a:pt x="4653" y="1158"/>
                </a:lnTo>
                <a:lnTo>
                  <a:pt x="4659" y="1157"/>
                </a:lnTo>
                <a:lnTo>
                  <a:pt x="4666" y="1156"/>
                </a:lnTo>
                <a:lnTo>
                  <a:pt x="4676" y="1154"/>
                </a:lnTo>
                <a:lnTo>
                  <a:pt x="4692" y="1154"/>
                </a:lnTo>
                <a:lnTo>
                  <a:pt x="4696" y="1147"/>
                </a:lnTo>
                <a:lnTo>
                  <a:pt x="4698" y="1141"/>
                </a:lnTo>
                <a:lnTo>
                  <a:pt x="4698" y="1120"/>
                </a:lnTo>
                <a:lnTo>
                  <a:pt x="4693" y="1110"/>
                </a:lnTo>
                <a:lnTo>
                  <a:pt x="4688" y="1102"/>
                </a:lnTo>
                <a:lnTo>
                  <a:pt x="4686" y="1093"/>
                </a:lnTo>
                <a:lnTo>
                  <a:pt x="4684" y="1086"/>
                </a:lnTo>
                <a:lnTo>
                  <a:pt x="4693" y="1074"/>
                </a:lnTo>
                <a:lnTo>
                  <a:pt x="4698" y="1068"/>
                </a:lnTo>
                <a:lnTo>
                  <a:pt x="4704" y="1063"/>
                </a:lnTo>
                <a:lnTo>
                  <a:pt x="4713" y="1055"/>
                </a:lnTo>
                <a:lnTo>
                  <a:pt x="4737" y="1055"/>
                </a:lnTo>
                <a:lnTo>
                  <a:pt x="4752" y="1071"/>
                </a:lnTo>
                <a:lnTo>
                  <a:pt x="4767" y="1086"/>
                </a:lnTo>
                <a:lnTo>
                  <a:pt x="4767" y="1092"/>
                </a:lnTo>
                <a:lnTo>
                  <a:pt x="4758" y="1105"/>
                </a:lnTo>
                <a:lnTo>
                  <a:pt x="4751" y="1118"/>
                </a:lnTo>
                <a:lnTo>
                  <a:pt x="4751" y="1147"/>
                </a:lnTo>
                <a:lnTo>
                  <a:pt x="4753" y="1153"/>
                </a:lnTo>
                <a:lnTo>
                  <a:pt x="4755" y="1157"/>
                </a:lnTo>
                <a:lnTo>
                  <a:pt x="4756" y="1159"/>
                </a:lnTo>
                <a:lnTo>
                  <a:pt x="4759" y="1162"/>
                </a:lnTo>
                <a:lnTo>
                  <a:pt x="4823" y="1158"/>
                </a:lnTo>
                <a:lnTo>
                  <a:pt x="4886" y="1154"/>
                </a:lnTo>
                <a:lnTo>
                  <a:pt x="4948" y="1152"/>
                </a:lnTo>
                <a:lnTo>
                  <a:pt x="5009" y="1150"/>
                </a:lnTo>
                <a:lnTo>
                  <a:pt x="5069" y="1149"/>
                </a:lnTo>
                <a:lnTo>
                  <a:pt x="5128" y="1148"/>
                </a:lnTo>
                <a:lnTo>
                  <a:pt x="5187" y="1149"/>
                </a:lnTo>
                <a:lnTo>
                  <a:pt x="5245" y="1151"/>
                </a:lnTo>
                <a:lnTo>
                  <a:pt x="5303" y="1153"/>
                </a:lnTo>
                <a:lnTo>
                  <a:pt x="5361" y="1158"/>
                </a:lnTo>
                <a:lnTo>
                  <a:pt x="5419" y="1163"/>
                </a:lnTo>
                <a:lnTo>
                  <a:pt x="5476" y="1169"/>
                </a:lnTo>
                <a:lnTo>
                  <a:pt x="5534" y="1177"/>
                </a:lnTo>
                <a:lnTo>
                  <a:pt x="5593" y="1186"/>
                </a:lnTo>
                <a:lnTo>
                  <a:pt x="5652" y="1198"/>
                </a:lnTo>
                <a:lnTo>
                  <a:pt x="5712" y="1210"/>
                </a:lnTo>
                <a:lnTo>
                  <a:pt x="5746" y="1219"/>
                </a:lnTo>
                <a:lnTo>
                  <a:pt x="5779" y="1228"/>
                </a:lnTo>
                <a:lnTo>
                  <a:pt x="5812" y="1238"/>
                </a:lnTo>
                <a:lnTo>
                  <a:pt x="5845" y="1249"/>
                </a:lnTo>
                <a:lnTo>
                  <a:pt x="5876" y="1262"/>
                </a:lnTo>
                <a:lnTo>
                  <a:pt x="5908" y="1275"/>
                </a:lnTo>
                <a:lnTo>
                  <a:pt x="5938" y="1289"/>
                </a:lnTo>
                <a:lnTo>
                  <a:pt x="5969" y="1305"/>
                </a:lnTo>
                <a:lnTo>
                  <a:pt x="5998" y="1321"/>
                </a:lnTo>
                <a:lnTo>
                  <a:pt x="6027" y="1339"/>
                </a:lnTo>
                <a:lnTo>
                  <a:pt x="6055" y="1358"/>
                </a:lnTo>
                <a:lnTo>
                  <a:pt x="6082" y="1379"/>
                </a:lnTo>
                <a:lnTo>
                  <a:pt x="6110" y="1400"/>
                </a:lnTo>
                <a:lnTo>
                  <a:pt x="6136" y="1423"/>
                </a:lnTo>
                <a:lnTo>
                  <a:pt x="6162" y="1448"/>
                </a:lnTo>
                <a:lnTo>
                  <a:pt x="6186" y="1473"/>
                </a:lnTo>
                <a:lnTo>
                  <a:pt x="6202" y="1490"/>
                </a:lnTo>
                <a:lnTo>
                  <a:pt x="6214" y="1506"/>
                </a:lnTo>
                <a:lnTo>
                  <a:pt x="6219" y="1514"/>
                </a:lnTo>
                <a:lnTo>
                  <a:pt x="6224" y="1522"/>
                </a:lnTo>
                <a:lnTo>
                  <a:pt x="6228" y="1531"/>
                </a:lnTo>
                <a:lnTo>
                  <a:pt x="6232" y="1539"/>
                </a:lnTo>
                <a:lnTo>
                  <a:pt x="6235" y="1548"/>
                </a:lnTo>
                <a:lnTo>
                  <a:pt x="6237" y="1557"/>
                </a:lnTo>
                <a:lnTo>
                  <a:pt x="6239" y="1567"/>
                </a:lnTo>
                <a:lnTo>
                  <a:pt x="6241" y="1576"/>
                </a:lnTo>
                <a:lnTo>
                  <a:pt x="6243" y="1597"/>
                </a:lnTo>
                <a:lnTo>
                  <a:pt x="6243" y="1620"/>
                </a:lnTo>
                <a:lnTo>
                  <a:pt x="6243" y="1623"/>
                </a:lnTo>
                <a:lnTo>
                  <a:pt x="6242" y="1624"/>
                </a:lnTo>
                <a:lnTo>
                  <a:pt x="6240" y="1625"/>
                </a:lnTo>
                <a:lnTo>
                  <a:pt x="6238" y="1626"/>
                </a:lnTo>
                <a:lnTo>
                  <a:pt x="6233" y="1626"/>
                </a:lnTo>
                <a:lnTo>
                  <a:pt x="6225" y="1624"/>
                </a:lnTo>
                <a:lnTo>
                  <a:pt x="6217" y="1620"/>
                </a:lnTo>
                <a:lnTo>
                  <a:pt x="6207" y="1615"/>
                </a:lnTo>
                <a:lnTo>
                  <a:pt x="6197" y="1608"/>
                </a:lnTo>
                <a:lnTo>
                  <a:pt x="6186" y="1599"/>
                </a:lnTo>
                <a:lnTo>
                  <a:pt x="6159" y="1574"/>
                </a:lnTo>
                <a:lnTo>
                  <a:pt x="6131" y="1550"/>
                </a:lnTo>
                <a:lnTo>
                  <a:pt x="6103" y="1526"/>
                </a:lnTo>
                <a:lnTo>
                  <a:pt x="6075" y="1503"/>
                </a:lnTo>
                <a:lnTo>
                  <a:pt x="6045" y="1482"/>
                </a:lnTo>
                <a:lnTo>
                  <a:pt x="6017" y="1462"/>
                </a:lnTo>
                <a:lnTo>
                  <a:pt x="5988" y="1442"/>
                </a:lnTo>
                <a:lnTo>
                  <a:pt x="5957" y="1424"/>
                </a:lnTo>
                <a:lnTo>
                  <a:pt x="5927" y="1406"/>
                </a:lnTo>
                <a:lnTo>
                  <a:pt x="5895" y="1390"/>
                </a:lnTo>
                <a:lnTo>
                  <a:pt x="5864" y="1374"/>
                </a:lnTo>
                <a:lnTo>
                  <a:pt x="5830" y="1359"/>
                </a:lnTo>
                <a:lnTo>
                  <a:pt x="5796" y="1344"/>
                </a:lnTo>
                <a:lnTo>
                  <a:pt x="5760" y="1332"/>
                </a:lnTo>
                <a:lnTo>
                  <a:pt x="5725" y="1318"/>
                </a:lnTo>
                <a:lnTo>
                  <a:pt x="5687" y="1306"/>
                </a:lnTo>
                <a:lnTo>
                  <a:pt x="5624" y="1293"/>
                </a:lnTo>
                <a:lnTo>
                  <a:pt x="5563" y="1281"/>
                </a:lnTo>
                <a:lnTo>
                  <a:pt x="5503" y="1273"/>
                </a:lnTo>
                <a:lnTo>
                  <a:pt x="5446" y="1264"/>
                </a:lnTo>
                <a:lnTo>
                  <a:pt x="5389" y="1259"/>
                </a:lnTo>
                <a:lnTo>
                  <a:pt x="5333" y="1255"/>
                </a:lnTo>
                <a:lnTo>
                  <a:pt x="5279" y="1251"/>
                </a:lnTo>
                <a:lnTo>
                  <a:pt x="5223" y="1249"/>
                </a:lnTo>
                <a:lnTo>
                  <a:pt x="5168" y="1249"/>
                </a:lnTo>
                <a:lnTo>
                  <a:pt x="5114" y="1249"/>
                </a:lnTo>
                <a:lnTo>
                  <a:pt x="5057" y="1251"/>
                </a:lnTo>
                <a:lnTo>
                  <a:pt x="5000" y="1254"/>
                </a:lnTo>
                <a:lnTo>
                  <a:pt x="4942" y="1257"/>
                </a:lnTo>
                <a:lnTo>
                  <a:pt x="4882" y="1260"/>
                </a:lnTo>
                <a:lnTo>
                  <a:pt x="4820" y="1264"/>
                </a:lnTo>
                <a:lnTo>
                  <a:pt x="4755" y="1269"/>
                </a:lnTo>
                <a:lnTo>
                  <a:pt x="4751" y="1273"/>
                </a:lnTo>
                <a:lnTo>
                  <a:pt x="4747" y="1276"/>
                </a:lnTo>
                <a:lnTo>
                  <a:pt x="4745" y="1288"/>
                </a:lnTo>
                <a:lnTo>
                  <a:pt x="4745" y="1301"/>
                </a:lnTo>
                <a:lnTo>
                  <a:pt x="4744" y="1314"/>
                </a:lnTo>
                <a:lnTo>
                  <a:pt x="4744" y="1326"/>
                </a:lnTo>
                <a:lnTo>
                  <a:pt x="4750" y="1338"/>
                </a:lnTo>
                <a:lnTo>
                  <a:pt x="4754" y="1348"/>
                </a:lnTo>
                <a:lnTo>
                  <a:pt x="4753" y="1358"/>
                </a:lnTo>
                <a:lnTo>
                  <a:pt x="4753" y="1367"/>
                </a:lnTo>
                <a:lnTo>
                  <a:pt x="4743" y="1376"/>
                </a:lnTo>
                <a:lnTo>
                  <a:pt x="4735" y="1383"/>
                </a:lnTo>
                <a:lnTo>
                  <a:pt x="4727" y="1391"/>
                </a:lnTo>
                <a:lnTo>
                  <a:pt x="4719" y="1399"/>
                </a:lnTo>
                <a:lnTo>
                  <a:pt x="4713" y="1398"/>
                </a:lnTo>
                <a:lnTo>
                  <a:pt x="4709" y="1398"/>
                </a:lnTo>
                <a:lnTo>
                  <a:pt x="4701" y="1390"/>
                </a:lnTo>
                <a:lnTo>
                  <a:pt x="4694" y="1381"/>
                </a:lnTo>
                <a:lnTo>
                  <a:pt x="4687" y="1373"/>
                </a:lnTo>
                <a:lnTo>
                  <a:pt x="4678" y="1365"/>
                </a:lnTo>
                <a:lnTo>
                  <a:pt x="4678" y="1358"/>
                </a:lnTo>
                <a:lnTo>
                  <a:pt x="4677" y="1352"/>
                </a:lnTo>
                <a:lnTo>
                  <a:pt x="4686" y="1338"/>
                </a:lnTo>
                <a:lnTo>
                  <a:pt x="4693" y="1323"/>
                </a:lnTo>
                <a:lnTo>
                  <a:pt x="4693" y="1313"/>
                </a:lnTo>
                <a:lnTo>
                  <a:pt x="4693" y="1301"/>
                </a:lnTo>
                <a:lnTo>
                  <a:pt x="4692" y="1290"/>
                </a:lnTo>
                <a:lnTo>
                  <a:pt x="4692" y="1279"/>
                </a:lnTo>
                <a:lnTo>
                  <a:pt x="4690" y="1277"/>
                </a:lnTo>
                <a:lnTo>
                  <a:pt x="4687" y="1274"/>
                </a:lnTo>
                <a:lnTo>
                  <a:pt x="4648" y="1274"/>
                </a:lnTo>
                <a:lnTo>
                  <a:pt x="4643" y="1276"/>
                </a:lnTo>
                <a:lnTo>
                  <a:pt x="4640" y="1278"/>
                </a:lnTo>
                <a:lnTo>
                  <a:pt x="4635" y="1285"/>
                </a:lnTo>
                <a:lnTo>
                  <a:pt x="4631" y="1293"/>
                </a:lnTo>
                <a:lnTo>
                  <a:pt x="4607" y="1317"/>
                </a:lnTo>
                <a:lnTo>
                  <a:pt x="4595" y="1323"/>
                </a:lnTo>
                <a:lnTo>
                  <a:pt x="4578" y="1328"/>
                </a:lnTo>
                <a:lnTo>
                  <a:pt x="4558" y="1335"/>
                </a:lnTo>
                <a:lnTo>
                  <a:pt x="4536" y="1343"/>
                </a:lnTo>
                <a:lnTo>
                  <a:pt x="4527" y="1350"/>
                </a:lnTo>
                <a:lnTo>
                  <a:pt x="4515" y="1360"/>
                </a:lnTo>
                <a:lnTo>
                  <a:pt x="4492" y="1383"/>
                </a:lnTo>
                <a:lnTo>
                  <a:pt x="4450" y="1427"/>
                </a:lnTo>
                <a:lnTo>
                  <a:pt x="4442" y="1438"/>
                </a:lnTo>
                <a:lnTo>
                  <a:pt x="4433" y="1449"/>
                </a:lnTo>
                <a:lnTo>
                  <a:pt x="4425" y="1459"/>
                </a:lnTo>
                <a:lnTo>
                  <a:pt x="4416" y="1470"/>
                </a:lnTo>
                <a:lnTo>
                  <a:pt x="4397" y="1500"/>
                </a:lnTo>
                <a:lnTo>
                  <a:pt x="4385" y="1521"/>
                </a:lnTo>
                <a:lnTo>
                  <a:pt x="4372" y="1544"/>
                </a:lnTo>
                <a:lnTo>
                  <a:pt x="4354" y="1576"/>
                </a:lnTo>
                <a:lnTo>
                  <a:pt x="4348" y="1592"/>
                </a:lnTo>
                <a:lnTo>
                  <a:pt x="4342" y="1607"/>
                </a:lnTo>
                <a:lnTo>
                  <a:pt x="4336" y="1622"/>
                </a:lnTo>
                <a:lnTo>
                  <a:pt x="4330" y="1636"/>
                </a:lnTo>
                <a:lnTo>
                  <a:pt x="4321" y="1669"/>
                </a:lnTo>
                <a:lnTo>
                  <a:pt x="4311" y="1702"/>
                </a:lnTo>
                <a:lnTo>
                  <a:pt x="4302" y="1733"/>
                </a:lnTo>
                <a:lnTo>
                  <a:pt x="4293" y="1766"/>
                </a:lnTo>
                <a:lnTo>
                  <a:pt x="4283" y="1784"/>
                </a:lnTo>
                <a:lnTo>
                  <a:pt x="4273" y="1803"/>
                </a:lnTo>
                <a:lnTo>
                  <a:pt x="4264" y="1822"/>
                </a:lnTo>
                <a:lnTo>
                  <a:pt x="4254" y="1840"/>
                </a:lnTo>
                <a:lnTo>
                  <a:pt x="4254" y="1845"/>
                </a:lnTo>
                <a:lnTo>
                  <a:pt x="4254" y="1849"/>
                </a:lnTo>
                <a:lnTo>
                  <a:pt x="4263" y="1856"/>
                </a:lnTo>
                <a:lnTo>
                  <a:pt x="4270" y="1861"/>
                </a:lnTo>
                <a:lnTo>
                  <a:pt x="4280" y="1866"/>
                </a:lnTo>
                <a:lnTo>
                  <a:pt x="4295" y="1875"/>
                </a:lnTo>
                <a:lnTo>
                  <a:pt x="4309" y="1879"/>
                </a:lnTo>
                <a:lnTo>
                  <a:pt x="4318" y="1881"/>
                </a:lnTo>
                <a:lnTo>
                  <a:pt x="4326" y="1883"/>
                </a:lnTo>
                <a:lnTo>
                  <a:pt x="4334" y="1887"/>
                </a:lnTo>
                <a:lnTo>
                  <a:pt x="4350" y="1890"/>
                </a:lnTo>
                <a:lnTo>
                  <a:pt x="4366" y="1894"/>
                </a:lnTo>
                <a:lnTo>
                  <a:pt x="4381" y="1897"/>
                </a:lnTo>
                <a:lnTo>
                  <a:pt x="4395" y="1899"/>
                </a:lnTo>
                <a:lnTo>
                  <a:pt x="4409" y="1904"/>
                </a:lnTo>
                <a:lnTo>
                  <a:pt x="4422" y="1908"/>
                </a:lnTo>
                <a:lnTo>
                  <a:pt x="4435" y="1914"/>
                </a:lnTo>
                <a:lnTo>
                  <a:pt x="4448" y="1918"/>
                </a:lnTo>
                <a:lnTo>
                  <a:pt x="4480" y="1933"/>
                </a:lnTo>
                <a:lnTo>
                  <a:pt x="4499" y="1942"/>
                </a:lnTo>
                <a:lnTo>
                  <a:pt x="4514" y="1949"/>
                </a:lnTo>
                <a:lnTo>
                  <a:pt x="4531" y="1959"/>
                </a:lnTo>
                <a:lnTo>
                  <a:pt x="4540" y="1963"/>
                </a:lnTo>
                <a:lnTo>
                  <a:pt x="4549" y="1966"/>
                </a:lnTo>
                <a:lnTo>
                  <a:pt x="4558" y="1969"/>
                </a:lnTo>
                <a:lnTo>
                  <a:pt x="4567" y="1974"/>
                </a:lnTo>
                <a:lnTo>
                  <a:pt x="4597" y="1978"/>
                </a:lnTo>
                <a:lnTo>
                  <a:pt x="4628" y="1983"/>
                </a:lnTo>
                <a:lnTo>
                  <a:pt x="4658" y="1987"/>
                </a:lnTo>
                <a:lnTo>
                  <a:pt x="4689" y="1992"/>
                </a:lnTo>
                <a:lnTo>
                  <a:pt x="4702" y="1995"/>
                </a:lnTo>
                <a:lnTo>
                  <a:pt x="4716" y="1999"/>
                </a:lnTo>
                <a:lnTo>
                  <a:pt x="4730" y="2002"/>
                </a:lnTo>
                <a:lnTo>
                  <a:pt x="4743" y="2004"/>
                </a:lnTo>
                <a:lnTo>
                  <a:pt x="4752" y="2005"/>
                </a:lnTo>
                <a:lnTo>
                  <a:pt x="4759" y="2005"/>
                </a:lnTo>
                <a:lnTo>
                  <a:pt x="4767" y="2005"/>
                </a:lnTo>
                <a:lnTo>
                  <a:pt x="4775" y="2004"/>
                </a:lnTo>
                <a:lnTo>
                  <a:pt x="4779" y="2000"/>
                </a:lnTo>
                <a:lnTo>
                  <a:pt x="4782" y="1997"/>
                </a:lnTo>
                <a:lnTo>
                  <a:pt x="4783" y="1993"/>
                </a:lnTo>
                <a:lnTo>
                  <a:pt x="4784" y="1988"/>
                </a:lnTo>
                <a:lnTo>
                  <a:pt x="4784" y="1933"/>
                </a:lnTo>
                <a:lnTo>
                  <a:pt x="4778" y="1923"/>
                </a:lnTo>
                <a:lnTo>
                  <a:pt x="4772" y="1917"/>
                </a:lnTo>
                <a:lnTo>
                  <a:pt x="4767" y="1914"/>
                </a:lnTo>
                <a:lnTo>
                  <a:pt x="4760" y="1911"/>
                </a:lnTo>
                <a:lnTo>
                  <a:pt x="4754" y="1911"/>
                </a:lnTo>
                <a:lnTo>
                  <a:pt x="4745" y="1913"/>
                </a:lnTo>
                <a:lnTo>
                  <a:pt x="4735" y="1915"/>
                </a:lnTo>
                <a:lnTo>
                  <a:pt x="4722" y="1918"/>
                </a:lnTo>
                <a:lnTo>
                  <a:pt x="4709" y="1919"/>
                </a:lnTo>
                <a:lnTo>
                  <a:pt x="4695" y="1918"/>
                </a:lnTo>
                <a:lnTo>
                  <a:pt x="4688" y="1915"/>
                </a:lnTo>
                <a:lnTo>
                  <a:pt x="4681" y="1913"/>
                </a:lnTo>
                <a:lnTo>
                  <a:pt x="4676" y="1909"/>
                </a:lnTo>
                <a:lnTo>
                  <a:pt x="4672" y="1905"/>
                </a:lnTo>
                <a:lnTo>
                  <a:pt x="4669" y="1902"/>
                </a:lnTo>
                <a:lnTo>
                  <a:pt x="4666" y="1898"/>
                </a:lnTo>
                <a:lnTo>
                  <a:pt x="4665" y="1893"/>
                </a:lnTo>
                <a:lnTo>
                  <a:pt x="4663" y="1888"/>
                </a:lnTo>
                <a:lnTo>
                  <a:pt x="4662" y="1878"/>
                </a:lnTo>
                <a:lnTo>
                  <a:pt x="4663" y="1867"/>
                </a:lnTo>
                <a:lnTo>
                  <a:pt x="4666" y="1856"/>
                </a:lnTo>
                <a:lnTo>
                  <a:pt x="4669" y="1843"/>
                </a:lnTo>
                <a:lnTo>
                  <a:pt x="4666" y="1840"/>
                </a:lnTo>
                <a:lnTo>
                  <a:pt x="4665" y="1837"/>
                </a:lnTo>
                <a:lnTo>
                  <a:pt x="4662" y="1833"/>
                </a:lnTo>
                <a:lnTo>
                  <a:pt x="4662" y="1830"/>
                </a:lnTo>
                <a:lnTo>
                  <a:pt x="4659" y="1808"/>
                </a:lnTo>
                <a:lnTo>
                  <a:pt x="4657" y="1793"/>
                </a:lnTo>
                <a:lnTo>
                  <a:pt x="4656" y="1779"/>
                </a:lnTo>
                <a:lnTo>
                  <a:pt x="4655" y="1758"/>
                </a:lnTo>
                <a:lnTo>
                  <a:pt x="4650" y="1754"/>
                </a:lnTo>
                <a:lnTo>
                  <a:pt x="4646" y="1752"/>
                </a:lnTo>
                <a:lnTo>
                  <a:pt x="4642" y="1751"/>
                </a:lnTo>
                <a:lnTo>
                  <a:pt x="4640" y="1749"/>
                </a:lnTo>
                <a:lnTo>
                  <a:pt x="4638" y="1746"/>
                </a:lnTo>
                <a:lnTo>
                  <a:pt x="4635" y="1742"/>
                </a:lnTo>
                <a:lnTo>
                  <a:pt x="4633" y="1735"/>
                </a:lnTo>
                <a:lnTo>
                  <a:pt x="4633" y="1729"/>
                </a:lnTo>
                <a:lnTo>
                  <a:pt x="4633" y="1723"/>
                </a:lnTo>
                <a:lnTo>
                  <a:pt x="4635" y="1716"/>
                </a:lnTo>
                <a:lnTo>
                  <a:pt x="4643" y="1701"/>
                </a:lnTo>
                <a:lnTo>
                  <a:pt x="4655" y="1681"/>
                </a:lnTo>
                <a:lnTo>
                  <a:pt x="4669" y="1658"/>
                </a:lnTo>
                <a:lnTo>
                  <a:pt x="4680" y="1636"/>
                </a:lnTo>
                <a:lnTo>
                  <a:pt x="4680" y="1586"/>
                </a:lnTo>
                <a:lnTo>
                  <a:pt x="4688" y="1571"/>
                </a:lnTo>
                <a:lnTo>
                  <a:pt x="4695" y="1555"/>
                </a:lnTo>
                <a:lnTo>
                  <a:pt x="4702" y="1540"/>
                </a:lnTo>
                <a:lnTo>
                  <a:pt x="4710" y="1526"/>
                </a:lnTo>
                <a:lnTo>
                  <a:pt x="4741" y="1482"/>
                </a:lnTo>
                <a:lnTo>
                  <a:pt x="4764" y="1452"/>
                </a:lnTo>
                <a:lnTo>
                  <a:pt x="4771" y="1445"/>
                </a:lnTo>
                <a:lnTo>
                  <a:pt x="4777" y="1439"/>
                </a:lnTo>
                <a:lnTo>
                  <a:pt x="4784" y="1434"/>
                </a:lnTo>
                <a:lnTo>
                  <a:pt x="4793" y="1429"/>
                </a:lnTo>
                <a:lnTo>
                  <a:pt x="4803" y="1423"/>
                </a:lnTo>
                <a:lnTo>
                  <a:pt x="4814" y="1418"/>
                </a:lnTo>
                <a:lnTo>
                  <a:pt x="4826" y="1413"/>
                </a:lnTo>
                <a:lnTo>
                  <a:pt x="4841" y="1408"/>
                </a:lnTo>
                <a:lnTo>
                  <a:pt x="4871" y="1402"/>
                </a:lnTo>
                <a:lnTo>
                  <a:pt x="4898" y="1398"/>
                </a:lnTo>
                <a:lnTo>
                  <a:pt x="4911" y="1397"/>
                </a:lnTo>
                <a:lnTo>
                  <a:pt x="4923" y="1397"/>
                </a:lnTo>
                <a:lnTo>
                  <a:pt x="4936" y="1397"/>
                </a:lnTo>
                <a:lnTo>
                  <a:pt x="4948" y="1397"/>
                </a:lnTo>
                <a:lnTo>
                  <a:pt x="4960" y="1398"/>
                </a:lnTo>
                <a:lnTo>
                  <a:pt x="4973" y="1400"/>
                </a:lnTo>
                <a:lnTo>
                  <a:pt x="4985" y="1402"/>
                </a:lnTo>
                <a:lnTo>
                  <a:pt x="4998" y="1405"/>
                </a:lnTo>
                <a:lnTo>
                  <a:pt x="5011" y="1409"/>
                </a:lnTo>
                <a:lnTo>
                  <a:pt x="5023" y="1414"/>
                </a:lnTo>
                <a:lnTo>
                  <a:pt x="5037" y="1419"/>
                </a:lnTo>
                <a:lnTo>
                  <a:pt x="5051" y="1424"/>
                </a:lnTo>
                <a:lnTo>
                  <a:pt x="5080" y="1448"/>
                </a:lnTo>
                <a:lnTo>
                  <a:pt x="5103" y="1469"/>
                </a:lnTo>
                <a:lnTo>
                  <a:pt x="5114" y="1478"/>
                </a:lnTo>
                <a:lnTo>
                  <a:pt x="5122" y="1489"/>
                </a:lnTo>
                <a:lnTo>
                  <a:pt x="5130" y="1498"/>
                </a:lnTo>
                <a:lnTo>
                  <a:pt x="5138" y="1509"/>
                </a:lnTo>
                <a:lnTo>
                  <a:pt x="5144" y="1519"/>
                </a:lnTo>
                <a:lnTo>
                  <a:pt x="5150" y="1531"/>
                </a:lnTo>
                <a:lnTo>
                  <a:pt x="5156" y="1542"/>
                </a:lnTo>
                <a:lnTo>
                  <a:pt x="5161" y="1555"/>
                </a:lnTo>
                <a:lnTo>
                  <a:pt x="5171" y="1585"/>
                </a:lnTo>
                <a:lnTo>
                  <a:pt x="5182" y="1620"/>
                </a:lnTo>
                <a:lnTo>
                  <a:pt x="5184" y="1623"/>
                </a:lnTo>
                <a:lnTo>
                  <a:pt x="5186" y="1625"/>
                </a:lnTo>
                <a:lnTo>
                  <a:pt x="5200" y="1626"/>
                </a:lnTo>
                <a:lnTo>
                  <a:pt x="5211" y="1627"/>
                </a:lnTo>
                <a:lnTo>
                  <a:pt x="5221" y="1629"/>
                </a:lnTo>
                <a:lnTo>
                  <a:pt x="5227" y="1633"/>
                </a:lnTo>
                <a:lnTo>
                  <a:pt x="5234" y="1637"/>
                </a:lnTo>
                <a:lnTo>
                  <a:pt x="5239" y="1645"/>
                </a:lnTo>
                <a:lnTo>
                  <a:pt x="5244" y="1654"/>
                </a:lnTo>
                <a:lnTo>
                  <a:pt x="5249" y="1668"/>
                </a:lnTo>
                <a:lnTo>
                  <a:pt x="5256" y="1672"/>
                </a:lnTo>
                <a:lnTo>
                  <a:pt x="5261" y="1676"/>
                </a:lnTo>
                <a:lnTo>
                  <a:pt x="5264" y="1682"/>
                </a:lnTo>
                <a:lnTo>
                  <a:pt x="5267" y="1688"/>
                </a:lnTo>
                <a:lnTo>
                  <a:pt x="5266" y="1703"/>
                </a:lnTo>
                <a:lnTo>
                  <a:pt x="5265" y="1713"/>
                </a:lnTo>
                <a:lnTo>
                  <a:pt x="5264" y="1724"/>
                </a:lnTo>
                <a:lnTo>
                  <a:pt x="5263" y="1734"/>
                </a:lnTo>
                <a:lnTo>
                  <a:pt x="5270" y="1743"/>
                </a:lnTo>
                <a:lnTo>
                  <a:pt x="5275" y="1749"/>
                </a:lnTo>
                <a:lnTo>
                  <a:pt x="5278" y="1757"/>
                </a:lnTo>
                <a:lnTo>
                  <a:pt x="5279" y="1763"/>
                </a:lnTo>
                <a:lnTo>
                  <a:pt x="5278" y="1769"/>
                </a:lnTo>
                <a:lnTo>
                  <a:pt x="5276" y="1775"/>
                </a:lnTo>
                <a:lnTo>
                  <a:pt x="5272" y="1784"/>
                </a:lnTo>
                <a:lnTo>
                  <a:pt x="5267" y="1793"/>
                </a:lnTo>
                <a:lnTo>
                  <a:pt x="5267" y="1814"/>
                </a:lnTo>
                <a:lnTo>
                  <a:pt x="5259" y="1827"/>
                </a:lnTo>
                <a:lnTo>
                  <a:pt x="5246" y="1844"/>
                </a:lnTo>
                <a:lnTo>
                  <a:pt x="5231" y="1861"/>
                </a:lnTo>
                <a:lnTo>
                  <a:pt x="5218" y="1876"/>
                </a:lnTo>
                <a:lnTo>
                  <a:pt x="5209" y="1880"/>
                </a:lnTo>
                <a:lnTo>
                  <a:pt x="5201" y="1884"/>
                </a:lnTo>
                <a:lnTo>
                  <a:pt x="5186" y="1887"/>
                </a:lnTo>
                <a:lnTo>
                  <a:pt x="5170" y="1889"/>
                </a:lnTo>
                <a:lnTo>
                  <a:pt x="5156" y="1897"/>
                </a:lnTo>
                <a:lnTo>
                  <a:pt x="5141" y="1903"/>
                </a:lnTo>
                <a:lnTo>
                  <a:pt x="5094" y="1903"/>
                </a:lnTo>
                <a:lnTo>
                  <a:pt x="5069" y="1904"/>
                </a:lnTo>
                <a:lnTo>
                  <a:pt x="5060" y="1904"/>
                </a:lnTo>
                <a:lnTo>
                  <a:pt x="5058" y="1905"/>
                </a:lnTo>
                <a:lnTo>
                  <a:pt x="5057" y="1925"/>
                </a:lnTo>
                <a:lnTo>
                  <a:pt x="5057" y="1944"/>
                </a:lnTo>
                <a:lnTo>
                  <a:pt x="5057" y="1963"/>
                </a:lnTo>
                <a:lnTo>
                  <a:pt x="5057" y="1981"/>
                </a:lnTo>
                <a:lnTo>
                  <a:pt x="5060" y="1992"/>
                </a:lnTo>
                <a:lnTo>
                  <a:pt x="5063" y="2000"/>
                </a:lnTo>
                <a:lnTo>
                  <a:pt x="5065" y="2010"/>
                </a:lnTo>
                <a:lnTo>
                  <a:pt x="5068" y="2019"/>
                </a:lnTo>
                <a:lnTo>
                  <a:pt x="5075" y="2027"/>
                </a:lnTo>
                <a:lnTo>
                  <a:pt x="5079" y="2035"/>
                </a:lnTo>
                <a:lnTo>
                  <a:pt x="5085" y="2041"/>
                </a:lnTo>
                <a:lnTo>
                  <a:pt x="5095" y="2051"/>
                </a:lnTo>
                <a:lnTo>
                  <a:pt x="5106" y="2058"/>
                </a:lnTo>
                <a:lnTo>
                  <a:pt x="5117" y="2065"/>
                </a:lnTo>
                <a:lnTo>
                  <a:pt x="5126" y="2072"/>
                </a:lnTo>
                <a:lnTo>
                  <a:pt x="5137" y="2079"/>
                </a:lnTo>
                <a:lnTo>
                  <a:pt x="5165" y="2092"/>
                </a:lnTo>
                <a:lnTo>
                  <a:pt x="5194" y="2103"/>
                </a:lnTo>
                <a:lnTo>
                  <a:pt x="5222" y="2116"/>
                </a:lnTo>
                <a:lnTo>
                  <a:pt x="5250" y="2129"/>
                </a:lnTo>
                <a:lnTo>
                  <a:pt x="5279" y="2140"/>
                </a:lnTo>
                <a:lnTo>
                  <a:pt x="5307" y="2153"/>
                </a:lnTo>
                <a:lnTo>
                  <a:pt x="5334" y="2165"/>
                </a:lnTo>
                <a:lnTo>
                  <a:pt x="5363" y="2177"/>
                </a:lnTo>
                <a:lnTo>
                  <a:pt x="5377" y="2184"/>
                </a:lnTo>
                <a:lnTo>
                  <a:pt x="5390" y="2191"/>
                </a:lnTo>
                <a:lnTo>
                  <a:pt x="5404" y="2198"/>
                </a:lnTo>
                <a:lnTo>
                  <a:pt x="5418" y="2205"/>
                </a:lnTo>
                <a:lnTo>
                  <a:pt x="5430" y="2205"/>
                </a:lnTo>
                <a:lnTo>
                  <a:pt x="5456" y="2185"/>
                </a:lnTo>
                <a:lnTo>
                  <a:pt x="5483" y="2166"/>
                </a:lnTo>
                <a:lnTo>
                  <a:pt x="5509" y="2148"/>
                </a:lnTo>
                <a:lnTo>
                  <a:pt x="5535" y="2131"/>
                </a:lnTo>
                <a:lnTo>
                  <a:pt x="5562" y="2115"/>
                </a:lnTo>
                <a:lnTo>
                  <a:pt x="5588" y="2101"/>
                </a:lnTo>
                <a:lnTo>
                  <a:pt x="5615" y="2089"/>
                </a:lnTo>
                <a:lnTo>
                  <a:pt x="5643" y="2078"/>
                </a:lnTo>
                <a:lnTo>
                  <a:pt x="5670" y="2068"/>
                </a:lnTo>
                <a:lnTo>
                  <a:pt x="5698" y="2060"/>
                </a:lnTo>
                <a:lnTo>
                  <a:pt x="5727" y="2053"/>
                </a:lnTo>
                <a:lnTo>
                  <a:pt x="5756" y="2049"/>
                </a:lnTo>
                <a:lnTo>
                  <a:pt x="5787" y="2044"/>
                </a:lnTo>
                <a:lnTo>
                  <a:pt x="5817" y="2043"/>
                </a:lnTo>
                <a:lnTo>
                  <a:pt x="5850" y="2043"/>
                </a:lnTo>
                <a:lnTo>
                  <a:pt x="5882" y="2044"/>
                </a:lnTo>
                <a:lnTo>
                  <a:pt x="5910" y="2047"/>
                </a:lnTo>
                <a:lnTo>
                  <a:pt x="5936" y="2051"/>
                </a:lnTo>
                <a:lnTo>
                  <a:pt x="5963" y="2056"/>
                </a:lnTo>
                <a:lnTo>
                  <a:pt x="5989" y="2061"/>
                </a:lnTo>
                <a:lnTo>
                  <a:pt x="6014" y="2068"/>
                </a:lnTo>
                <a:lnTo>
                  <a:pt x="6039" y="2075"/>
                </a:lnTo>
                <a:lnTo>
                  <a:pt x="6063" y="2083"/>
                </a:lnTo>
                <a:lnTo>
                  <a:pt x="6088" y="2093"/>
                </a:lnTo>
                <a:lnTo>
                  <a:pt x="6111" y="2103"/>
                </a:lnTo>
                <a:lnTo>
                  <a:pt x="6133" y="2114"/>
                </a:lnTo>
                <a:lnTo>
                  <a:pt x="6155" y="2126"/>
                </a:lnTo>
                <a:lnTo>
                  <a:pt x="6176" y="2139"/>
                </a:lnTo>
                <a:lnTo>
                  <a:pt x="6197" y="2152"/>
                </a:lnTo>
                <a:lnTo>
                  <a:pt x="6217" y="2167"/>
                </a:lnTo>
                <a:lnTo>
                  <a:pt x="6236" y="2181"/>
                </a:lnTo>
                <a:lnTo>
                  <a:pt x="6255" y="2197"/>
                </a:lnTo>
                <a:lnTo>
                  <a:pt x="6272" y="2214"/>
                </a:lnTo>
                <a:lnTo>
                  <a:pt x="6288" y="2231"/>
                </a:lnTo>
                <a:lnTo>
                  <a:pt x="6305" y="2249"/>
                </a:lnTo>
                <a:lnTo>
                  <a:pt x="6320" y="2268"/>
                </a:lnTo>
                <a:lnTo>
                  <a:pt x="6335" y="2287"/>
                </a:lnTo>
                <a:lnTo>
                  <a:pt x="6348" y="2307"/>
                </a:lnTo>
                <a:lnTo>
                  <a:pt x="6361" y="2327"/>
                </a:lnTo>
                <a:lnTo>
                  <a:pt x="6373" y="2348"/>
                </a:lnTo>
                <a:lnTo>
                  <a:pt x="6384" y="2370"/>
                </a:lnTo>
                <a:lnTo>
                  <a:pt x="6394" y="2392"/>
                </a:lnTo>
                <a:lnTo>
                  <a:pt x="6403" y="2415"/>
                </a:lnTo>
                <a:lnTo>
                  <a:pt x="6411" y="2439"/>
                </a:lnTo>
                <a:lnTo>
                  <a:pt x="6418" y="2462"/>
                </a:lnTo>
                <a:lnTo>
                  <a:pt x="6424" y="2486"/>
                </a:lnTo>
                <a:lnTo>
                  <a:pt x="6429" y="2511"/>
                </a:lnTo>
                <a:lnTo>
                  <a:pt x="6434" y="2537"/>
                </a:lnTo>
                <a:lnTo>
                  <a:pt x="7297" y="2537"/>
                </a:lnTo>
                <a:lnTo>
                  <a:pt x="8591" y="0"/>
                </a:lnTo>
                <a:lnTo>
                  <a:pt x="4471" y="0"/>
                </a:lnTo>
                <a:close/>
                <a:moveTo>
                  <a:pt x="9861" y="0"/>
                </a:moveTo>
                <a:lnTo>
                  <a:pt x="8568" y="2537"/>
                </a:lnTo>
                <a:lnTo>
                  <a:pt x="8976" y="2537"/>
                </a:lnTo>
                <a:lnTo>
                  <a:pt x="10268" y="0"/>
                </a:lnTo>
                <a:lnTo>
                  <a:pt x="9861" y="0"/>
                </a:lnTo>
                <a:close/>
                <a:moveTo>
                  <a:pt x="5313" y="506"/>
                </a:moveTo>
                <a:lnTo>
                  <a:pt x="5307" y="508"/>
                </a:lnTo>
                <a:lnTo>
                  <a:pt x="5291" y="509"/>
                </a:lnTo>
                <a:lnTo>
                  <a:pt x="5269" y="509"/>
                </a:lnTo>
                <a:lnTo>
                  <a:pt x="5245" y="509"/>
                </a:lnTo>
                <a:lnTo>
                  <a:pt x="5199" y="507"/>
                </a:lnTo>
                <a:lnTo>
                  <a:pt x="5179" y="506"/>
                </a:lnTo>
                <a:lnTo>
                  <a:pt x="5168" y="507"/>
                </a:lnTo>
                <a:lnTo>
                  <a:pt x="5162" y="509"/>
                </a:lnTo>
                <a:lnTo>
                  <a:pt x="5161" y="510"/>
                </a:lnTo>
                <a:lnTo>
                  <a:pt x="5159" y="512"/>
                </a:lnTo>
                <a:lnTo>
                  <a:pt x="5158" y="515"/>
                </a:lnTo>
                <a:lnTo>
                  <a:pt x="5158" y="518"/>
                </a:lnTo>
                <a:lnTo>
                  <a:pt x="5159" y="529"/>
                </a:lnTo>
                <a:lnTo>
                  <a:pt x="5160" y="543"/>
                </a:lnTo>
                <a:lnTo>
                  <a:pt x="5163" y="544"/>
                </a:lnTo>
                <a:lnTo>
                  <a:pt x="5165" y="546"/>
                </a:lnTo>
                <a:lnTo>
                  <a:pt x="5167" y="550"/>
                </a:lnTo>
                <a:lnTo>
                  <a:pt x="5169" y="556"/>
                </a:lnTo>
                <a:lnTo>
                  <a:pt x="5171" y="567"/>
                </a:lnTo>
                <a:lnTo>
                  <a:pt x="5174" y="582"/>
                </a:lnTo>
                <a:lnTo>
                  <a:pt x="5173" y="589"/>
                </a:lnTo>
                <a:lnTo>
                  <a:pt x="5173" y="596"/>
                </a:lnTo>
                <a:lnTo>
                  <a:pt x="5171" y="602"/>
                </a:lnTo>
                <a:lnTo>
                  <a:pt x="5170" y="608"/>
                </a:lnTo>
                <a:lnTo>
                  <a:pt x="5167" y="614"/>
                </a:lnTo>
                <a:lnTo>
                  <a:pt x="5165" y="617"/>
                </a:lnTo>
                <a:lnTo>
                  <a:pt x="5161" y="620"/>
                </a:lnTo>
                <a:lnTo>
                  <a:pt x="5158" y="620"/>
                </a:lnTo>
                <a:lnTo>
                  <a:pt x="5156" y="632"/>
                </a:lnTo>
                <a:lnTo>
                  <a:pt x="5156" y="639"/>
                </a:lnTo>
                <a:lnTo>
                  <a:pt x="5156" y="644"/>
                </a:lnTo>
                <a:lnTo>
                  <a:pt x="5158" y="647"/>
                </a:lnTo>
                <a:lnTo>
                  <a:pt x="5160" y="649"/>
                </a:lnTo>
                <a:lnTo>
                  <a:pt x="5163" y="649"/>
                </a:lnTo>
                <a:lnTo>
                  <a:pt x="5167" y="648"/>
                </a:lnTo>
                <a:lnTo>
                  <a:pt x="5170" y="646"/>
                </a:lnTo>
                <a:lnTo>
                  <a:pt x="5175" y="644"/>
                </a:lnTo>
                <a:lnTo>
                  <a:pt x="5179" y="643"/>
                </a:lnTo>
                <a:lnTo>
                  <a:pt x="5182" y="642"/>
                </a:lnTo>
                <a:lnTo>
                  <a:pt x="5185" y="642"/>
                </a:lnTo>
                <a:lnTo>
                  <a:pt x="5188" y="644"/>
                </a:lnTo>
                <a:lnTo>
                  <a:pt x="5190" y="647"/>
                </a:lnTo>
                <a:lnTo>
                  <a:pt x="5192" y="653"/>
                </a:lnTo>
                <a:lnTo>
                  <a:pt x="5192" y="661"/>
                </a:lnTo>
                <a:lnTo>
                  <a:pt x="5198" y="662"/>
                </a:lnTo>
                <a:lnTo>
                  <a:pt x="5203" y="662"/>
                </a:lnTo>
                <a:lnTo>
                  <a:pt x="5206" y="664"/>
                </a:lnTo>
                <a:lnTo>
                  <a:pt x="5208" y="665"/>
                </a:lnTo>
                <a:lnTo>
                  <a:pt x="5210" y="667"/>
                </a:lnTo>
                <a:lnTo>
                  <a:pt x="5210" y="669"/>
                </a:lnTo>
                <a:lnTo>
                  <a:pt x="5210" y="673"/>
                </a:lnTo>
                <a:lnTo>
                  <a:pt x="5210" y="675"/>
                </a:lnTo>
                <a:lnTo>
                  <a:pt x="5208" y="680"/>
                </a:lnTo>
                <a:lnTo>
                  <a:pt x="5204" y="684"/>
                </a:lnTo>
                <a:lnTo>
                  <a:pt x="5200" y="686"/>
                </a:lnTo>
                <a:lnTo>
                  <a:pt x="5197" y="688"/>
                </a:lnTo>
                <a:lnTo>
                  <a:pt x="5196" y="696"/>
                </a:lnTo>
                <a:lnTo>
                  <a:pt x="5192" y="703"/>
                </a:lnTo>
                <a:lnTo>
                  <a:pt x="5188" y="709"/>
                </a:lnTo>
                <a:lnTo>
                  <a:pt x="5184" y="714"/>
                </a:lnTo>
                <a:lnTo>
                  <a:pt x="5180" y="716"/>
                </a:lnTo>
                <a:lnTo>
                  <a:pt x="5176" y="718"/>
                </a:lnTo>
                <a:lnTo>
                  <a:pt x="5174" y="717"/>
                </a:lnTo>
                <a:lnTo>
                  <a:pt x="5173" y="717"/>
                </a:lnTo>
                <a:lnTo>
                  <a:pt x="5173" y="715"/>
                </a:lnTo>
                <a:lnTo>
                  <a:pt x="5171" y="713"/>
                </a:lnTo>
                <a:lnTo>
                  <a:pt x="5159" y="714"/>
                </a:lnTo>
                <a:lnTo>
                  <a:pt x="5148" y="714"/>
                </a:lnTo>
                <a:lnTo>
                  <a:pt x="5140" y="716"/>
                </a:lnTo>
                <a:lnTo>
                  <a:pt x="5134" y="717"/>
                </a:lnTo>
                <a:lnTo>
                  <a:pt x="5129" y="719"/>
                </a:lnTo>
                <a:lnTo>
                  <a:pt x="5126" y="721"/>
                </a:lnTo>
                <a:lnTo>
                  <a:pt x="5125" y="724"/>
                </a:lnTo>
                <a:lnTo>
                  <a:pt x="5125" y="726"/>
                </a:lnTo>
                <a:lnTo>
                  <a:pt x="5127" y="729"/>
                </a:lnTo>
                <a:lnTo>
                  <a:pt x="5131" y="732"/>
                </a:lnTo>
                <a:lnTo>
                  <a:pt x="5137" y="734"/>
                </a:lnTo>
                <a:lnTo>
                  <a:pt x="5143" y="736"/>
                </a:lnTo>
                <a:lnTo>
                  <a:pt x="5151" y="737"/>
                </a:lnTo>
                <a:lnTo>
                  <a:pt x="5160" y="739"/>
                </a:lnTo>
                <a:lnTo>
                  <a:pt x="5170" y="739"/>
                </a:lnTo>
                <a:lnTo>
                  <a:pt x="5182" y="740"/>
                </a:lnTo>
                <a:lnTo>
                  <a:pt x="5183" y="738"/>
                </a:lnTo>
                <a:lnTo>
                  <a:pt x="5185" y="736"/>
                </a:lnTo>
                <a:lnTo>
                  <a:pt x="5187" y="734"/>
                </a:lnTo>
                <a:lnTo>
                  <a:pt x="5190" y="733"/>
                </a:lnTo>
                <a:lnTo>
                  <a:pt x="5198" y="731"/>
                </a:lnTo>
                <a:lnTo>
                  <a:pt x="5207" y="729"/>
                </a:lnTo>
                <a:lnTo>
                  <a:pt x="5218" y="729"/>
                </a:lnTo>
                <a:lnTo>
                  <a:pt x="5230" y="729"/>
                </a:lnTo>
                <a:lnTo>
                  <a:pt x="5242" y="730"/>
                </a:lnTo>
                <a:lnTo>
                  <a:pt x="5255" y="731"/>
                </a:lnTo>
                <a:lnTo>
                  <a:pt x="5280" y="734"/>
                </a:lnTo>
                <a:lnTo>
                  <a:pt x="5301" y="739"/>
                </a:lnTo>
                <a:lnTo>
                  <a:pt x="5309" y="741"/>
                </a:lnTo>
                <a:lnTo>
                  <a:pt x="5316" y="743"/>
                </a:lnTo>
                <a:lnTo>
                  <a:pt x="5320" y="745"/>
                </a:lnTo>
                <a:lnTo>
                  <a:pt x="5321" y="748"/>
                </a:lnTo>
                <a:lnTo>
                  <a:pt x="5328" y="748"/>
                </a:lnTo>
                <a:lnTo>
                  <a:pt x="5337" y="746"/>
                </a:lnTo>
                <a:lnTo>
                  <a:pt x="5341" y="745"/>
                </a:lnTo>
                <a:lnTo>
                  <a:pt x="5344" y="744"/>
                </a:lnTo>
                <a:lnTo>
                  <a:pt x="5347" y="742"/>
                </a:lnTo>
                <a:lnTo>
                  <a:pt x="5347" y="740"/>
                </a:lnTo>
                <a:lnTo>
                  <a:pt x="5351" y="739"/>
                </a:lnTo>
                <a:lnTo>
                  <a:pt x="5354" y="739"/>
                </a:lnTo>
                <a:lnTo>
                  <a:pt x="5357" y="737"/>
                </a:lnTo>
                <a:lnTo>
                  <a:pt x="5358" y="736"/>
                </a:lnTo>
                <a:lnTo>
                  <a:pt x="5358" y="732"/>
                </a:lnTo>
                <a:lnTo>
                  <a:pt x="5357" y="726"/>
                </a:lnTo>
                <a:lnTo>
                  <a:pt x="5350" y="718"/>
                </a:lnTo>
                <a:lnTo>
                  <a:pt x="5347" y="713"/>
                </a:lnTo>
                <a:lnTo>
                  <a:pt x="5336" y="713"/>
                </a:lnTo>
                <a:lnTo>
                  <a:pt x="5326" y="713"/>
                </a:lnTo>
                <a:lnTo>
                  <a:pt x="5319" y="713"/>
                </a:lnTo>
                <a:lnTo>
                  <a:pt x="5312" y="711"/>
                </a:lnTo>
                <a:lnTo>
                  <a:pt x="5310" y="709"/>
                </a:lnTo>
                <a:lnTo>
                  <a:pt x="5308" y="706"/>
                </a:lnTo>
                <a:lnTo>
                  <a:pt x="5306" y="704"/>
                </a:lnTo>
                <a:lnTo>
                  <a:pt x="5305" y="700"/>
                </a:lnTo>
                <a:lnTo>
                  <a:pt x="5303" y="692"/>
                </a:lnTo>
                <a:lnTo>
                  <a:pt x="5303" y="680"/>
                </a:lnTo>
                <a:lnTo>
                  <a:pt x="5300" y="680"/>
                </a:lnTo>
                <a:lnTo>
                  <a:pt x="5298" y="679"/>
                </a:lnTo>
                <a:lnTo>
                  <a:pt x="5297" y="678"/>
                </a:lnTo>
                <a:lnTo>
                  <a:pt x="5298" y="677"/>
                </a:lnTo>
                <a:lnTo>
                  <a:pt x="5300" y="674"/>
                </a:lnTo>
                <a:lnTo>
                  <a:pt x="5305" y="669"/>
                </a:lnTo>
                <a:lnTo>
                  <a:pt x="5316" y="662"/>
                </a:lnTo>
                <a:lnTo>
                  <a:pt x="5321" y="659"/>
                </a:lnTo>
                <a:lnTo>
                  <a:pt x="5326" y="658"/>
                </a:lnTo>
                <a:lnTo>
                  <a:pt x="5329" y="656"/>
                </a:lnTo>
                <a:lnTo>
                  <a:pt x="5331" y="653"/>
                </a:lnTo>
                <a:lnTo>
                  <a:pt x="5333" y="649"/>
                </a:lnTo>
                <a:lnTo>
                  <a:pt x="5333" y="644"/>
                </a:lnTo>
                <a:lnTo>
                  <a:pt x="5332" y="639"/>
                </a:lnTo>
                <a:lnTo>
                  <a:pt x="5331" y="634"/>
                </a:lnTo>
                <a:lnTo>
                  <a:pt x="5330" y="627"/>
                </a:lnTo>
                <a:lnTo>
                  <a:pt x="5322" y="603"/>
                </a:lnTo>
                <a:lnTo>
                  <a:pt x="5318" y="584"/>
                </a:lnTo>
                <a:lnTo>
                  <a:pt x="5320" y="584"/>
                </a:lnTo>
                <a:lnTo>
                  <a:pt x="5323" y="582"/>
                </a:lnTo>
                <a:lnTo>
                  <a:pt x="5326" y="579"/>
                </a:lnTo>
                <a:lnTo>
                  <a:pt x="5329" y="576"/>
                </a:lnTo>
                <a:lnTo>
                  <a:pt x="5337" y="566"/>
                </a:lnTo>
                <a:lnTo>
                  <a:pt x="5344" y="555"/>
                </a:lnTo>
                <a:lnTo>
                  <a:pt x="5351" y="544"/>
                </a:lnTo>
                <a:lnTo>
                  <a:pt x="5358" y="535"/>
                </a:lnTo>
                <a:lnTo>
                  <a:pt x="5361" y="530"/>
                </a:lnTo>
                <a:lnTo>
                  <a:pt x="5364" y="527"/>
                </a:lnTo>
                <a:lnTo>
                  <a:pt x="5366" y="525"/>
                </a:lnTo>
                <a:lnTo>
                  <a:pt x="5368" y="525"/>
                </a:lnTo>
                <a:lnTo>
                  <a:pt x="5371" y="516"/>
                </a:lnTo>
                <a:lnTo>
                  <a:pt x="5372" y="508"/>
                </a:lnTo>
                <a:lnTo>
                  <a:pt x="5373" y="502"/>
                </a:lnTo>
                <a:lnTo>
                  <a:pt x="5372" y="498"/>
                </a:lnTo>
                <a:lnTo>
                  <a:pt x="5371" y="494"/>
                </a:lnTo>
                <a:lnTo>
                  <a:pt x="5368" y="493"/>
                </a:lnTo>
                <a:lnTo>
                  <a:pt x="5365" y="492"/>
                </a:lnTo>
                <a:lnTo>
                  <a:pt x="5361" y="493"/>
                </a:lnTo>
                <a:lnTo>
                  <a:pt x="5340" y="500"/>
                </a:lnTo>
                <a:lnTo>
                  <a:pt x="5313" y="506"/>
                </a:lnTo>
                <a:close/>
                <a:moveTo>
                  <a:pt x="5596" y="463"/>
                </a:moveTo>
                <a:lnTo>
                  <a:pt x="5596" y="460"/>
                </a:lnTo>
                <a:lnTo>
                  <a:pt x="5595" y="457"/>
                </a:lnTo>
                <a:lnTo>
                  <a:pt x="5594" y="453"/>
                </a:lnTo>
                <a:lnTo>
                  <a:pt x="5592" y="451"/>
                </a:lnTo>
                <a:lnTo>
                  <a:pt x="5587" y="446"/>
                </a:lnTo>
                <a:lnTo>
                  <a:pt x="5581" y="442"/>
                </a:lnTo>
                <a:lnTo>
                  <a:pt x="5572" y="439"/>
                </a:lnTo>
                <a:lnTo>
                  <a:pt x="5564" y="435"/>
                </a:lnTo>
                <a:lnTo>
                  <a:pt x="5554" y="433"/>
                </a:lnTo>
                <a:lnTo>
                  <a:pt x="5545" y="431"/>
                </a:lnTo>
                <a:lnTo>
                  <a:pt x="5535" y="430"/>
                </a:lnTo>
                <a:lnTo>
                  <a:pt x="5526" y="430"/>
                </a:lnTo>
                <a:lnTo>
                  <a:pt x="5516" y="431"/>
                </a:lnTo>
                <a:lnTo>
                  <a:pt x="5509" y="432"/>
                </a:lnTo>
                <a:lnTo>
                  <a:pt x="5503" y="433"/>
                </a:lnTo>
                <a:lnTo>
                  <a:pt x="5497" y="436"/>
                </a:lnTo>
                <a:lnTo>
                  <a:pt x="5495" y="438"/>
                </a:lnTo>
                <a:lnTo>
                  <a:pt x="5494" y="440"/>
                </a:lnTo>
                <a:lnTo>
                  <a:pt x="5493" y="442"/>
                </a:lnTo>
                <a:lnTo>
                  <a:pt x="5493" y="444"/>
                </a:lnTo>
                <a:lnTo>
                  <a:pt x="5490" y="447"/>
                </a:lnTo>
                <a:lnTo>
                  <a:pt x="5488" y="452"/>
                </a:lnTo>
                <a:lnTo>
                  <a:pt x="5487" y="461"/>
                </a:lnTo>
                <a:lnTo>
                  <a:pt x="5487" y="471"/>
                </a:lnTo>
                <a:lnTo>
                  <a:pt x="5487" y="497"/>
                </a:lnTo>
                <a:lnTo>
                  <a:pt x="5489" y="526"/>
                </a:lnTo>
                <a:lnTo>
                  <a:pt x="5491" y="557"/>
                </a:lnTo>
                <a:lnTo>
                  <a:pt x="5494" y="585"/>
                </a:lnTo>
                <a:lnTo>
                  <a:pt x="5496" y="608"/>
                </a:lnTo>
                <a:lnTo>
                  <a:pt x="5496" y="624"/>
                </a:lnTo>
                <a:lnTo>
                  <a:pt x="5494" y="625"/>
                </a:lnTo>
                <a:lnTo>
                  <a:pt x="5492" y="626"/>
                </a:lnTo>
                <a:lnTo>
                  <a:pt x="5490" y="627"/>
                </a:lnTo>
                <a:lnTo>
                  <a:pt x="5488" y="630"/>
                </a:lnTo>
                <a:lnTo>
                  <a:pt x="5483" y="636"/>
                </a:lnTo>
                <a:lnTo>
                  <a:pt x="5478" y="643"/>
                </a:lnTo>
                <a:lnTo>
                  <a:pt x="5473" y="649"/>
                </a:lnTo>
                <a:lnTo>
                  <a:pt x="5469" y="656"/>
                </a:lnTo>
                <a:lnTo>
                  <a:pt x="5464" y="660"/>
                </a:lnTo>
                <a:lnTo>
                  <a:pt x="5460" y="661"/>
                </a:lnTo>
                <a:lnTo>
                  <a:pt x="5462" y="679"/>
                </a:lnTo>
                <a:lnTo>
                  <a:pt x="5465" y="705"/>
                </a:lnTo>
                <a:lnTo>
                  <a:pt x="5465" y="712"/>
                </a:lnTo>
                <a:lnTo>
                  <a:pt x="5465" y="718"/>
                </a:lnTo>
                <a:lnTo>
                  <a:pt x="5464" y="724"/>
                </a:lnTo>
                <a:lnTo>
                  <a:pt x="5463" y="730"/>
                </a:lnTo>
                <a:lnTo>
                  <a:pt x="5461" y="734"/>
                </a:lnTo>
                <a:lnTo>
                  <a:pt x="5458" y="737"/>
                </a:lnTo>
                <a:lnTo>
                  <a:pt x="5454" y="739"/>
                </a:lnTo>
                <a:lnTo>
                  <a:pt x="5450" y="740"/>
                </a:lnTo>
                <a:lnTo>
                  <a:pt x="5449" y="735"/>
                </a:lnTo>
                <a:lnTo>
                  <a:pt x="5447" y="731"/>
                </a:lnTo>
                <a:lnTo>
                  <a:pt x="5445" y="729"/>
                </a:lnTo>
                <a:lnTo>
                  <a:pt x="5442" y="727"/>
                </a:lnTo>
                <a:lnTo>
                  <a:pt x="5438" y="729"/>
                </a:lnTo>
                <a:lnTo>
                  <a:pt x="5433" y="730"/>
                </a:lnTo>
                <a:lnTo>
                  <a:pt x="5429" y="732"/>
                </a:lnTo>
                <a:lnTo>
                  <a:pt x="5426" y="735"/>
                </a:lnTo>
                <a:lnTo>
                  <a:pt x="5422" y="737"/>
                </a:lnTo>
                <a:lnTo>
                  <a:pt x="5420" y="741"/>
                </a:lnTo>
                <a:lnTo>
                  <a:pt x="5418" y="744"/>
                </a:lnTo>
                <a:lnTo>
                  <a:pt x="5417" y="748"/>
                </a:lnTo>
                <a:lnTo>
                  <a:pt x="5417" y="750"/>
                </a:lnTo>
                <a:lnTo>
                  <a:pt x="5419" y="752"/>
                </a:lnTo>
                <a:lnTo>
                  <a:pt x="5422" y="754"/>
                </a:lnTo>
                <a:lnTo>
                  <a:pt x="5427" y="754"/>
                </a:lnTo>
                <a:lnTo>
                  <a:pt x="5428" y="757"/>
                </a:lnTo>
                <a:lnTo>
                  <a:pt x="5430" y="760"/>
                </a:lnTo>
                <a:lnTo>
                  <a:pt x="5432" y="762"/>
                </a:lnTo>
                <a:lnTo>
                  <a:pt x="5436" y="763"/>
                </a:lnTo>
                <a:lnTo>
                  <a:pt x="5446" y="766"/>
                </a:lnTo>
                <a:lnTo>
                  <a:pt x="5456" y="768"/>
                </a:lnTo>
                <a:lnTo>
                  <a:pt x="5467" y="770"/>
                </a:lnTo>
                <a:lnTo>
                  <a:pt x="5476" y="772"/>
                </a:lnTo>
                <a:lnTo>
                  <a:pt x="5480" y="774"/>
                </a:lnTo>
                <a:lnTo>
                  <a:pt x="5483" y="775"/>
                </a:lnTo>
                <a:lnTo>
                  <a:pt x="5485" y="778"/>
                </a:lnTo>
                <a:lnTo>
                  <a:pt x="5485" y="781"/>
                </a:lnTo>
                <a:lnTo>
                  <a:pt x="5492" y="780"/>
                </a:lnTo>
                <a:lnTo>
                  <a:pt x="5497" y="779"/>
                </a:lnTo>
                <a:lnTo>
                  <a:pt x="5502" y="778"/>
                </a:lnTo>
                <a:lnTo>
                  <a:pt x="5505" y="775"/>
                </a:lnTo>
                <a:lnTo>
                  <a:pt x="5507" y="772"/>
                </a:lnTo>
                <a:lnTo>
                  <a:pt x="5508" y="768"/>
                </a:lnTo>
                <a:lnTo>
                  <a:pt x="5509" y="761"/>
                </a:lnTo>
                <a:lnTo>
                  <a:pt x="5509" y="754"/>
                </a:lnTo>
                <a:lnTo>
                  <a:pt x="5505" y="754"/>
                </a:lnTo>
                <a:lnTo>
                  <a:pt x="5501" y="753"/>
                </a:lnTo>
                <a:lnTo>
                  <a:pt x="5499" y="752"/>
                </a:lnTo>
                <a:lnTo>
                  <a:pt x="5496" y="751"/>
                </a:lnTo>
                <a:lnTo>
                  <a:pt x="5494" y="746"/>
                </a:lnTo>
                <a:lnTo>
                  <a:pt x="5493" y="741"/>
                </a:lnTo>
                <a:lnTo>
                  <a:pt x="5495" y="731"/>
                </a:lnTo>
                <a:lnTo>
                  <a:pt x="5496" y="721"/>
                </a:lnTo>
                <a:lnTo>
                  <a:pt x="5494" y="721"/>
                </a:lnTo>
                <a:lnTo>
                  <a:pt x="5493" y="720"/>
                </a:lnTo>
                <a:lnTo>
                  <a:pt x="5493" y="718"/>
                </a:lnTo>
                <a:lnTo>
                  <a:pt x="5494" y="717"/>
                </a:lnTo>
                <a:lnTo>
                  <a:pt x="5500" y="712"/>
                </a:lnTo>
                <a:lnTo>
                  <a:pt x="5506" y="706"/>
                </a:lnTo>
                <a:lnTo>
                  <a:pt x="5521" y="697"/>
                </a:lnTo>
                <a:lnTo>
                  <a:pt x="5529" y="692"/>
                </a:lnTo>
                <a:lnTo>
                  <a:pt x="5530" y="678"/>
                </a:lnTo>
                <a:lnTo>
                  <a:pt x="5532" y="665"/>
                </a:lnTo>
                <a:lnTo>
                  <a:pt x="5536" y="654"/>
                </a:lnTo>
                <a:lnTo>
                  <a:pt x="5541" y="643"/>
                </a:lnTo>
                <a:lnTo>
                  <a:pt x="5547" y="635"/>
                </a:lnTo>
                <a:lnTo>
                  <a:pt x="5553" y="625"/>
                </a:lnTo>
                <a:lnTo>
                  <a:pt x="5560" y="618"/>
                </a:lnTo>
                <a:lnTo>
                  <a:pt x="5566" y="610"/>
                </a:lnTo>
                <a:lnTo>
                  <a:pt x="5580" y="597"/>
                </a:lnTo>
                <a:lnTo>
                  <a:pt x="5591" y="583"/>
                </a:lnTo>
                <a:lnTo>
                  <a:pt x="5596" y="576"/>
                </a:lnTo>
                <a:lnTo>
                  <a:pt x="5600" y="568"/>
                </a:lnTo>
                <a:lnTo>
                  <a:pt x="5603" y="560"/>
                </a:lnTo>
                <a:lnTo>
                  <a:pt x="5603" y="551"/>
                </a:lnTo>
                <a:lnTo>
                  <a:pt x="5607" y="550"/>
                </a:lnTo>
                <a:lnTo>
                  <a:pt x="5610" y="547"/>
                </a:lnTo>
                <a:lnTo>
                  <a:pt x="5612" y="543"/>
                </a:lnTo>
                <a:lnTo>
                  <a:pt x="5613" y="538"/>
                </a:lnTo>
                <a:lnTo>
                  <a:pt x="5614" y="523"/>
                </a:lnTo>
                <a:lnTo>
                  <a:pt x="5613" y="507"/>
                </a:lnTo>
                <a:lnTo>
                  <a:pt x="5610" y="490"/>
                </a:lnTo>
                <a:lnTo>
                  <a:pt x="5607" y="477"/>
                </a:lnTo>
                <a:lnTo>
                  <a:pt x="5604" y="470"/>
                </a:lnTo>
                <a:lnTo>
                  <a:pt x="5602" y="466"/>
                </a:lnTo>
                <a:lnTo>
                  <a:pt x="5600" y="463"/>
                </a:lnTo>
                <a:lnTo>
                  <a:pt x="5596" y="463"/>
                </a:lnTo>
                <a:close/>
                <a:moveTo>
                  <a:pt x="6420" y="2791"/>
                </a:moveTo>
                <a:lnTo>
                  <a:pt x="6414" y="2817"/>
                </a:lnTo>
                <a:lnTo>
                  <a:pt x="6406" y="2844"/>
                </a:lnTo>
                <a:lnTo>
                  <a:pt x="6398" y="2870"/>
                </a:lnTo>
                <a:lnTo>
                  <a:pt x="6389" y="2895"/>
                </a:lnTo>
                <a:lnTo>
                  <a:pt x="6380" y="2919"/>
                </a:lnTo>
                <a:lnTo>
                  <a:pt x="6369" y="2944"/>
                </a:lnTo>
                <a:lnTo>
                  <a:pt x="6358" y="2967"/>
                </a:lnTo>
                <a:lnTo>
                  <a:pt x="6346" y="2990"/>
                </a:lnTo>
                <a:lnTo>
                  <a:pt x="6334" y="3012"/>
                </a:lnTo>
                <a:lnTo>
                  <a:pt x="6320" y="3033"/>
                </a:lnTo>
                <a:lnTo>
                  <a:pt x="6305" y="3054"/>
                </a:lnTo>
                <a:lnTo>
                  <a:pt x="6291" y="3073"/>
                </a:lnTo>
                <a:lnTo>
                  <a:pt x="6274" y="3093"/>
                </a:lnTo>
                <a:lnTo>
                  <a:pt x="6257" y="3111"/>
                </a:lnTo>
                <a:lnTo>
                  <a:pt x="6240" y="3128"/>
                </a:lnTo>
                <a:lnTo>
                  <a:pt x="6221" y="3145"/>
                </a:lnTo>
                <a:lnTo>
                  <a:pt x="6202" y="3161"/>
                </a:lnTo>
                <a:lnTo>
                  <a:pt x="6182" y="3176"/>
                </a:lnTo>
                <a:lnTo>
                  <a:pt x="6161" y="3190"/>
                </a:lnTo>
                <a:lnTo>
                  <a:pt x="6140" y="3203"/>
                </a:lnTo>
                <a:lnTo>
                  <a:pt x="6118" y="3216"/>
                </a:lnTo>
                <a:lnTo>
                  <a:pt x="6095" y="3227"/>
                </a:lnTo>
                <a:lnTo>
                  <a:pt x="6071" y="3238"/>
                </a:lnTo>
                <a:lnTo>
                  <a:pt x="6047" y="3247"/>
                </a:lnTo>
                <a:lnTo>
                  <a:pt x="6021" y="3256"/>
                </a:lnTo>
                <a:lnTo>
                  <a:pt x="5995" y="3263"/>
                </a:lnTo>
                <a:lnTo>
                  <a:pt x="5968" y="3269"/>
                </a:lnTo>
                <a:lnTo>
                  <a:pt x="5939" y="3275"/>
                </a:lnTo>
                <a:lnTo>
                  <a:pt x="5911" y="3279"/>
                </a:lnTo>
                <a:lnTo>
                  <a:pt x="5881" y="3283"/>
                </a:lnTo>
                <a:lnTo>
                  <a:pt x="5852" y="3285"/>
                </a:lnTo>
                <a:lnTo>
                  <a:pt x="5820" y="3286"/>
                </a:lnTo>
                <a:lnTo>
                  <a:pt x="5792" y="3286"/>
                </a:lnTo>
                <a:lnTo>
                  <a:pt x="5765" y="3285"/>
                </a:lnTo>
                <a:lnTo>
                  <a:pt x="5737" y="3282"/>
                </a:lnTo>
                <a:lnTo>
                  <a:pt x="5710" y="3279"/>
                </a:lnTo>
                <a:lnTo>
                  <a:pt x="5684" y="3274"/>
                </a:lnTo>
                <a:lnTo>
                  <a:pt x="5657" y="3268"/>
                </a:lnTo>
                <a:lnTo>
                  <a:pt x="5632" y="3261"/>
                </a:lnTo>
                <a:lnTo>
                  <a:pt x="5608" y="3253"/>
                </a:lnTo>
                <a:lnTo>
                  <a:pt x="5584" y="3244"/>
                </a:lnTo>
                <a:lnTo>
                  <a:pt x="5560" y="3234"/>
                </a:lnTo>
                <a:lnTo>
                  <a:pt x="5536" y="3223"/>
                </a:lnTo>
                <a:lnTo>
                  <a:pt x="5514" y="3210"/>
                </a:lnTo>
                <a:lnTo>
                  <a:pt x="5492" y="3198"/>
                </a:lnTo>
                <a:lnTo>
                  <a:pt x="5472" y="3183"/>
                </a:lnTo>
                <a:lnTo>
                  <a:pt x="5451" y="3168"/>
                </a:lnTo>
                <a:lnTo>
                  <a:pt x="5432" y="3152"/>
                </a:lnTo>
                <a:lnTo>
                  <a:pt x="5413" y="3136"/>
                </a:lnTo>
                <a:lnTo>
                  <a:pt x="5395" y="3118"/>
                </a:lnTo>
                <a:lnTo>
                  <a:pt x="5378" y="3099"/>
                </a:lnTo>
                <a:lnTo>
                  <a:pt x="5361" y="3080"/>
                </a:lnTo>
                <a:lnTo>
                  <a:pt x="5346" y="3060"/>
                </a:lnTo>
                <a:lnTo>
                  <a:pt x="5330" y="3039"/>
                </a:lnTo>
                <a:lnTo>
                  <a:pt x="5317" y="3016"/>
                </a:lnTo>
                <a:lnTo>
                  <a:pt x="5304" y="2994"/>
                </a:lnTo>
                <a:lnTo>
                  <a:pt x="5291" y="2971"/>
                </a:lnTo>
                <a:lnTo>
                  <a:pt x="5281" y="2947"/>
                </a:lnTo>
                <a:lnTo>
                  <a:pt x="5270" y="2923"/>
                </a:lnTo>
                <a:lnTo>
                  <a:pt x="5261" y="2897"/>
                </a:lnTo>
                <a:lnTo>
                  <a:pt x="5252" y="2871"/>
                </a:lnTo>
                <a:lnTo>
                  <a:pt x="5245" y="2845"/>
                </a:lnTo>
                <a:lnTo>
                  <a:pt x="5239" y="2818"/>
                </a:lnTo>
                <a:lnTo>
                  <a:pt x="5234" y="2791"/>
                </a:lnTo>
                <a:lnTo>
                  <a:pt x="5022" y="2791"/>
                </a:lnTo>
                <a:lnTo>
                  <a:pt x="5017" y="2802"/>
                </a:lnTo>
                <a:lnTo>
                  <a:pt x="5011" y="2814"/>
                </a:lnTo>
                <a:lnTo>
                  <a:pt x="5004" y="2826"/>
                </a:lnTo>
                <a:lnTo>
                  <a:pt x="4998" y="2837"/>
                </a:lnTo>
                <a:lnTo>
                  <a:pt x="4992" y="2853"/>
                </a:lnTo>
                <a:lnTo>
                  <a:pt x="4986" y="2869"/>
                </a:lnTo>
                <a:lnTo>
                  <a:pt x="4983" y="2884"/>
                </a:lnTo>
                <a:lnTo>
                  <a:pt x="4982" y="2900"/>
                </a:lnTo>
                <a:lnTo>
                  <a:pt x="4983" y="2916"/>
                </a:lnTo>
                <a:lnTo>
                  <a:pt x="4986" y="2933"/>
                </a:lnTo>
                <a:lnTo>
                  <a:pt x="4994" y="2966"/>
                </a:lnTo>
                <a:lnTo>
                  <a:pt x="4999" y="2989"/>
                </a:lnTo>
                <a:lnTo>
                  <a:pt x="5005" y="3013"/>
                </a:lnTo>
                <a:lnTo>
                  <a:pt x="5016" y="3050"/>
                </a:lnTo>
                <a:lnTo>
                  <a:pt x="5024" y="3089"/>
                </a:lnTo>
                <a:lnTo>
                  <a:pt x="5031" y="3119"/>
                </a:lnTo>
                <a:lnTo>
                  <a:pt x="5036" y="3142"/>
                </a:lnTo>
                <a:lnTo>
                  <a:pt x="5039" y="3159"/>
                </a:lnTo>
                <a:lnTo>
                  <a:pt x="5041" y="3172"/>
                </a:lnTo>
                <a:lnTo>
                  <a:pt x="5043" y="3185"/>
                </a:lnTo>
                <a:lnTo>
                  <a:pt x="5045" y="3199"/>
                </a:lnTo>
                <a:lnTo>
                  <a:pt x="5047" y="3214"/>
                </a:lnTo>
                <a:lnTo>
                  <a:pt x="5047" y="3285"/>
                </a:lnTo>
                <a:lnTo>
                  <a:pt x="5042" y="3324"/>
                </a:lnTo>
                <a:lnTo>
                  <a:pt x="5037" y="3363"/>
                </a:lnTo>
                <a:lnTo>
                  <a:pt x="5031" y="3401"/>
                </a:lnTo>
                <a:lnTo>
                  <a:pt x="5025" y="3440"/>
                </a:lnTo>
                <a:lnTo>
                  <a:pt x="5019" y="3462"/>
                </a:lnTo>
                <a:lnTo>
                  <a:pt x="5013" y="3485"/>
                </a:lnTo>
                <a:lnTo>
                  <a:pt x="5007" y="3507"/>
                </a:lnTo>
                <a:lnTo>
                  <a:pt x="5001" y="3529"/>
                </a:lnTo>
                <a:lnTo>
                  <a:pt x="4995" y="3550"/>
                </a:lnTo>
                <a:lnTo>
                  <a:pt x="4988" y="3572"/>
                </a:lnTo>
                <a:lnTo>
                  <a:pt x="4983" y="3594"/>
                </a:lnTo>
                <a:lnTo>
                  <a:pt x="4977" y="3616"/>
                </a:lnTo>
                <a:lnTo>
                  <a:pt x="4952" y="3681"/>
                </a:lnTo>
                <a:lnTo>
                  <a:pt x="4925" y="3748"/>
                </a:lnTo>
                <a:lnTo>
                  <a:pt x="4912" y="3783"/>
                </a:lnTo>
                <a:lnTo>
                  <a:pt x="4898" y="3818"/>
                </a:lnTo>
                <a:lnTo>
                  <a:pt x="4885" y="3853"/>
                </a:lnTo>
                <a:lnTo>
                  <a:pt x="4873" y="3888"/>
                </a:lnTo>
                <a:lnTo>
                  <a:pt x="4862" y="3924"/>
                </a:lnTo>
                <a:lnTo>
                  <a:pt x="4852" y="3960"/>
                </a:lnTo>
                <a:lnTo>
                  <a:pt x="4843" y="3996"/>
                </a:lnTo>
                <a:lnTo>
                  <a:pt x="4837" y="4032"/>
                </a:lnTo>
                <a:lnTo>
                  <a:pt x="4832" y="4068"/>
                </a:lnTo>
                <a:lnTo>
                  <a:pt x="4829" y="4102"/>
                </a:lnTo>
                <a:lnTo>
                  <a:pt x="4829" y="4120"/>
                </a:lnTo>
                <a:lnTo>
                  <a:pt x="4829" y="4137"/>
                </a:lnTo>
                <a:lnTo>
                  <a:pt x="4829" y="4155"/>
                </a:lnTo>
                <a:lnTo>
                  <a:pt x="4831" y="4172"/>
                </a:lnTo>
                <a:lnTo>
                  <a:pt x="4833" y="4187"/>
                </a:lnTo>
                <a:lnTo>
                  <a:pt x="4835" y="4201"/>
                </a:lnTo>
                <a:lnTo>
                  <a:pt x="4838" y="4216"/>
                </a:lnTo>
                <a:lnTo>
                  <a:pt x="4841" y="4230"/>
                </a:lnTo>
                <a:lnTo>
                  <a:pt x="4845" y="4245"/>
                </a:lnTo>
                <a:lnTo>
                  <a:pt x="4850" y="4258"/>
                </a:lnTo>
                <a:lnTo>
                  <a:pt x="4855" y="4272"/>
                </a:lnTo>
                <a:lnTo>
                  <a:pt x="4861" y="4285"/>
                </a:lnTo>
                <a:lnTo>
                  <a:pt x="4867" y="4298"/>
                </a:lnTo>
                <a:lnTo>
                  <a:pt x="4874" y="4311"/>
                </a:lnTo>
                <a:lnTo>
                  <a:pt x="4881" y="4324"/>
                </a:lnTo>
                <a:lnTo>
                  <a:pt x="4889" y="4335"/>
                </a:lnTo>
                <a:lnTo>
                  <a:pt x="4897" y="4347"/>
                </a:lnTo>
                <a:lnTo>
                  <a:pt x="4905" y="4359"/>
                </a:lnTo>
                <a:lnTo>
                  <a:pt x="4915" y="4370"/>
                </a:lnTo>
                <a:lnTo>
                  <a:pt x="4924" y="4381"/>
                </a:lnTo>
                <a:lnTo>
                  <a:pt x="4935" y="4391"/>
                </a:lnTo>
                <a:lnTo>
                  <a:pt x="4944" y="4401"/>
                </a:lnTo>
                <a:lnTo>
                  <a:pt x="4956" y="4410"/>
                </a:lnTo>
                <a:lnTo>
                  <a:pt x="4966" y="4420"/>
                </a:lnTo>
                <a:lnTo>
                  <a:pt x="4978" y="4428"/>
                </a:lnTo>
                <a:lnTo>
                  <a:pt x="4990" y="4436"/>
                </a:lnTo>
                <a:lnTo>
                  <a:pt x="5002" y="4443"/>
                </a:lnTo>
                <a:lnTo>
                  <a:pt x="5015" y="4450"/>
                </a:lnTo>
                <a:lnTo>
                  <a:pt x="5027" y="4457"/>
                </a:lnTo>
                <a:lnTo>
                  <a:pt x="5040" y="4463"/>
                </a:lnTo>
                <a:lnTo>
                  <a:pt x="5054" y="4468"/>
                </a:lnTo>
                <a:lnTo>
                  <a:pt x="5067" y="4472"/>
                </a:lnTo>
                <a:lnTo>
                  <a:pt x="5082" y="4477"/>
                </a:lnTo>
                <a:lnTo>
                  <a:pt x="5096" y="4480"/>
                </a:lnTo>
                <a:lnTo>
                  <a:pt x="5110" y="4483"/>
                </a:lnTo>
                <a:lnTo>
                  <a:pt x="5125" y="4485"/>
                </a:lnTo>
                <a:lnTo>
                  <a:pt x="5143" y="4487"/>
                </a:lnTo>
                <a:lnTo>
                  <a:pt x="5161" y="4488"/>
                </a:lnTo>
                <a:lnTo>
                  <a:pt x="5178" y="4489"/>
                </a:lnTo>
                <a:lnTo>
                  <a:pt x="5195" y="4489"/>
                </a:lnTo>
                <a:lnTo>
                  <a:pt x="5210" y="4488"/>
                </a:lnTo>
                <a:lnTo>
                  <a:pt x="5226" y="4486"/>
                </a:lnTo>
                <a:lnTo>
                  <a:pt x="5242" y="4484"/>
                </a:lnTo>
                <a:lnTo>
                  <a:pt x="5257" y="4482"/>
                </a:lnTo>
                <a:lnTo>
                  <a:pt x="5271" y="4478"/>
                </a:lnTo>
                <a:lnTo>
                  <a:pt x="5285" y="4473"/>
                </a:lnTo>
                <a:lnTo>
                  <a:pt x="5299" y="4469"/>
                </a:lnTo>
                <a:lnTo>
                  <a:pt x="5312" y="4464"/>
                </a:lnTo>
                <a:lnTo>
                  <a:pt x="5325" y="4458"/>
                </a:lnTo>
                <a:lnTo>
                  <a:pt x="5338" y="4450"/>
                </a:lnTo>
                <a:lnTo>
                  <a:pt x="5349" y="4443"/>
                </a:lnTo>
                <a:lnTo>
                  <a:pt x="5361" y="4436"/>
                </a:lnTo>
                <a:lnTo>
                  <a:pt x="5372" y="4427"/>
                </a:lnTo>
                <a:lnTo>
                  <a:pt x="5383" y="4418"/>
                </a:lnTo>
                <a:lnTo>
                  <a:pt x="5392" y="4407"/>
                </a:lnTo>
                <a:lnTo>
                  <a:pt x="5403" y="4397"/>
                </a:lnTo>
                <a:lnTo>
                  <a:pt x="5412" y="4386"/>
                </a:lnTo>
                <a:lnTo>
                  <a:pt x="5421" y="4374"/>
                </a:lnTo>
                <a:lnTo>
                  <a:pt x="5429" y="4362"/>
                </a:lnTo>
                <a:lnTo>
                  <a:pt x="5438" y="4349"/>
                </a:lnTo>
                <a:lnTo>
                  <a:pt x="5445" y="4335"/>
                </a:lnTo>
                <a:lnTo>
                  <a:pt x="5452" y="4321"/>
                </a:lnTo>
                <a:lnTo>
                  <a:pt x="5460" y="4306"/>
                </a:lnTo>
                <a:lnTo>
                  <a:pt x="5466" y="4291"/>
                </a:lnTo>
                <a:lnTo>
                  <a:pt x="5471" y="4275"/>
                </a:lnTo>
                <a:lnTo>
                  <a:pt x="5478" y="4258"/>
                </a:lnTo>
                <a:lnTo>
                  <a:pt x="5482" y="4242"/>
                </a:lnTo>
                <a:lnTo>
                  <a:pt x="5487" y="4224"/>
                </a:lnTo>
                <a:lnTo>
                  <a:pt x="5491" y="4201"/>
                </a:lnTo>
                <a:lnTo>
                  <a:pt x="5495" y="4180"/>
                </a:lnTo>
                <a:lnTo>
                  <a:pt x="5497" y="4159"/>
                </a:lnTo>
                <a:lnTo>
                  <a:pt x="5499" y="4138"/>
                </a:lnTo>
                <a:lnTo>
                  <a:pt x="5499" y="4118"/>
                </a:lnTo>
                <a:lnTo>
                  <a:pt x="5497" y="4098"/>
                </a:lnTo>
                <a:lnTo>
                  <a:pt x="5495" y="4078"/>
                </a:lnTo>
                <a:lnTo>
                  <a:pt x="5492" y="4059"/>
                </a:lnTo>
                <a:lnTo>
                  <a:pt x="5488" y="4039"/>
                </a:lnTo>
                <a:lnTo>
                  <a:pt x="5484" y="4020"/>
                </a:lnTo>
                <a:lnTo>
                  <a:pt x="5479" y="4000"/>
                </a:lnTo>
                <a:lnTo>
                  <a:pt x="5472" y="3980"/>
                </a:lnTo>
                <a:lnTo>
                  <a:pt x="5459" y="3939"/>
                </a:lnTo>
                <a:lnTo>
                  <a:pt x="5444" y="3897"/>
                </a:lnTo>
                <a:lnTo>
                  <a:pt x="5428" y="3866"/>
                </a:lnTo>
                <a:lnTo>
                  <a:pt x="5412" y="3837"/>
                </a:lnTo>
                <a:lnTo>
                  <a:pt x="5395" y="3808"/>
                </a:lnTo>
                <a:lnTo>
                  <a:pt x="5379" y="3779"/>
                </a:lnTo>
                <a:lnTo>
                  <a:pt x="5361" y="3750"/>
                </a:lnTo>
                <a:lnTo>
                  <a:pt x="5343" y="3722"/>
                </a:lnTo>
                <a:lnTo>
                  <a:pt x="5325" y="3693"/>
                </a:lnTo>
                <a:lnTo>
                  <a:pt x="5306" y="3665"/>
                </a:lnTo>
                <a:lnTo>
                  <a:pt x="5307" y="3655"/>
                </a:lnTo>
                <a:lnTo>
                  <a:pt x="5307" y="3646"/>
                </a:lnTo>
                <a:lnTo>
                  <a:pt x="5311" y="3642"/>
                </a:lnTo>
                <a:lnTo>
                  <a:pt x="5314" y="3638"/>
                </a:lnTo>
                <a:lnTo>
                  <a:pt x="5323" y="3634"/>
                </a:lnTo>
                <a:lnTo>
                  <a:pt x="5338" y="3630"/>
                </a:lnTo>
                <a:lnTo>
                  <a:pt x="5369" y="3623"/>
                </a:lnTo>
                <a:lnTo>
                  <a:pt x="5427" y="3608"/>
                </a:lnTo>
                <a:lnTo>
                  <a:pt x="5444" y="3605"/>
                </a:lnTo>
                <a:lnTo>
                  <a:pt x="5461" y="3602"/>
                </a:lnTo>
                <a:lnTo>
                  <a:pt x="5480" y="3601"/>
                </a:lnTo>
                <a:lnTo>
                  <a:pt x="5497" y="3602"/>
                </a:lnTo>
                <a:lnTo>
                  <a:pt x="5525" y="3602"/>
                </a:lnTo>
                <a:lnTo>
                  <a:pt x="5552" y="3603"/>
                </a:lnTo>
                <a:lnTo>
                  <a:pt x="5581" y="3604"/>
                </a:lnTo>
                <a:lnTo>
                  <a:pt x="5608" y="3605"/>
                </a:lnTo>
                <a:lnTo>
                  <a:pt x="5635" y="3606"/>
                </a:lnTo>
                <a:lnTo>
                  <a:pt x="5662" y="3607"/>
                </a:lnTo>
                <a:lnTo>
                  <a:pt x="5686" y="3608"/>
                </a:lnTo>
                <a:lnTo>
                  <a:pt x="5708" y="3608"/>
                </a:lnTo>
                <a:lnTo>
                  <a:pt x="5712" y="3607"/>
                </a:lnTo>
                <a:lnTo>
                  <a:pt x="5716" y="3606"/>
                </a:lnTo>
                <a:lnTo>
                  <a:pt x="5719" y="3604"/>
                </a:lnTo>
                <a:lnTo>
                  <a:pt x="5724" y="3602"/>
                </a:lnTo>
                <a:lnTo>
                  <a:pt x="5730" y="3596"/>
                </a:lnTo>
                <a:lnTo>
                  <a:pt x="5736" y="3590"/>
                </a:lnTo>
                <a:lnTo>
                  <a:pt x="5756" y="3579"/>
                </a:lnTo>
                <a:lnTo>
                  <a:pt x="5775" y="3569"/>
                </a:lnTo>
                <a:lnTo>
                  <a:pt x="5790" y="3559"/>
                </a:lnTo>
                <a:lnTo>
                  <a:pt x="5798" y="3553"/>
                </a:lnTo>
                <a:lnTo>
                  <a:pt x="5811" y="3546"/>
                </a:lnTo>
                <a:lnTo>
                  <a:pt x="5824" y="3539"/>
                </a:lnTo>
                <a:lnTo>
                  <a:pt x="5842" y="3530"/>
                </a:lnTo>
                <a:lnTo>
                  <a:pt x="5876" y="3515"/>
                </a:lnTo>
                <a:lnTo>
                  <a:pt x="5897" y="3509"/>
                </a:lnTo>
                <a:lnTo>
                  <a:pt x="5919" y="3502"/>
                </a:lnTo>
                <a:lnTo>
                  <a:pt x="5940" y="3496"/>
                </a:lnTo>
                <a:lnTo>
                  <a:pt x="5961" y="3490"/>
                </a:lnTo>
                <a:lnTo>
                  <a:pt x="5973" y="3489"/>
                </a:lnTo>
                <a:lnTo>
                  <a:pt x="5983" y="3488"/>
                </a:lnTo>
                <a:lnTo>
                  <a:pt x="5994" y="3486"/>
                </a:lnTo>
                <a:lnTo>
                  <a:pt x="6003" y="3485"/>
                </a:lnTo>
                <a:lnTo>
                  <a:pt x="6020" y="3478"/>
                </a:lnTo>
                <a:lnTo>
                  <a:pt x="6035" y="3472"/>
                </a:lnTo>
                <a:lnTo>
                  <a:pt x="6044" y="3472"/>
                </a:lnTo>
                <a:lnTo>
                  <a:pt x="6048" y="3474"/>
                </a:lnTo>
                <a:lnTo>
                  <a:pt x="6051" y="3477"/>
                </a:lnTo>
                <a:lnTo>
                  <a:pt x="6053" y="3480"/>
                </a:lnTo>
                <a:lnTo>
                  <a:pt x="6057" y="3487"/>
                </a:lnTo>
                <a:lnTo>
                  <a:pt x="6056" y="3492"/>
                </a:lnTo>
                <a:lnTo>
                  <a:pt x="6050" y="3510"/>
                </a:lnTo>
                <a:lnTo>
                  <a:pt x="6032" y="3553"/>
                </a:lnTo>
                <a:lnTo>
                  <a:pt x="5996" y="3637"/>
                </a:lnTo>
                <a:lnTo>
                  <a:pt x="5981" y="3671"/>
                </a:lnTo>
                <a:lnTo>
                  <a:pt x="5970" y="3699"/>
                </a:lnTo>
                <a:lnTo>
                  <a:pt x="5959" y="3722"/>
                </a:lnTo>
                <a:lnTo>
                  <a:pt x="5951" y="3746"/>
                </a:lnTo>
                <a:lnTo>
                  <a:pt x="5942" y="3772"/>
                </a:lnTo>
                <a:lnTo>
                  <a:pt x="5934" y="3805"/>
                </a:lnTo>
                <a:lnTo>
                  <a:pt x="5923" y="3848"/>
                </a:lnTo>
                <a:lnTo>
                  <a:pt x="5911" y="3903"/>
                </a:lnTo>
                <a:lnTo>
                  <a:pt x="5908" y="3953"/>
                </a:lnTo>
                <a:lnTo>
                  <a:pt x="5903" y="4002"/>
                </a:lnTo>
                <a:lnTo>
                  <a:pt x="5898" y="4052"/>
                </a:lnTo>
                <a:lnTo>
                  <a:pt x="5892" y="4101"/>
                </a:lnTo>
                <a:lnTo>
                  <a:pt x="5883" y="4150"/>
                </a:lnTo>
                <a:lnTo>
                  <a:pt x="5874" y="4198"/>
                </a:lnTo>
                <a:lnTo>
                  <a:pt x="5865" y="4247"/>
                </a:lnTo>
                <a:lnTo>
                  <a:pt x="5853" y="4295"/>
                </a:lnTo>
                <a:lnTo>
                  <a:pt x="5840" y="4343"/>
                </a:lnTo>
                <a:lnTo>
                  <a:pt x="5829" y="4386"/>
                </a:lnTo>
                <a:lnTo>
                  <a:pt x="5822" y="4406"/>
                </a:lnTo>
                <a:lnTo>
                  <a:pt x="5815" y="4426"/>
                </a:lnTo>
                <a:lnTo>
                  <a:pt x="5809" y="4445"/>
                </a:lnTo>
                <a:lnTo>
                  <a:pt x="5800" y="4463"/>
                </a:lnTo>
                <a:lnTo>
                  <a:pt x="5793" y="4481"/>
                </a:lnTo>
                <a:lnTo>
                  <a:pt x="5784" y="4500"/>
                </a:lnTo>
                <a:lnTo>
                  <a:pt x="5774" y="4518"/>
                </a:lnTo>
                <a:lnTo>
                  <a:pt x="5764" y="4536"/>
                </a:lnTo>
                <a:lnTo>
                  <a:pt x="5752" y="4554"/>
                </a:lnTo>
                <a:lnTo>
                  <a:pt x="5739" y="4573"/>
                </a:lnTo>
                <a:lnTo>
                  <a:pt x="5726" y="4592"/>
                </a:lnTo>
                <a:lnTo>
                  <a:pt x="5711" y="4612"/>
                </a:lnTo>
                <a:lnTo>
                  <a:pt x="5693" y="4634"/>
                </a:lnTo>
                <a:lnTo>
                  <a:pt x="5674" y="4655"/>
                </a:lnTo>
                <a:lnTo>
                  <a:pt x="5654" y="4675"/>
                </a:lnTo>
                <a:lnTo>
                  <a:pt x="5634" y="4695"/>
                </a:lnTo>
                <a:lnTo>
                  <a:pt x="5613" y="4713"/>
                </a:lnTo>
                <a:lnTo>
                  <a:pt x="5592" y="4730"/>
                </a:lnTo>
                <a:lnTo>
                  <a:pt x="5570" y="4746"/>
                </a:lnTo>
                <a:lnTo>
                  <a:pt x="5548" y="4761"/>
                </a:lnTo>
                <a:lnTo>
                  <a:pt x="5525" y="4775"/>
                </a:lnTo>
                <a:lnTo>
                  <a:pt x="5502" y="4789"/>
                </a:lnTo>
                <a:lnTo>
                  <a:pt x="5479" y="4801"/>
                </a:lnTo>
                <a:lnTo>
                  <a:pt x="5454" y="4812"/>
                </a:lnTo>
                <a:lnTo>
                  <a:pt x="5429" y="4822"/>
                </a:lnTo>
                <a:lnTo>
                  <a:pt x="5404" y="4833"/>
                </a:lnTo>
                <a:lnTo>
                  <a:pt x="5379" y="4841"/>
                </a:lnTo>
                <a:lnTo>
                  <a:pt x="5353" y="4849"/>
                </a:lnTo>
                <a:lnTo>
                  <a:pt x="5327" y="4856"/>
                </a:lnTo>
                <a:lnTo>
                  <a:pt x="5301" y="4863"/>
                </a:lnTo>
                <a:lnTo>
                  <a:pt x="5275" y="4868"/>
                </a:lnTo>
                <a:lnTo>
                  <a:pt x="5248" y="4873"/>
                </a:lnTo>
                <a:lnTo>
                  <a:pt x="5221" y="4877"/>
                </a:lnTo>
                <a:lnTo>
                  <a:pt x="5195" y="4880"/>
                </a:lnTo>
                <a:lnTo>
                  <a:pt x="5167" y="4883"/>
                </a:lnTo>
                <a:lnTo>
                  <a:pt x="5140" y="4885"/>
                </a:lnTo>
                <a:lnTo>
                  <a:pt x="5113" y="4886"/>
                </a:lnTo>
                <a:lnTo>
                  <a:pt x="5085" y="4886"/>
                </a:lnTo>
                <a:lnTo>
                  <a:pt x="5058" y="4886"/>
                </a:lnTo>
                <a:lnTo>
                  <a:pt x="5031" y="4885"/>
                </a:lnTo>
                <a:lnTo>
                  <a:pt x="5003" y="4883"/>
                </a:lnTo>
                <a:lnTo>
                  <a:pt x="4976" y="4880"/>
                </a:lnTo>
                <a:lnTo>
                  <a:pt x="4948" y="4878"/>
                </a:lnTo>
                <a:lnTo>
                  <a:pt x="4921" y="4874"/>
                </a:lnTo>
                <a:lnTo>
                  <a:pt x="4891" y="4870"/>
                </a:lnTo>
                <a:lnTo>
                  <a:pt x="4861" y="4865"/>
                </a:lnTo>
                <a:lnTo>
                  <a:pt x="4832" y="4858"/>
                </a:lnTo>
                <a:lnTo>
                  <a:pt x="4802" y="4851"/>
                </a:lnTo>
                <a:lnTo>
                  <a:pt x="4773" y="4844"/>
                </a:lnTo>
                <a:lnTo>
                  <a:pt x="4743" y="4834"/>
                </a:lnTo>
                <a:lnTo>
                  <a:pt x="4715" y="4825"/>
                </a:lnTo>
                <a:lnTo>
                  <a:pt x="4687" y="4814"/>
                </a:lnTo>
                <a:lnTo>
                  <a:pt x="4658" y="4802"/>
                </a:lnTo>
                <a:lnTo>
                  <a:pt x="4631" y="4791"/>
                </a:lnTo>
                <a:lnTo>
                  <a:pt x="4604" y="4777"/>
                </a:lnTo>
                <a:lnTo>
                  <a:pt x="4577" y="4763"/>
                </a:lnTo>
                <a:lnTo>
                  <a:pt x="4551" y="4749"/>
                </a:lnTo>
                <a:lnTo>
                  <a:pt x="4525" y="4733"/>
                </a:lnTo>
                <a:lnTo>
                  <a:pt x="4499" y="4717"/>
                </a:lnTo>
                <a:lnTo>
                  <a:pt x="4475" y="4699"/>
                </a:lnTo>
                <a:lnTo>
                  <a:pt x="4451" y="4681"/>
                </a:lnTo>
                <a:lnTo>
                  <a:pt x="4428" y="4662"/>
                </a:lnTo>
                <a:lnTo>
                  <a:pt x="4406" y="4642"/>
                </a:lnTo>
                <a:lnTo>
                  <a:pt x="4384" y="4622"/>
                </a:lnTo>
                <a:lnTo>
                  <a:pt x="4363" y="4601"/>
                </a:lnTo>
                <a:lnTo>
                  <a:pt x="4343" y="4579"/>
                </a:lnTo>
                <a:lnTo>
                  <a:pt x="4324" y="4556"/>
                </a:lnTo>
                <a:lnTo>
                  <a:pt x="4305" y="4533"/>
                </a:lnTo>
                <a:lnTo>
                  <a:pt x="4288" y="4507"/>
                </a:lnTo>
                <a:lnTo>
                  <a:pt x="4271" y="4482"/>
                </a:lnTo>
                <a:lnTo>
                  <a:pt x="4255" y="4456"/>
                </a:lnTo>
                <a:lnTo>
                  <a:pt x="4241" y="4429"/>
                </a:lnTo>
                <a:lnTo>
                  <a:pt x="4227" y="4402"/>
                </a:lnTo>
                <a:lnTo>
                  <a:pt x="4214" y="4373"/>
                </a:lnTo>
                <a:lnTo>
                  <a:pt x="4203" y="4344"/>
                </a:lnTo>
                <a:lnTo>
                  <a:pt x="4192" y="4314"/>
                </a:lnTo>
                <a:lnTo>
                  <a:pt x="4180" y="4273"/>
                </a:lnTo>
                <a:lnTo>
                  <a:pt x="4169" y="4233"/>
                </a:lnTo>
                <a:lnTo>
                  <a:pt x="4160" y="4193"/>
                </a:lnTo>
                <a:lnTo>
                  <a:pt x="4151" y="4153"/>
                </a:lnTo>
                <a:lnTo>
                  <a:pt x="4144" y="4114"/>
                </a:lnTo>
                <a:lnTo>
                  <a:pt x="4139" y="4074"/>
                </a:lnTo>
                <a:lnTo>
                  <a:pt x="4134" y="4035"/>
                </a:lnTo>
                <a:lnTo>
                  <a:pt x="4131" y="3996"/>
                </a:lnTo>
                <a:lnTo>
                  <a:pt x="4128" y="3957"/>
                </a:lnTo>
                <a:lnTo>
                  <a:pt x="4127" y="3917"/>
                </a:lnTo>
                <a:lnTo>
                  <a:pt x="4127" y="3878"/>
                </a:lnTo>
                <a:lnTo>
                  <a:pt x="4128" y="3838"/>
                </a:lnTo>
                <a:lnTo>
                  <a:pt x="4129" y="3797"/>
                </a:lnTo>
                <a:lnTo>
                  <a:pt x="4131" y="3756"/>
                </a:lnTo>
                <a:lnTo>
                  <a:pt x="4134" y="3714"/>
                </a:lnTo>
                <a:lnTo>
                  <a:pt x="4138" y="3672"/>
                </a:lnTo>
                <a:lnTo>
                  <a:pt x="4141" y="3642"/>
                </a:lnTo>
                <a:lnTo>
                  <a:pt x="4144" y="3613"/>
                </a:lnTo>
                <a:lnTo>
                  <a:pt x="4148" y="3584"/>
                </a:lnTo>
                <a:lnTo>
                  <a:pt x="4152" y="3555"/>
                </a:lnTo>
                <a:lnTo>
                  <a:pt x="4158" y="3527"/>
                </a:lnTo>
                <a:lnTo>
                  <a:pt x="4163" y="3499"/>
                </a:lnTo>
                <a:lnTo>
                  <a:pt x="4169" y="3472"/>
                </a:lnTo>
                <a:lnTo>
                  <a:pt x="4175" y="3444"/>
                </a:lnTo>
                <a:lnTo>
                  <a:pt x="4182" y="3419"/>
                </a:lnTo>
                <a:lnTo>
                  <a:pt x="4189" y="3393"/>
                </a:lnTo>
                <a:lnTo>
                  <a:pt x="4196" y="3369"/>
                </a:lnTo>
                <a:lnTo>
                  <a:pt x="4204" y="3344"/>
                </a:lnTo>
                <a:lnTo>
                  <a:pt x="4212" y="3320"/>
                </a:lnTo>
                <a:lnTo>
                  <a:pt x="4221" y="3298"/>
                </a:lnTo>
                <a:lnTo>
                  <a:pt x="4229" y="3276"/>
                </a:lnTo>
                <a:lnTo>
                  <a:pt x="4239" y="3255"/>
                </a:lnTo>
                <a:lnTo>
                  <a:pt x="4264" y="3198"/>
                </a:lnTo>
                <a:lnTo>
                  <a:pt x="4290" y="3138"/>
                </a:lnTo>
                <a:lnTo>
                  <a:pt x="4318" y="3077"/>
                </a:lnTo>
                <a:lnTo>
                  <a:pt x="4348" y="3016"/>
                </a:lnTo>
                <a:lnTo>
                  <a:pt x="4364" y="2987"/>
                </a:lnTo>
                <a:lnTo>
                  <a:pt x="4381" y="2957"/>
                </a:lnTo>
                <a:lnTo>
                  <a:pt x="4398" y="2929"/>
                </a:lnTo>
                <a:lnTo>
                  <a:pt x="4416" y="2900"/>
                </a:lnTo>
                <a:lnTo>
                  <a:pt x="4434" y="2874"/>
                </a:lnTo>
                <a:lnTo>
                  <a:pt x="4454" y="2849"/>
                </a:lnTo>
                <a:lnTo>
                  <a:pt x="4474" y="2825"/>
                </a:lnTo>
                <a:lnTo>
                  <a:pt x="4495" y="2801"/>
                </a:lnTo>
                <a:lnTo>
                  <a:pt x="4499" y="2796"/>
                </a:lnTo>
                <a:lnTo>
                  <a:pt x="4500" y="2791"/>
                </a:lnTo>
                <a:lnTo>
                  <a:pt x="4500" y="2791"/>
                </a:lnTo>
                <a:lnTo>
                  <a:pt x="4500" y="2791"/>
                </a:lnTo>
                <a:lnTo>
                  <a:pt x="2971" y="2791"/>
                </a:lnTo>
                <a:lnTo>
                  <a:pt x="1678" y="5326"/>
                </a:lnTo>
                <a:lnTo>
                  <a:pt x="5797" y="5326"/>
                </a:lnTo>
                <a:lnTo>
                  <a:pt x="5840" y="5325"/>
                </a:lnTo>
                <a:lnTo>
                  <a:pt x="5885" y="5322"/>
                </a:lnTo>
                <a:lnTo>
                  <a:pt x="5929" y="5317"/>
                </a:lnTo>
                <a:lnTo>
                  <a:pt x="5974" y="5310"/>
                </a:lnTo>
                <a:lnTo>
                  <a:pt x="6019" y="5300"/>
                </a:lnTo>
                <a:lnTo>
                  <a:pt x="6064" y="5288"/>
                </a:lnTo>
                <a:lnTo>
                  <a:pt x="6110" y="5275"/>
                </a:lnTo>
                <a:lnTo>
                  <a:pt x="6156" y="5260"/>
                </a:lnTo>
                <a:lnTo>
                  <a:pt x="6201" y="5243"/>
                </a:lnTo>
                <a:lnTo>
                  <a:pt x="6246" y="5224"/>
                </a:lnTo>
                <a:lnTo>
                  <a:pt x="6292" y="5204"/>
                </a:lnTo>
                <a:lnTo>
                  <a:pt x="6337" y="5182"/>
                </a:lnTo>
                <a:lnTo>
                  <a:pt x="6382" y="5159"/>
                </a:lnTo>
                <a:lnTo>
                  <a:pt x="6426" y="5134"/>
                </a:lnTo>
                <a:lnTo>
                  <a:pt x="6470" y="5106"/>
                </a:lnTo>
                <a:lnTo>
                  <a:pt x="6513" y="5079"/>
                </a:lnTo>
                <a:lnTo>
                  <a:pt x="6557" y="5049"/>
                </a:lnTo>
                <a:lnTo>
                  <a:pt x="6599" y="5019"/>
                </a:lnTo>
                <a:lnTo>
                  <a:pt x="6640" y="4986"/>
                </a:lnTo>
                <a:lnTo>
                  <a:pt x="6680" y="4953"/>
                </a:lnTo>
                <a:lnTo>
                  <a:pt x="6719" y="4918"/>
                </a:lnTo>
                <a:lnTo>
                  <a:pt x="6757" y="4884"/>
                </a:lnTo>
                <a:lnTo>
                  <a:pt x="6794" y="4847"/>
                </a:lnTo>
                <a:lnTo>
                  <a:pt x="6830" y="4810"/>
                </a:lnTo>
                <a:lnTo>
                  <a:pt x="6865" y="4771"/>
                </a:lnTo>
                <a:lnTo>
                  <a:pt x="6898" y="4732"/>
                </a:lnTo>
                <a:lnTo>
                  <a:pt x="6930" y="4692"/>
                </a:lnTo>
                <a:lnTo>
                  <a:pt x="6959" y="4652"/>
                </a:lnTo>
                <a:lnTo>
                  <a:pt x="6989" y="4610"/>
                </a:lnTo>
                <a:lnTo>
                  <a:pt x="7015" y="4567"/>
                </a:lnTo>
                <a:lnTo>
                  <a:pt x="7040" y="4525"/>
                </a:lnTo>
                <a:lnTo>
                  <a:pt x="7064" y="4481"/>
                </a:lnTo>
                <a:lnTo>
                  <a:pt x="7926" y="2791"/>
                </a:lnTo>
                <a:lnTo>
                  <a:pt x="6420" y="2791"/>
                </a:lnTo>
                <a:close/>
                <a:moveTo>
                  <a:pt x="5716" y="505"/>
                </a:moveTo>
                <a:lnTo>
                  <a:pt x="5711" y="506"/>
                </a:lnTo>
                <a:lnTo>
                  <a:pt x="5708" y="508"/>
                </a:lnTo>
                <a:lnTo>
                  <a:pt x="5706" y="512"/>
                </a:lnTo>
                <a:lnTo>
                  <a:pt x="5705" y="517"/>
                </a:lnTo>
                <a:lnTo>
                  <a:pt x="5705" y="529"/>
                </a:lnTo>
                <a:lnTo>
                  <a:pt x="5707" y="543"/>
                </a:lnTo>
                <a:lnTo>
                  <a:pt x="5709" y="557"/>
                </a:lnTo>
                <a:lnTo>
                  <a:pt x="5710" y="568"/>
                </a:lnTo>
                <a:lnTo>
                  <a:pt x="5709" y="574"/>
                </a:lnTo>
                <a:lnTo>
                  <a:pt x="5707" y="578"/>
                </a:lnTo>
                <a:lnTo>
                  <a:pt x="5704" y="580"/>
                </a:lnTo>
                <a:lnTo>
                  <a:pt x="5698" y="581"/>
                </a:lnTo>
                <a:lnTo>
                  <a:pt x="5696" y="602"/>
                </a:lnTo>
                <a:lnTo>
                  <a:pt x="5694" y="624"/>
                </a:lnTo>
                <a:lnTo>
                  <a:pt x="5692" y="635"/>
                </a:lnTo>
                <a:lnTo>
                  <a:pt x="5688" y="644"/>
                </a:lnTo>
                <a:lnTo>
                  <a:pt x="5686" y="648"/>
                </a:lnTo>
                <a:lnTo>
                  <a:pt x="5682" y="653"/>
                </a:lnTo>
                <a:lnTo>
                  <a:pt x="5677" y="655"/>
                </a:lnTo>
                <a:lnTo>
                  <a:pt x="5673" y="658"/>
                </a:lnTo>
                <a:lnTo>
                  <a:pt x="5672" y="661"/>
                </a:lnTo>
                <a:lnTo>
                  <a:pt x="5671" y="664"/>
                </a:lnTo>
                <a:lnTo>
                  <a:pt x="5670" y="667"/>
                </a:lnTo>
                <a:lnTo>
                  <a:pt x="5668" y="671"/>
                </a:lnTo>
                <a:lnTo>
                  <a:pt x="5663" y="677"/>
                </a:lnTo>
                <a:lnTo>
                  <a:pt x="5655" y="683"/>
                </a:lnTo>
                <a:lnTo>
                  <a:pt x="5638" y="696"/>
                </a:lnTo>
                <a:lnTo>
                  <a:pt x="5617" y="709"/>
                </a:lnTo>
                <a:lnTo>
                  <a:pt x="5596" y="722"/>
                </a:lnTo>
                <a:lnTo>
                  <a:pt x="5576" y="736"/>
                </a:lnTo>
                <a:lnTo>
                  <a:pt x="5568" y="743"/>
                </a:lnTo>
                <a:lnTo>
                  <a:pt x="5561" y="752"/>
                </a:lnTo>
                <a:lnTo>
                  <a:pt x="5554" y="759"/>
                </a:lnTo>
                <a:lnTo>
                  <a:pt x="5551" y="768"/>
                </a:lnTo>
                <a:lnTo>
                  <a:pt x="5543" y="769"/>
                </a:lnTo>
                <a:lnTo>
                  <a:pt x="5535" y="770"/>
                </a:lnTo>
                <a:lnTo>
                  <a:pt x="5529" y="772"/>
                </a:lnTo>
                <a:lnTo>
                  <a:pt x="5524" y="775"/>
                </a:lnTo>
                <a:lnTo>
                  <a:pt x="5519" y="778"/>
                </a:lnTo>
                <a:lnTo>
                  <a:pt x="5514" y="782"/>
                </a:lnTo>
                <a:lnTo>
                  <a:pt x="5510" y="787"/>
                </a:lnTo>
                <a:lnTo>
                  <a:pt x="5507" y="791"/>
                </a:lnTo>
                <a:lnTo>
                  <a:pt x="5504" y="796"/>
                </a:lnTo>
                <a:lnTo>
                  <a:pt x="5502" y="801"/>
                </a:lnTo>
                <a:lnTo>
                  <a:pt x="5501" y="808"/>
                </a:lnTo>
                <a:lnTo>
                  <a:pt x="5499" y="813"/>
                </a:lnTo>
                <a:lnTo>
                  <a:pt x="5497" y="826"/>
                </a:lnTo>
                <a:lnTo>
                  <a:pt x="5496" y="839"/>
                </a:lnTo>
                <a:lnTo>
                  <a:pt x="5493" y="840"/>
                </a:lnTo>
                <a:lnTo>
                  <a:pt x="5490" y="843"/>
                </a:lnTo>
                <a:lnTo>
                  <a:pt x="5485" y="848"/>
                </a:lnTo>
                <a:lnTo>
                  <a:pt x="5482" y="853"/>
                </a:lnTo>
                <a:lnTo>
                  <a:pt x="5479" y="858"/>
                </a:lnTo>
                <a:lnTo>
                  <a:pt x="5478" y="863"/>
                </a:lnTo>
                <a:lnTo>
                  <a:pt x="5479" y="866"/>
                </a:lnTo>
                <a:lnTo>
                  <a:pt x="5480" y="868"/>
                </a:lnTo>
                <a:lnTo>
                  <a:pt x="5482" y="870"/>
                </a:lnTo>
                <a:lnTo>
                  <a:pt x="5485" y="871"/>
                </a:lnTo>
                <a:lnTo>
                  <a:pt x="5486" y="877"/>
                </a:lnTo>
                <a:lnTo>
                  <a:pt x="5486" y="881"/>
                </a:lnTo>
                <a:lnTo>
                  <a:pt x="5485" y="885"/>
                </a:lnTo>
                <a:lnTo>
                  <a:pt x="5484" y="888"/>
                </a:lnTo>
                <a:lnTo>
                  <a:pt x="5482" y="890"/>
                </a:lnTo>
                <a:lnTo>
                  <a:pt x="5478" y="892"/>
                </a:lnTo>
                <a:lnTo>
                  <a:pt x="5474" y="893"/>
                </a:lnTo>
                <a:lnTo>
                  <a:pt x="5470" y="897"/>
                </a:lnTo>
                <a:lnTo>
                  <a:pt x="5468" y="900"/>
                </a:lnTo>
                <a:lnTo>
                  <a:pt x="5467" y="905"/>
                </a:lnTo>
                <a:lnTo>
                  <a:pt x="5466" y="910"/>
                </a:lnTo>
                <a:lnTo>
                  <a:pt x="5465" y="917"/>
                </a:lnTo>
                <a:lnTo>
                  <a:pt x="5473" y="924"/>
                </a:lnTo>
                <a:lnTo>
                  <a:pt x="5482" y="932"/>
                </a:lnTo>
                <a:lnTo>
                  <a:pt x="5478" y="942"/>
                </a:lnTo>
                <a:lnTo>
                  <a:pt x="5465" y="935"/>
                </a:lnTo>
                <a:lnTo>
                  <a:pt x="5450" y="930"/>
                </a:lnTo>
                <a:lnTo>
                  <a:pt x="5434" y="924"/>
                </a:lnTo>
                <a:lnTo>
                  <a:pt x="5417" y="918"/>
                </a:lnTo>
                <a:lnTo>
                  <a:pt x="5398" y="913"/>
                </a:lnTo>
                <a:lnTo>
                  <a:pt x="5377" y="909"/>
                </a:lnTo>
                <a:lnTo>
                  <a:pt x="5354" y="905"/>
                </a:lnTo>
                <a:lnTo>
                  <a:pt x="5331" y="900"/>
                </a:lnTo>
                <a:lnTo>
                  <a:pt x="5306" y="897"/>
                </a:lnTo>
                <a:lnTo>
                  <a:pt x="5281" y="894"/>
                </a:lnTo>
                <a:lnTo>
                  <a:pt x="5253" y="891"/>
                </a:lnTo>
                <a:lnTo>
                  <a:pt x="5226" y="889"/>
                </a:lnTo>
                <a:lnTo>
                  <a:pt x="5198" y="887"/>
                </a:lnTo>
                <a:lnTo>
                  <a:pt x="5168" y="886"/>
                </a:lnTo>
                <a:lnTo>
                  <a:pt x="5138" y="885"/>
                </a:lnTo>
                <a:lnTo>
                  <a:pt x="5107" y="885"/>
                </a:lnTo>
                <a:lnTo>
                  <a:pt x="5077" y="885"/>
                </a:lnTo>
                <a:lnTo>
                  <a:pt x="5046" y="886"/>
                </a:lnTo>
                <a:lnTo>
                  <a:pt x="5017" y="887"/>
                </a:lnTo>
                <a:lnTo>
                  <a:pt x="4988" y="889"/>
                </a:lnTo>
                <a:lnTo>
                  <a:pt x="4961" y="891"/>
                </a:lnTo>
                <a:lnTo>
                  <a:pt x="4935" y="893"/>
                </a:lnTo>
                <a:lnTo>
                  <a:pt x="4909" y="896"/>
                </a:lnTo>
                <a:lnTo>
                  <a:pt x="4884" y="900"/>
                </a:lnTo>
                <a:lnTo>
                  <a:pt x="4861" y="905"/>
                </a:lnTo>
                <a:lnTo>
                  <a:pt x="4839" y="909"/>
                </a:lnTo>
                <a:lnTo>
                  <a:pt x="4818" y="913"/>
                </a:lnTo>
                <a:lnTo>
                  <a:pt x="4799" y="918"/>
                </a:lnTo>
                <a:lnTo>
                  <a:pt x="4781" y="924"/>
                </a:lnTo>
                <a:lnTo>
                  <a:pt x="4765" y="929"/>
                </a:lnTo>
                <a:lnTo>
                  <a:pt x="4751" y="935"/>
                </a:lnTo>
                <a:lnTo>
                  <a:pt x="4738" y="942"/>
                </a:lnTo>
                <a:lnTo>
                  <a:pt x="4734" y="931"/>
                </a:lnTo>
                <a:lnTo>
                  <a:pt x="4738" y="928"/>
                </a:lnTo>
                <a:lnTo>
                  <a:pt x="4741" y="924"/>
                </a:lnTo>
                <a:lnTo>
                  <a:pt x="4744" y="920"/>
                </a:lnTo>
                <a:lnTo>
                  <a:pt x="4745" y="917"/>
                </a:lnTo>
                <a:lnTo>
                  <a:pt x="4747" y="914"/>
                </a:lnTo>
                <a:lnTo>
                  <a:pt x="4748" y="911"/>
                </a:lnTo>
                <a:lnTo>
                  <a:pt x="4745" y="905"/>
                </a:lnTo>
                <a:lnTo>
                  <a:pt x="4742" y="899"/>
                </a:lnTo>
                <a:lnTo>
                  <a:pt x="4732" y="890"/>
                </a:lnTo>
                <a:lnTo>
                  <a:pt x="4722" y="882"/>
                </a:lnTo>
                <a:lnTo>
                  <a:pt x="4721" y="879"/>
                </a:lnTo>
                <a:lnTo>
                  <a:pt x="4722" y="877"/>
                </a:lnTo>
                <a:lnTo>
                  <a:pt x="4726" y="876"/>
                </a:lnTo>
                <a:lnTo>
                  <a:pt x="4728" y="873"/>
                </a:lnTo>
                <a:lnTo>
                  <a:pt x="4730" y="868"/>
                </a:lnTo>
                <a:lnTo>
                  <a:pt x="4732" y="862"/>
                </a:lnTo>
                <a:lnTo>
                  <a:pt x="4732" y="857"/>
                </a:lnTo>
                <a:lnTo>
                  <a:pt x="4731" y="852"/>
                </a:lnTo>
                <a:lnTo>
                  <a:pt x="4730" y="850"/>
                </a:lnTo>
                <a:lnTo>
                  <a:pt x="4729" y="849"/>
                </a:lnTo>
                <a:lnTo>
                  <a:pt x="4727" y="848"/>
                </a:lnTo>
                <a:lnTo>
                  <a:pt x="4724" y="848"/>
                </a:lnTo>
                <a:lnTo>
                  <a:pt x="4720" y="836"/>
                </a:lnTo>
                <a:lnTo>
                  <a:pt x="4711" y="817"/>
                </a:lnTo>
                <a:lnTo>
                  <a:pt x="4706" y="807"/>
                </a:lnTo>
                <a:lnTo>
                  <a:pt x="4700" y="797"/>
                </a:lnTo>
                <a:lnTo>
                  <a:pt x="4697" y="789"/>
                </a:lnTo>
                <a:lnTo>
                  <a:pt x="4696" y="783"/>
                </a:lnTo>
                <a:lnTo>
                  <a:pt x="4690" y="781"/>
                </a:lnTo>
                <a:lnTo>
                  <a:pt x="4678" y="774"/>
                </a:lnTo>
                <a:lnTo>
                  <a:pt x="4663" y="763"/>
                </a:lnTo>
                <a:lnTo>
                  <a:pt x="4648" y="751"/>
                </a:lnTo>
                <a:lnTo>
                  <a:pt x="4632" y="738"/>
                </a:lnTo>
                <a:lnTo>
                  <a:pt x="4618" y="727"/>
                </a:lnTo>
                <a:lnTo>
                  <a:pt x="4609" y="718"/>
                </a:lnTo>
                <a:lnTo>
                  <a:pt x="4606" y="713"/>
                </a:lnTo>
                <a:lnTo>
                  <a:pt x="4600" y="713"/>
                </a:lnTo>
                <a:lnTo>
                  <a:pt x="4594" y="710"/>
                </a:lnTo>
                <a:lnTo>
                  <a:pt x="4588" y="706"/>
                </a:lnTo>
                <a:lnTo>
                  <a:pt x="4579" y="701"/>
                </a:lnTo>
                <a:lnTo>
                  <a:pt x="4564" y="688"/>
                </a:lnTo>
                <a:lnTo>
                  <a:pt x="4547" y="674"/>
                </a:lnTo>
                <a:lnTo>
                  <a:pt x="4539" y="665"/>
                </a:lnTo>
                <a:lnTo>
                  <a:pt x="4532" y="657"/>
                </a:lnTo>
                <a:lnTo>
                  <a:pt x="4526" y="648"/>
                </a:lnTo>
                <a:lnTo>
                  <a:pt x="4520" y="640"/>
                </a:lnTo>
                <a:lnTo>
                  <a:pt x="4516" y="633"/>
                </a:lnTo>
                <a:lnTo>
                  <a:pt x="4514" y="625"/>
                </a:lnTo>
                <a:lnTo>
                  <a:pt x="4514" y="618"/>
                </a:lnTo>
                <a:lnTo>
                  <a:pt x="4515" y="613"/>
                </a:lnTo>
                <a:lnTo>
                  <a:pt x="4512" y="597"/>
                </a:lnTo>
                <a:lnTo>
                  <a:pt x="4505" y="575"/>
                </a:lnTo>
                <a:lnTo>
                  <a:pt x="4503" y="563"/>
                </a:lnTo>
                <a:lnTo>
                  <a:pt x="4500" y="554"/>
                </a:lnTo>
                <a:lnTo>
                  <a:pt x="4499" y="550"/>
                </a:lnTo>
                <a:lnTo>
                  <a:pt x="4499" y="547"/>
                </a:lnTo>
                <a:lnTo>
                  <a:pt x="4500" y="545"/>
                </a:lnTo>
                <a:lnTo>
                  <a:pt x="4501" y="545"/>
                </a:lnTo>
                <a:lnTo>
                  <a:pt x="4500" y="530"/>
                </a:lnTo>
                <a:lnTo>
                  <a:pt x="4498" y="519"/>
                </a:lnTo>
                <a:lnTo>
                  <a:pt x="4495" y="508"/>
                </a:lnTo>
                <a:lnTo>
                  <a:pt x="4493" y="499"/>
                </a:lnTo>
                <a:lnTo>
                  <a:pt x="4493" y="494"/>
                </a:lnTo>
                <a:lnTo>
                  <a:pt x="4493" y="490"/>
                </a:lnTo>
                <a:lnTo>
                  <a:pt x="4494" y="487"/>
                </a:lnTo>
                <a:lnTo>
                  <a:pt x="4496" y="484"/>
                </a:lnTo>
                <a:lnTo>
                  <a:pt x="4499" y="481"/>
                </a:lnTo>
                <a:lnTo>
                  <a:pt x="4504" y="478"/>
                </a:lnTo>
                <a:lnTo>
                  <a:pt x="4510" y="474"/>
                </a:lnTo>
                <a:lnTo>
                  <a:pt x="4517" y="471"/>
                </a:lnTo>
                <a:lnTo>
                  <a:pt x="4519" y="468"/>
                </a:lnTo>
                <a:lnTo>
                  <a:pt x="4520" y="464"/>
                </a:lnTo>
                <a:lnTo>
                  <a:pt x="4521" y="460"/>
                </a:lnTo>
                <a:lnTo>
                  <a:pt x="4523" y="455"/>
                </a:lnTo>
                <a:lnTo>
                  <a:pt x="4524" y="447"/>
                </a:lnTo>
                <a:lnTo>
                  <a:pt x="4524" y="440"/>
                </a:lnTo>
                <a:lnTo>
                  <a:pt x="4525" y="435"/>
                </a:lnTo>
                <a:lnTo>
                  <a:pt x="4526" y="432"/>
                </a:lnTo>
                <a:lnTo>
                  <a:pt x="4528" y="429"/>
                </a:lnTo>
                <a:lnTo>
                  <a:pt x="4531" y="426"/>
                </a:lnTo>
                <a:lnTo>
                  <a:pt x="4534" y="424"/>
                </a:lnTo>
                <a:lnTo>
                  <a:pt x="4539" y="421"/>
                </a:lnTo>
                <a:lnTo>
                  <a:pt x="4546" y="419"/>
                </a:lnTo>
                <a:lnTo>
                  <a:pt x="4553" y="418"/>
                </a:lnTo>
                <a:lnTo>
                  <a:pt x="4554" y="412"/>
                </a:lnTo>
                <a:lnTo>
                  <a:pt x="4556" y="407"/>
                </a:lnTo>
                <a:lnTo>
                  <a:pt x="4560" y="403"/>
                </a:lnTo>
                <a:lnTo>
                  <a:pt x="4566" y="399"/>
                </a:lnTo>
                <a:lnTo>
                  <a:pt x="4578" y="392"/>
                </a:lnTo>
                <a:lnTo>
                  <a:pt x="4594" y="387"/>
                </a:lnTo>
                <a:lnTo>
                  <a:pt x="4609" y="383"/>
                </a:lnTo>
                <a:lnTo>
                  <a:pt x="4621" y="379"/>
                </a:lnTo>
                <a:lnTo>
                  <a:pt x="4627" y="375"/>
                </a:lnTo>
                <a:lnTo>
                  <a:pt x="4631" y="373"/>
                </a:lnTo>
                <a:lnTo>
                  <a:pt x="4633" y="370"/>
                </a:lnTo>
                <a:lnTo>
                  <a:pt x="4634" y="367"/>
                </a:lnTo>
                <a:lnTo>
                  <a:pt x="4648" y="368"/>
                </a:lnTo>
                <a:lnTo>
                  <a:pt x="4662" y="371"/>
                </a:lnTo>
                <a:lnTo>
                  <a:pt x="4679" y="374"/>
                </a:lnTo>
                <a:lnTo>
                  <a:pt x="4697" y="380"/>
                </a:lnTo>
                <a:lnTo>
                  <a:pt x="4716" y="384"/>
                </a:lnTo>
                <a:lnTo>
                  <a:pt x="4734" y="388"/>
                </a:lnTo>
                <a:lnTo>
                  <a:pt x="4752" y="391"/>
                </a:lnTo>
                <a:lnTo>
                  <a:pt x="4770" y="392"/>
                </a:lnTo>
                <a:lnTo>
                  <a:pt x="4770" y="389"/>
                </a:lnTo>
                <a:lnTo>
                  <a:pt x="4771" y="387"/>
                </a:lnTo>
                <a:lnTo>
                  <a:pt x="4773" y="385"/>
                </a:lnTo>
                <a:lnTo>
                  <a:pt x="4775" y="382"/>
                </a:lnTo>
                <a:lnTo>
                  <a:pt x="4782" y="379"/>
                </a:lnTo>
                <a:lnTo>
                  <a:pt x="4792" y="374"/>
                </a:lnTo>
                <a:lnTo>
                  <a:pt x="4802" y="371"/>
                </a:lnTo>
                <a:lnTo>
                  <a:pt x="4815" y="369"/>
                </a:lnTo>
                <a:lnTo>
                  <a:pt x="4829" y="367"/>
                </a:lnTo>
                <a:lnTo>
                  <a:pt x="4842" y="367"/>
                </a:lnTo>
                <a:lnTo>
                  <a:pt x="4856" y="366"/>
                </a:lnTo>
                <a:lnTo>
                  <a:pt x="4871" y="367"/>
                </a:lnTo>
                <a:lnTo>
                  <a:pt x="4883" y="369"/>
                </a:lnTo>
                <a:lnTo>
                  <a:pt x="4896" y="371"/>
                </a:lnTo>
                <a:lnTo>
                  <a:pt x="4906" y="374"/>
                </a:lnTo>
                <a:lnTo>
                  <a:pt x="4915" y="380"/>
                </a:lnTo>
                <a:lnTo>
                  <a:pt x="4918" y="382"/>
                </a:lnTo>
                <a:lnTo>
                  <a:pt x="4921" y="385"/>
                </a:lnTo>
                <a:lnTo>
                  <a:pt x="4923" y="388"/>
                </a:lnTo>
                <a:lnTo>
                  <a:pt x="4925" y="392"/>
                </a:lnTo>
                <a:lnTo>
                  <a:pt x="4939" y="397"/>
                </a:lnTo>
                <a:lnTo>
                  <a:pt x="4951" y="403"/>
                </a:lnTo>
                <a:lnTo>
                  <a:pt x="4962" y="409"/>
                </a:lnTo>
                <a:lnTo>
                  <a:pt x="4973" y="415"/>
                </a:lnTo>
                <a:lnTo>
                  <a:pt x="4984" y="422"/>
                </a:lnTo>
                <a:lnTo>
                  <a:pt x="4996" y="427"/>
                </a:lnTo>
                <a:lnTo>
                  <a:pt x="5009" y="432"/>
                </a:lnTo>
                <a:lnTo>
                  <a:pt x="5024" y="438"/>
                </a:lnTo>
                <a:lnTo>
                  <a:pt x="5025" y="440"/>
                </a:lnTo>
                <a:lnTo>
                  <a:pt x="5025" y="441"/>
                </a:lnTo>
                <a:lnTo>
                  <a:pt x="5026" y="441"/>
                </a:lnTo>
                <a:lnTo>
                  <a:pt x="5028" y="442"/>
                </a:lnTo>
                <a:lnTo>
                  <a:pt x="5032" y="441"/>
                </a:lnTo>
                <a:lnTo>
                  <a:pt x="5035" y="439"/>
                </a:lnTo>
                <a:lnTo>
                  <a:pt x="5043" y="433"/>
                </a:lnTo>
                <a:lnTo>
                  <a:pt x="5047" y="430"/>
                </a:lnTo>
                <a:lnTo>
                  <a:pt x="5045" y="405"/>
                </a:lnTo>
                <a:lnTo>
                  <a:pt x="5043" y="379"/>
                </a:lnTo>
                <a:lnTo>
                  <a:pt x="5043" y="372"/>
                </a:lnTo>
                <a:lnTo>
                  <a:pt x="5044" y="366"/>
                </a:lnTo>
                <a:lnTo>
                  <a:pt x="5045" y="361"/>
                </a:lnTo>
                <a:lnTo>
                  <a:pt x="5047" y="355"/>
                </a:lnTo>
                <a:lnTo>
                  <a:pt x="5051" y="350"/>
                </a:lnTo>
                <a:lnTo>
                  <a:pt x="5055" y="346"/>
                </a:lnTo>
                <a:lnTo>
                  <a:pt x="5060" y="343"/>
                </a:lnTo>
                <a:lnTo>
                  <a:pt x="5065" y="341"/>
                </a:lnTo>
                <a:lnTo>
                  <a:pt x="5073" y="324"/>
                </a:lnTo>
                <a:lnTo>
                  <a:pt x="5084" y="300"/>
                </a:lnTo>
                <a:lnTo>
                  <a:pt x="5086" y="295"/>
                </a:lnTo>
                <a:lnTo>
                  <a:pt x="5087" y="290"/>
                </a:lnTo>
                <a:lnTo>
                  <a:pt x="5087" y="285"/>
                </a:lnTo>
                <a:lnTo>
                  <a:pt x="5087" y="280"/>
                </a:lnTo>
                <a:lnTo>
                  <a:pt x="5085" y="277"/>
                </a:lnTo>
                <a:lnTo>
                  <a:pt x="5081" y="275"/>
                </a:lnTo>
                <a:lnTo>
                  <a:pt x="5076" y="273"/>
                </a:lnTo>
                <a:lnTo>
                  <a:pt x="5068" y="272"/>
                </a:lnTo>
                <a:lnTo>
                  <a:pt x="5067" y="275"/>
                </a:lnTo>
                <a:lnTo>
                  <a:pt x="5065" y="277"/>
                </a:lnTo>
                <a:lnTo>
                  <a:pt x="5063" y="278"/>
                </a:lnTo>
                <a:lnTo>
                  <a:pt x="5060" y="280"/>
                </a:lnTo>
                <a:lnTo>
                  <a:pt x="5053" y="283"/>
                </a:lnTo>
                <a:lnTo>
                  <a:pt x="5047" y="284"/>
                </a:lnTo>
                <a:lnTo>
                  <a:pt x="5045" y="275"/>
                </a:lnTo>
                <a:lnTo>
                  <a:pt x="5043" y="267"/>
                </a:lnTo>
                <a:lnTo>
                  <a:pt x="5042" y="258"/>
                </a:lnTo>
                <a:lnTo>
                  <a:pt x="5041" y="250"/>
                </a:lnTo>
                <a:lnTo>
                  <a:pt x="5043" y="242"/>
                </a:lnTo>
                <a:lnTo>
                  <a:pt x="5045" y="236"/>
                </a:lnTo>
                <a:lnTo>
                  <a:pt x="5047" y="233"/>
                </a:lnTo>
                <a:lnTo>
                  <a:pt x="5051" y="231"/>
                </a:lnTo>
                <a:lnTo>
                  <a:pt x="5054" y="230"/>
                </a:lnTo>
                <a:lnTo>
                  <a:pt x="5058" y="229"/>
                </a:lnTo>
                <a:lnTo>
                  <a:pt x="5058" y="232"/>
                </a:lnTo>
                <a:lnTo>
                  <a:pt x="5060" y="234"/>
                </a:lnTo>
                <a:lnTo>
                  <a:pt x="5062" y="237"/>
                </a:lnTo>
                <a:lnTo>
                  <a:pt x="5065" y="239"/>
                </a:lnTo>
                <a:lnTo>
                  <a:pt x="5068" y="240"/>
                </a:lnTo>
                <a:lnTo>
                  <a:pt x="5072" y="241"/>
                </a:lnTo>
                <a:lnTo>
                  <a:pt x="5076" y="242"/>
                </a:lnTo>
                <a:lnTo>
                  <a:pt x="5079" y="241"/>
                </a:lnTo>
                <a:lnTo>
                  <a:pt x="5082" y="241"/>
                </a:lnTo>
                <a:lnTo>
                  <a:pt x="5085" y="239"/>
                </a:lnTo>
                <a:lnTo>
                  <a:pt x="5087" y="237"/>
                </a:lnTo>
                <a:lnTo>
                  <a:pt x="5089" y="234"/>
                </a:lnTo>
                <a:lnTo>
                  <a:pt x="5089" y="230"/>
                </a:lnTo>
                <a:lnTo>
                  <a:pt x="5089" y="225"/>
                </a:lnTo>
                <a:lnTo>
                  <a:pt x="5087" y="218"/>
                </a:lnTo>
                <a:lnTo>
                  <a:pt x="5084" y="211"/>
                </a:lnTo>
                <a:lnTo>
                  <a:pt x="5080" y="209"/>
                </a:lnTo>
                <a:lnTo>
                  <a:pt x="5078" y="207"/>
                </a:lnTo>
                <a:lnTo>
                  <a:pt x="5077" y="206"/>
                </a:lnTo>
                <a:lnTo>
                  <a:pt x="5077" y="203"/>
                </a:lnTo>
                <a:lnTo>
                  <a:pt x="5079" y="200"/>
                </a:lnTo>
                <a:lnTo>
                  <a:pt x="5080" y="197"/>
                </a:lnTo>
                <a:lnTo>
                  <a:pt x="5126" y="197"/>
                </a:lnTo>
                <a:lnTo>
                  <a:pt x="5126" y="200"/>
                </a:lnTo>
                <a:lnTo>
                  <a:pt x="5126" y="205"/>
                </a:lnTo>
                <a:lnTo>
                  <a:pt x="5126" y="208"/>
                </a:lnTo>
                <a:lnTo>
                  <a:pt x="5125" y="212"/>
                </a:lnTo>
                <a:lnTo>
                  <a:pt x="5123" y="219"/>
                </a:lnTo>
                <a:lnTo>
                  <a:pt x="5121" y="226"/>
                </a:lnTo>
                <a:lnTo>
                  <a:pt x="5121" y="229"/>
                </a:lnTo>
                <a:lnTo>
                  <a:pt x="5121" y="231"/>
                </a:lnTo>
                <a:lnTo>
                  <a:pt x="5122" y="234"/>
                </a:lnTo>
                <a:lnTo>
                  <a:pt x="5124" y="235"/>
                </a:lnTo>
                <a:lnTo>
                  <a:pt x="5127" y="237"/>
                </a:lnTo>
                <a:lnTo>
                  <a:pt x="5131" y="238"/>
                </a:lnTo>
                <a:lnTo>
                  <a:pt x="5138" y="239"/>
                </a:lnTo>
                <a:lnTo>
                  <a:pt x="5145" y="239"/>
                </a:lnTo>
                <a:lnTo>
                  <a:pt x="5146" y="237"/>
                </a:lnTo>
                <a:lnTo>
                  <a:pt x="5147" y="235"/>
                </a:lnTo>
                <a:lnTo>
                  <a:pt x="5150" y="233"/>
                </a:lnTo>
                <a:lnTo>
                  <a:pt x="5153" y="232"/>
                </a:lnTo>
                <a:lnTo>
                  <a:pt x="5160" y="230"/>
                </a:lnTo>
                <a:lnTo>
                  <a:pt x="5166" y="230"/>
                </a:lnTo>
                <a:lnTo>
                  <a:pt x="5168" y="249"/>
                </a:lnTo>
                <a:lnTo>
                  <a:pt x="5168" y="266"/>
                </a:lnTo>
                <a:lnTo>
                  <a:pt x="5168" y="270"/>
                </a:lnTo>
                <a:lnTo>
                  <a:pt x="5167" y="273"/>
                </a:lnTo>
                <a:lnTo>
                  <a:pt x="5165" y="275"/>
                </a:lnTo>
                <a:lnTo>
                  <a:pt x="5163" y="277"/>
                </a:lnTo>
                <a:lnTo>
                  <a:pt x="5161" y="278"/>
                </a:lnTo>
                <a:lnTo>
                  <a:pt x="5157" y="279"/>
                </a:lnTo>
                <a:lnTo>
                  <a:pt x="5153" y="279"/>
                </a:lnTo>
                <a:lnTo>
                  <a:pt x="5147" y="279"/>
                </a:lnTo>
                <a:lnTo>
                  <a:pt x="5141" y="277"/>
                </a:lnTo>
                <a:lnTo>
                  <a:pt x="5135" y="277"/>
                </a:lnTo>
                <a:lnTo>
                  <a:pt x="5129" y="278"/>
                </a:lnTo>
                <a:lnTo>
                  <a:pt x="5125" y="280"/>
                </a:lnTo>
                <a:lnTo>
                  <a:pt x="5124" y="283"/>
                </a:lnTo>
                <a:lnTo>
                  <a:pt x="5123" y="285"/>
                </a:lnTo>
                <a:lnTo>
                  <a:pt x="5122" y="287"/>
                </a:lnTo>
                <a:lnTo>
                  <a:pt x="5122" y="290"/>
                </a:lnTo>
                <a:lnTo>
                  <a:pt x="5123" y="296"/>
                </a:lnTo>
                <a:lnTo>
                  <a:pt x="5126" y="304"/>
                </a:lnTo>
                <a:lnTo>
                  <a:pt x="5127" y="308"/>
                </a:lnTo>
                <a:lnTo>
                  <a:pt x="5128" y="313"/>
                </a:lnTo>
                <a:lnTo>
                  <a:pt x="5129" y="317"/>
                </a:lnTo>
                <a:lnTo>
                  <a:pt x="5131" y="321"/>
                </a:lnTo>
                <a:lnTo>
                  <a:pt x="5137" y="328"/>
                </a:lnTo>
                <a:lnTo>
                  <a:pt x="5143" y="335"/>
                </a:lnTo>
                <a:lnTo>
                  <a:pt x="5149" y="343"/>
                </a:lnTo>
                <a:lnTo>
                  <a:pt x="5157" y="349"/>
                </a:lnTo>
                <a:lnTo>
                  <a:pt x="5162" y="356"/>
                </a:lnTo>
                <a:lnTo>
                  <a:pt x="5166" y="365"/>
                </a:lnTo>
                <a:lnTo>
                  <a:pt x="5165" y="386"/>
                </a:lnTo>
                <a:lnTo>
                  <a:pt x="5164" y="404"/>
                </a:lnTo>
                <a:lnTo>
                  <a:pt x="5164" y="411"/>
                </a:lnTo>
                <a:lnTo>
                  <a:pt x="5164" y="416"/>
                </a:lnTo>
                <a:lnTo>
                  <a:pt x="5164" y="422"/>
                </a:lnTo>
                <a:lnTo>
                  <a:pt x="5165" y="426"/>
                </a:lnTo>
                <a:lnTo>
                  <a:pt x="5167" y="429"/>
                </a:lnTo>
                <a:lnTo>
                  <a:pt x="5170" y="432"/>
                </a:lnTo>
                <a:lnTo>
                  <a:pt x="5175" y="433"/>
                </a:lnTo>
                <a:lnTo>
                  <a:pt x="5180" y="434"/>
                </a:lnTo>
                <a:lnTo>
                  <a:pt x="5196" y="433"/>
                </a:lnTo>
                <a:lnTo>
                  <a:pt x="5219" y="429"/>
                </a:lnTo>
                <a:lnTo>
                  <a:pt x="5221" y="427"/>
                </a:lnTo>
                <a:lnTo>
                  <a:pt x="5225" y="423"/>
                </a:lnTo>
                <a:lnTo>
                  <a:pt x="5234" y="418"/>
                </a:lnTo>
                <a:lnTo>
                  <a:pt x="5243" y="411"/>
                </a:lnTo>
                <a:lnTo>
                  <a:pt x="5267" y="397"/>
                </a:lnTo>
                <a:lnTo>
                  <a:pt x="5297" y="383"/>
                </a:lnTo>
                <a:lnTo>
                  <a:pt x="5311" y="376"/>
                </a:lnTo>
                <a:lnTo>
                  <a:pt x="5326" y="370"/>
                </a:lnTo>
                <a:lnTo>
                  <a:pt x="5340" y="366"/>
                </a:lnTo>
                <a:lnTo>
                  <a:pt x="5352" y="363"/>
                </a:lnTo>
                <a:lnTo>
                  <a:pt x="5364" y="361"/>
                </a:lnTo>
                <a:lnTo>
                  <a:pt x="5373" y="362"/>
                </a:lnTo>
                <a:lnTo>
                  <a:pt x="5377" y="363"/>
                </a:lnTo>
                <a:lnTo>
                  <a:pt x="5380" y="364"/>
                </a:lnTo>
                <a:lnTo>
                  <a:pt x="5383" y="367"/>
                </a:lnTo>
                <a:lnTo>
                  <a:pt x="5384" y="370"/>
                </a:lnTo>
                <a:lnTo>
                  <a:pt x="5398" y="371"/>
                </a:lnTo>
                <a:lnTo>
                  <a:pt x="5409" y="373"/>
                </a:lnTo>
                <a:lnTo>
                  <a:pt x="5418" y="377"/>
                </a:lnTo>
                <a:lnTo>
                  <a:pt x="5426" y="382"/>
                </a:lnTo>
                <a:lnTo>
                  <a:pt x="5434" y="385"/>
                </a:lnTo>
                <a:lnTo>
                  <a:pt x="5444" y="388"/>
                </a:lnTo>
                <a:lnTo>
                  <a:pt x="5448" y="389"/>
                </a:lnTo>
                <a:lnTo>
                  <a:pt x="5454" y="389"/>
                </a:lnTo>
                <a:lnTo>
                  <a:pt x="5461" y="389"/>
                </a:lnTo>
                <a:lnTo>
                  <a:pt x="5468" y="388"/>
                </a:lnTo>
                <a:lnTo>
                  <a:pt x="5469" y="385"/>
                </a:lnTo>
                <a:lnTo>
                  <a:pt x="5472" y="383"/>
                </a:lnTo>
                <a:lnTo>
                  <a:pt x="5478" y="381"/>
                </a:lnTo>
                <a:lnTo>
                  <a:pt x="5484" y="379"/>
                </a:lnTo>
                <a:lnTo>
                  <a:pt x="5500" y="375"/>
                </a:lnTo>
                <a:lnTo>
                  <a:pt x="5519" y="373"/>
                </a:lnTo>
                <a:lnTo>
                  <a:pt x="5539" y="371"/>
                </a:lnTo>
                <a:lnTo>
                  <a:pt x="5557" y="370"/>
                </a:lnTo>
                <a:lnTo>
                  <a:pt x="5573" y="370"/>
                </a:lnTo>
                <a:lnTo>
                  <a:pt x="5584" y="371"/>
                </a:lnTo>
                <a:lnTo>
                  <a:pt x="5584" y="373"/>
                </a:lnTo>
                <a:lnTo>
                  <a:pt x="5586" y="376"/>
                </a:lnTo>
                <a:lnTo>
                  <a:pt x="5588" y="379"/>
                </a:lnTo>
                <a:lnTo>
                  <a:pt x="5591" y="381"/>
                </a:lnTo>
                <a:lnTo>
                  <a:pt x="5598" y="384"/>
                </a:lnTo>
                <a:lnTo>
                  <a:pt x="5608" y="386"/>
                </a:lnTo>
                <a:lnTo>
                  <a:pt x="5627" y="388"/>
                </a:lnTo>
                <a:lnTo>
                  <a:pt x="5639" y="388"/>
                </a:lnTo>
                <a:lnTo>
                  <a:pt x="5644" y="396"/>
                </a:lnTo>
                <a:lnTo>
                  <a:pt x="5648" y="404"/>
                </a:lnTo>
                <a:lnTo>
                  <a:pt x="5651" y="409"/>
                </a:lnTo>
                <a:lnTo>
                  <a:pt x="5655" y="413"/>
                </a:lnTo>
                <a:lnTo>
                  <a:pt x="5663" y="419"/>
                </a:lnTo>
                <a:lnTo>
                  <a:pt x="5670" y="423"/>
                </a:lnTo>
                <a:lnTo>
                  <a:pt x="5673" y="425"/>
                </a:lnTo>
                <a:lnTo>
                  <a:pt x="5676" y="428"/>
                </a:lnTo>
                <a:lnTo>
                  <a:pt x="5679" y="431"/>
                </a:lnTo>
                <a:lnTo>
                  <a:pt x="5682" y="435"/>
                </a:lnTo>
                <a:lnTo>
                  <a:pt x="5684" y="442"/>
                </a:lnTo>
                <a:lnTo>
                  <a:pt x="5685" y="449"/>
                </a:lnTo>
                <a:lnTo>
                  <a:pt x="5686" y="459"/>
                </a:lnTo>
                <a:lnTo>
                  <a:pt x="5687" y="470"/>
                </a:lnTo>
                <a:lnTo>
                  <a:pt x="5698" y="476"/>
                </a:lnTo>
                <a:lnTo>
                  <a:pt x="5709" y="481"/>
                </a:lnTo>
                <a:lnTo>
                  <a:pt x="5712" y="484"/>
                </a:lnTo>
                <a:lnTo>
                  <a:pt x="5715" y="489"/>
                </a:lnTo>
                <a:lnTo>
                  <a:pt x="5716" y="496"/>
                </a:lnTo>
                <a:lnTo>
                  <a:pt x="5716" y="505"/>
                </a:lnTo>
                <a:close/>
              </a:path>
            </a:pathLst>
          </a:custGeom>
          <a:solidFill>
            <a:srgbClr val="E41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pl-PL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B59E462-8F75-024B-E8AC-6CF1773E2F79}"/>
              </a:ext>
            </a:extLst>
          </p:cNvPr>
          <p:cNvSpPr/>
          <p:nvPr/>
        </p:nvSpPr>
        <p:spPr>
          <a:xfrm>
            <a:off x="147320" y="941465"/>
            <a:ext cx="4637332" cy="313932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685800"/>
            <a:r>
              <a:rPr lang="pl-PL" dirty="0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Spółka na dzień 30 kwietnia</a:t>
            </a:r>
          </a:p>
          <a:p>
            <a:pPr defTabSz="685800"/>
            <a:r>
              <a:rPr lang="pl-PL" dirty="0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eksploatuje 364 autobusów gazowych zasilanych LNG oraz CNG.</a:t>
            </a:r>
            <a:endParaRPr lang="pl-PL" dirty="0">
              <a:solidFill>
                <a:prstClr val="black"/>
              </a:solidFill>
              <a:latin typeface="Aptos"/>
            </a:endParaRPr>
          </a:p>
          <a:p>
            <a:pPr defTabSz="685800"/>
            <a:endParaRPr lang="pl-PL" dirty="0">
              <a:solidFill>
                <a:prstClr val="black"/>
              </a:solidFill>
              <a:latin typeface="Apto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85800"/>
            <a:r>
              <a:rPr lang="pl-PL" dirty="0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35 szt. </a:t>
            </a:r>
            <a:r>
              <a:rPr lang="pl-PL" dirty="0" err="1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Solbus</a:t>
            </a:r>
            <a:r>
              <a:rPr lang="pl-PL" dirty="0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 SM18L</a:t>
            </a:r>
            <a:endParaRPr lang="pl-PL" dirty="0">
              <a:solidFill>
                <a:prstClr val="black"/>
              </a:solidFill>
              <a:latin typeface="Aptos"/>
            </a:endParaRPr>
          </a:p>
          <a:p>
            <a:pPr defTabSz="685800"/>
            <a:r>
              <a:rPr lang="pl-PL" dirty="0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50 szt. MAN </a:t>
            </a:r>
            <a:r>
              <a:rPr lang="pl-PL" dirty="0" err="1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Lion’s</a:t>
            </a:r>
            <a:r>
              <a:rPr lang="pl-PL" dirty="0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 City A21</a:t>
            </a:r>
            <a:endParaRPr lang="pl-PL" dirty="0">
              <a:solidFill>
                <a:prstClr val="black"/>
              </a:solidFill>
              <a:latin typeface="Aptos"/>
            </a:endParaRPr>
          </a:p>
          <a:p>
            <a:pPr defTabSz="685800"/>
            <a:r>
              <a:rPr lang="pl-PL" dirty="0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60 szt. MAN </a:t>
            </a:r>
            <a:r>
              <a:rPr lang="pl-PL" dirty="0" err="1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Lion’s</a:t>
            </a:r>
            <a:r>
              <a:rPr lang="pl-PL" dirty="0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 City A23</a:t>
            </a:r>
            <a:endParaRPr lang="pl-PL" dirty="0">
              <a:solidFill>
                <a:prstClr val="black"/>
              </a:solidFill>
              <a:latin typeface="Aptos"/>
            </a:endParaRPr>
          </a:p>
          <a:p>
            <a:pPr defTabSz="685800"/>
            <a:r>
              <a:rPr lang="pl-PL" dirty="0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40 szt. Solaris Urbino 12 CNG</a:t>
            </a:r>
            <a:endParaRPr lang="pl-PL" dirty="0">
              <a:solidFill>
                <a:prstClr val="black"/>
              </a:solidFill>
              <a:latin typeface="Aptos"/>
            </a:endParaRPr>
          </a:p>
          <a:p>
            <a:pPr defTabSz="685800"/>
            <a:r>
              <a:rPr lang="pl-PL" dirty="0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60 szt. Solaris Urbino 18 CNG</a:t>
            </a:r>
            <a:endParaRPr lang="pl-PL" dirty="0">
              <a:solidFill>
                <a:prstClr val="black"/>
              </a:solidFill>
              <a:latin typeface="Aptos"/>
            </a:endParaRPr>
          </a:p>
          <a:p>
            <a:pPr defTabSz="685800"/>
            <a:r>
              <a:rPr lang="pl-PL" dirty="0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90 szt. Autosan </a:t>
            </a:r>
            <a:r>
              <a:rPr lang="pl-PL" dirty="0" err="1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Sancity</a:t>
            </a:r>
            <a:r>
              <a:rPr lang="pl-PL" dirty="0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 18 LF LNG</a:t>
            </a:r>
            <a:endParaRPr lang="pl-PL" dirty="0">
              <a:solidFill>
                <a:prstClr val="black"/>
              </a:solidFill>
              <a:latin typeface="Aptos"/>
            </a:endParaRPr>
          </a:p>
          <a:p>
            <a:pPr defTabSz="685800"/>
            <a:r>
              <a:rPr lang="pl-PL" dirty="0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29 szt. Scania M323 CNG</a:t>
            </a:r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8" name="Picture 2" descr="Poznaj nasze zajezdnie - Kleszczowa - YouTube">
            <a:extLst>
              <a:ext uri="{FF2B5EF4-FFF2-40B4-BE49-F238E27FC236}">
                <a16:creationId xmlns:a16="http://schemas.microsoft.com/office/drawing/2014/main" id="{8D404895-6273-952F-1DEB-3AAED1BF4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7044"/>
            <a:ext cx="4310664" cy="242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stopki 2">
            <a:extLst>
              <a:ext uri="{FF2B5EF4-FFF2-40B4-BE49-F238E27FC236}">
                <a16:creationId xmlns:a16="http://schemas.microsoft.com/office/drawing/2014/main" id="{36DF4A4D-5DFA-2920-BF20-36AF25E7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8155" y="4767263"/>
            <a:ext cx="4789561" cy="273844"/>
          </a:xfrm>
        </p:spPr>
        <p:txBody>
          <a:bodyPr/>
          <a:lstStyle/>
          <a:p>
            <a:pPr defTabSz="685800"/>
            <a:r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Warszawa </a:t>
            </a:r>
            <a:fld id="{93072C01-6B1B-468B-87A0-E1D35F6D9B86}" type="datetime4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19 maja 2025</a:t>
            </a:fld>
            <a:r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488671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CB8AD-C458-5462-52CE-360090B68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ole tekstowe 39">
            <a:extLst>
              <a:ext uri="{FF2B5EF4-FFF2-40B4-BE49-F238E27FC236}">
                <a16:creationId xmlns:a16="http://schemas.microsoft.com/office/drawing/2014/main" id="{F1B790E3-BB66-F80B-739C-B45589E0B677}"/>
              </a:ext>
            </a:extLst>
          </p:cNvPr>
          <p:cNvSpPr txBox="1"/>
          <p:nvPr/>
        </p:nvSpPr>
        <p:spPr>
          <a:xfrm>
            <a:off x="244317" y="71929"/>
            <a:ext cx="665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l-PL">
                <a:solidFill>
                  <a:srgbClr val="E41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Posiadana infrastruktura tankowania paliwa metanowego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E993C7E7-4719-8460-390C-8AFE6AD564E7}"/>
              </a:ext>
            </a:extLst>
          </p:cNvPr>
          <p:cNvSpPr/>
          <p:nvPr/>
        </p:nvSpPr>
        <p:spPr>
          <a:xfrm flipH="1">
            <a:off x="320755" y="442913"/>
            <a:ext cx="8502491" cy="27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41D2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l-P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902599E-3E9B-976F-AACF-F71B1F410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5846" y="4767263"/>
            <a:ext cx="2057400" cy="273844"/>
          </a:xfrm>
        </p:spPr>
        <p:txBody>
          <a:bodyPr/>
          <a:lstStyle/>
          <a:p>
            <a:pPr defTabSz="685800"/>
            <a:fld id="{546B9E42-3626-4164-8DC5-77E14E065AE1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5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4E1555A7-5256-422F-AAA3-081B9D1AAE44}"/>
              </a:ext>
            </a:extLst>
          </p:cNvPr>
          <p:cNvSpPr>
            <a:spLocks noEditPoints="1"/>
          </p:cNvSpPr>
          <p:nvPr/>
        </p:nvSpPr>
        <p:spPr bwMode="auto">
          <a:xfrm>
            <a:off x="8203883" y="145549"/>
            <a:ext cx="622935" cy="199008"/>
          </a:xfrm>
          <a:custGeom>
            <a:avLst/>
            <a:gdLst>
              <a:gd name="T0" fmla="*/ 4675 w 16828"/>
              <a:gd name="T1" fmla="*/ 429 h 5376"/>
              <a:gd name="T2" fmla="*/ 4704 w 16828"/>
              <a:gd name="T3" fmla="*/ 757 h 5376"/>
              <a:gd name="T4" fmla="*/ 9978 w 16828"/>
              <a:gd name="T5" fmla="*/ 2788 h 5376"/>
              <a:gd name="T6" fmla="*/ 11099 w 16828"/>
              <a:gd name="T7" fmla="*/ 2769 h 5376"/>
              <a:gd name="T8" fmla="*/ 11629 w 16828"/>
              <a:gd name="T9" fmla="*/ 3644 h 5376"/>
              <a:gd name="T10" fmla="*/ 10590 w 16828"/>
              <a:gd name="T11" fmla="*/ 3382 h 5376"/>
              <a:gd name="T12" fmla="*/ 9709 w 16828"/>
              <a:gd name="T13" fmla="*/ 3327 h 5376"/>
              <a:gd name="T14" fmla="*/ 8520 w 16828"/>
              <a:gd name="T15" fmla="*/ 3468 h 5376"/>
              <a:gd name="T16" fmla="*/ 14168 w 16828"/>
              <a:gd name="T17" fmla="*/ 2939 h 5376"/>
              <a:gd name="T18" fmla="*/ 11407 w 16828"/>
              <a:gd name="T19" fmla="*/ 5261 h 5376"/>
              <a:gd name="T20" fmla="*/ 16222 w 16828"/>
              <a:gd name="T21" fmla="*/ 3713 h 5376"/>
              <a:gd name="T22" fmla="*/ 15509 w 16828"/>
              <a:gd name="T23" fmla="*/ 3332 h 5376"/>
              <a:gd name="T24" fmla="*/ 14496 w 16828"/>
              <a:gd name="T25" fmla="*/ 4549 h 5376"/>
              <a:gd name="T26" fmla="*/ 15249 w 16828"/>
              <a:gd name="T27" fmla="*/ 4776 h 5376"/>
              <a:gd name="T28" fmla="*/ 14224 w 16828"/>
              <a:gd name="T29" fmla="*/ 5275 h 5376"/>
              <a:gd name="T30" fmla="*/ 14127 w 16828"/>
              <a:gd name="T31" fmla="*/ 3962 h 5376"/>
              <a:gd name="T32" fmla="*/ 16039 w 16828"/>
              <a:gd name="T33" fmla="*/ 2776 h 5376"/>
              <a:gd name="T34" fmla="*/ 15969 w 16828"/>
              <a:gd name="T35" fmla="*/ 5325 h 5376"/>
              <a:gd name="T36" fmla="*/ 5049 w 16828"/>
              <a:gd name="T37" fmla="*/ 627 h 5376"/>
              <a:gd name="T38" fmla="*/ 4889 w 16828"/>
              <a:gd name="T39" fmla="*/ 587 h 5376"/>
              <a:gd name="T40" fmla="*/ 4912 w 16828"/>
              <a:gd name="T41" fmla="*/ 734 h 5376"/>
              <a:gd name="T42" fmla="*/ 4848 w 16828"/>
              <a:gd name="T43" fmla="*/ 443 h 5376"/>
              <a:gd name="T44" fmla="*/ 5297 w 16828"/>
              <a:gd name="T45" fmla="*/ 488 h 5376"/>
              <a:gd name="T46" fmla="*/ 4294 w 16828"/>
              <a:gd name="T47" fmla="*/ 17 h 5376"/>
              <a:gd name="T48" fmla="*/ 4469 w 16828"/>
              <a:gd name="T49" fmla="*/ 2395 h 5376"/>
              <a:gd name="T50" fmla="*/ 3991 w 16828"/>
              <a:gd name="T51" fmla="*/ 1937 h 5376"/>
              <a:gd name="T52" fmla="*/ 4416 w 16828"/>
              <a:gd name="T53" fmla="*/ 1121 h 5376"/>
              <a:gd name="T54" fmla="*/ 4755 w 16828"/>
              <a:gd name="T55" fmla="*/ 1157 h 5376"/>
              <a:gd name="T56" fmla="*/ 6241 w 16828"/>
              <a:gd name="T57" fmla="*/ 1576 h 5376"/>
              <a:gd name="T58" fmla="*/ 4755 w 16828"/>
              <a:gd name="T59" fmla="*/ 1269 h 5376"/>
              <a:gd name="T60" fmla="*/ 4450 w 16828"/>
              <a:gd name="T61" fmla="*/ 1427 h 5376"/>
              <a:gd name="T62" fmla="*/ 4549 w 16828"/>
              <a:gd name="T63" fmla="*/ 1966 h 5376"/>
              <a:gd name="T64" fmla="*/ 4662 w 16828"/>
              <a:gd name="T65" fmla="*/ 1833 h 5376"/>
              <a:gd name="T66" fmla="*/ 4998 w 16828"/>
              <a:gd name="T67" fmla="*/ 1405 h 5376"/>
              <a:gd name="T68" fmla="*/ 5259 w 16828"/>
              <a:gd name="T69" fmla="*/ 1827 h 5376"/>
              <a:gd name="T70" fmla="*/ 5483 w 16828"/>
              <a:gd name="T71" fmla="*/ 2166 h 5376"/>
              <a:gd name="T72" fmla="*/ 6424 w 16828"/>
              <a:gd name="T73" fmla="*/ 2486 h 5376"/>
              <a:gd name="T74" fmla="*/ 5160 w 16828"/>
              <a:gd name="T75" fmla="*/ 649 h 5376"/>
              <a:gd name="T76" fmla="*/ 5137 w 16828"/>
              <a:gd name="T77" fmla="*/ 734 h 5376"/>
              <a:gd name="T78" fmla="*/ 5303 w 16828"/>
              <a:gd name="T79" fmla="*/ 692 h 5376"/>
              <a:gd name="T80" fmla="*/ 5595 w 16828"/>
              <a:gd name="T81" fmla="*/ 457 h 5376"/>
              <a:gd name="T82" fmla="*/ 5463 w 16828"/>
              <a:gd name="T83" fmla="*/ 730 h 5376"/>
              <a:gd name="T84" fmla="*/ 5496 w 16828"/>
              <a:gd name="T85" fmla="*/ 751 h 5376"/>
              <a:gd name="T86" fmla="*/ 6380 w 16828"/>
              <a:gd name="T87" fmla="*/ 2919 h 5376"/>
              <a:gd name="T88" fmla="*/ 5413 w 16828"/>
              <a:gd name="T89" fmla="*/ 3136 h 5376"/>
              <a:gd name="T90" fmla="*/ 5019 w 16828"/>
              <a:gd name="T91" fmla="*/ 3462 h 5376"/>
              <a:gd name="T92" fmla="*/ 4978 w 16828"/>
              <a:gd name="T93" fmla="*/ 4428 h 5376"/>
              <a:gd name="T94" fmla="*/ 5491 w 16828"/>
              <a:gd name="T95" fmla="*/ 4201 h 5376"/>
              <a:gd name="T96" fmla="*/ 5719 w 16828"/>
              <a:gd name="T97" fmla="*/ 3604 h 5376"/>
              <a:gd name="T98" fmla="*/ 5874 w 16828"/>
              <a:gd name="T99" fmla="*/ 4198 h 5376"/>
              <a:gd name="T100" fmla="*/ 5031 w 16828"/>
              <a:gd name="T101" fmla="*/ 4885 h 5376"/>
              <a:gd name="T102" fmla="*/ 4131 w 16828"/>
              <a:gd name="T103" fmla="*/ 3996 h 5376"/>
              <a:gd name="T104" fmla="*/ 5840 w 16828"/>
              <a:gd name="T105" fmla="*/ 5325 h 5376"/>
              <a:gd name="T106" fmla="*/ 5707 w 16828"/>
              <a:gd name="T107" fmla="*/ 578 h 5376"/>
              <a:gd name="T108" fmla="*/ 5478 w 16828"/>
              <a:gd name="T109" fmla="*/ 863 h 5376"/>
              <a:gd name="T110" fmla="*/ 4861 w 16828"/>
              <a:gd name="T111" fmla="*/ 905 h 5376"/>
              <a:gd name="T112" fmla="*/ 4606 w 16828"/>
              <a:gd name="T113" fmla="*/ 713 h 5376"/>
              <a:gd name="T114" fmla="*/ 4531 w 16828"/>
              <a:gd name="T115" fmla="*/ 426 h 5376"/>
              <a:gd name="T116" fmla="*/ 4925 w 16828"/>
              <a:gd name="T117" fmla="*/ 392 h 5376"/>
              <a:gd name="T118" fmla="*/ 5043 w 16828"/>
              <a:gd name="T119" fmla="*/ 267 h 5376"/>
              <a:gd name="T120" fmla="*/ 5138 w 16828"/>
              <a:gd name="T121" fmla="*/ 239 h 5376"/>
              <a:gd name="T122" fmla="*/ 5167 w 16828"/>
              <a:gd name="T123" fmla="*/ 429 h 5376"/>
              <a:gd name="T124" fmla="*/ 5588 w 16828"/>
              <a:gd name="T125" fmla="*/ 379 h 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28" h="5376">
                <a:moveTo>
                  <a:pt x="4770" y="732"/>
                </a:moveTo>
                <a:lnTo>
                  <a:pt x="4767" y="737"/>
                </a:lnTo>
                <a:lnTo>
                  <a:pt x="4762" y="740"/>
                </a:lnTo>
                <a:lnTo>
                  <a:pt x="4759" y="741"/>
                </a:lnTo>
                <a:lnTo>
                  <a:pt x="4755" y="740"/>
                </a:lnTo>
                <a:lnTo>
                  <a:pt x="4752" y="738"/>
                </a:lnTo>
                <a:lnTo>
                  <a:pt x="4749" y="734"/>
                </a:lnTo>
                <a:lnTo>
                  <a:pt x="4744" y="730"/>
                </a:lnTo>
                <a:lnTo>
                  <a:pt x="4742" y="723"/>
                </a:lnTo>
                <a:lnTo>
                  <a:pt x="4739" y="718"/>
                </a:lnTo>
                <a:lnTo>
                  <a:pt x="4737" y="712"/>
                </a:lnTo>
                <a:lnTo>
                  <a:pt x="4736" y="705"/>
                </a:lnTo>
                <a:lnTo>
                  <a:pt x="4736" y="700"/>
                </a:lnTo>
                <a:lnTo>
                  <a:pt x="4736" y="695"/>
                </a:lnTo>
                <a:lnTo>
                  <a:pt x="4737" y="692"/>
                </a:lnTo>
                <a:lnTo>
                  <a:pt x="4739" y="688"/>
                </a:lnTo>
                <a:lnTo>
                  <a:pt x="4743" y="688"/>
                </a:lnTo>
                <a:lnTo>
                  <a:pt x="4744" y="679"/>
                </a:lnTo>
                <a:lnTo>
                  <a:pt x="4744" y="668"/>
                </a:lnTo>
                <a:lnTo>
                  <a:pt x="4743" y="659"/>
                </a:lnTo>
                <a:lnTo>
                  <a:pt x="4740" y="651"/>
                </a:lnTo>
                <a:lnTo>
                  <a:pt x="4736" y="642"/>
                </a:lnTo>
                <a:lnTo>
                  <a:pt x="4730" y="635"/>
                </a:lnTo>
                <a:lnTo>
                  <a:pt x="4723" y="628"/>
                </a:lnTo>
                <a:lnTo>
                  <a:pt x="4715" y="623"/>
                </a:lnTo>
                <a:lnTo>
                  <a:pt x="4716" y="588"/>
                </a:lnTo>
                <a:lnTo>
                  <a:pt x="4717" y="555"/>
                </a:lnTo>
                <a:lnTo>
                  <a:pt x="4718" y="521"/>
                </a:lnTo>
                <a:lnTo>
                  <a:pt x="4719" y="486"/>
                </a:lnTo>
                <a:lnTo>
                  <a:pt x="4721" y="479"/>
                </a:lnTo>
                <a:lnTo>
                  <a:pt x="4723" y="472"/>
                </a:lnTo>
                <a:lnTo>
                  <a:pt x="4724" y="466"/>
                </a:lnTo>
                <a:lnTo>
                  <a:pt x="4724" y="460"/>
                </a:lnTo>
                <a:lnTo>
                  <a:pt x="4724" y="454"/>
                </a:lnTo>
                <a:lnTo>
                  <a:pt x="4723" y="450"/>
                </a:lnTo>
                <a:lnTo>
                  <a:pt x="4721" y="446"/>
                </a:lnTo>
                <a:lnTo>
                  <a:pt x="4719" y="443"/>
                </a:lnTo>
                <a:lnTo>
                  <a:pt x="4716" y="440"/>
                </a:lnTo>
                <a:lnTo>
                  <a:pt x="4713" y="436"/>
                </a:lnTo>
                <a:lnTo>
                  <a:pt x="4709" y="434"/>
                </a:lnTo>
                <a:lnTo>
                  <a:pt x="4706" y="432"/>
                </a:lnTo>
                <a:lnTo>
                  <a:pt x="4696" y="430"/>
                </a:lnTo>
                <a:lnTo>
                  <a:pt x="4686" y="429"/>
                </a:lnTo>
                <a:lnTo>
                  <a:pt x="4675" y="429"/>
                </a:lnTo>
                <a:lnTo>
                  <a:pt x="4665" y="430"/>
                </a:lnTo>
                <a:lnTo>
                  <a:pt x="4655" y="431"/>
                </a:lnTo>
                <a:lnTo>
                  <a:pt x="4646" y="434"/>
                </a:lnTo>
                <a:lnTo>
                  <a:pt x="4638" y="436"/>
                </a:lnTo>
                <a:lnTo>
                  <a:pt x="4632" y="440"/>
                </a:lnTo>
                <a:lnTo>
                  <a:pt x="4628" y="443"/>
                </a:lnTo>
                <a:lnTo>
                  <a:pt x="4627" y="446"/>
                </a:lnTo>
                <a:lnTo>
                  <a:pt x="4612" y="462"/>
                </a:lnTo>
                <a:lnTo>
                  <a:pt x="4600" y="477"/>
                </a:lnTo>
                <a:lnTo>
                  <a:pt x="4597" y="485"/>
                </a:lnTo>
                <a:lnTo>
                  <a:pt x="4595" y="492"/>
                </a:lnTo>
                <a:lnTo>
                  <a:pt x="4593" y="500"/>
                </a:lnTo>
                <a:lnTo>
                  <a:pt x="4592" y="507"/>
                </a:lnTo>
                <a:lnTo>
                  <a:pt x="4592" y="513"/>
                </a:lnTo>
                <a:lnTo>
                  <a:pt x="4592" y="520"/>
                </a:lnTo>
                <a:lnTo>
                  <a:pt x="4593" y="526"/>
                </a:lnTo>
                <a:lnTo>
                  <a:pt x="4594" y="532"/>
                </a:lnTo>
                <a:lnTo>
                  <a:pt x="4597" y="544"/>
                </a:lnTo>
                <a:lnTo>
                  <a:pt x="4602" y="556"/>
                </a:lnTo>
                <a:lnTo>
                  <a:pt x="4610" y="566"/>
                </a:lnTo>
                <a:lnTo>
                  <a:pt x="4617" y="577"/>
                </a:lnTo>
                <a:lnTo>
                  <a:pt x="4633" y="597"/>
                </a:lnTo>
                <a:lnTo>
                  <a:pt x="4651" y="617"/>
                </a:lnTo>
                <a:lnTo>
                  <a:pt x="4658" y="627"/>
                </a:lnTo>
                <a:lnTo>
                  <a:pt x="4666" y="639"/>
                </a:lnTo>
                <a:lnTo>
                  <a:pt x="4672" y="651"/>
                </a:lnTo>
                <a:lnTo>
                  <a:pt x="4677" y="662"/>
                </a:lnTo>
                <a:lnTo>
                  <a:pt x="4678" y="669"/>
                </a:lnTo>
                <a:lnTo>
                  <a:pt x="4680" y="676"/>
                </a:lnTo>
                <a:lnTo>
                  <a:pt x="4683" y="681"/>
                </a:lnTo>
                <a:lnTo>
                  <a:pt x="4687" y="686"/>
                </a:lnTo>
                <a:lnTo>
                  <a:pt x="4694" y="696"/>
                </a:lnTo>
                <a:lnTo>
                  <a:pt x="4701" y="704"/>
                </a:lnTo>
                <a:lnTo>
                  <a:pt x="4709" y="713"/>
                </a:lnTo>
                <a:lnTo>
                  <a:pt x="4715" y="721"/>
                </a:lnTo>
                <a:lnTo>
                  <a:pt x="4717" y="726"/>
                </a:lnTo>
                <a:lnTo>
                  <a:pt x="4719" y="732"/>
                </a:lnTo>
                <a:lnTo>
                  <a:pt x="4720" y="737"/>
                </a:lnTo>
                <a:lnTo>
                  <a:pt x="4721" y="743"/>
                </a:lnTo>
                <a:lnTo>
                  <a:pt x="4713" y="748"/>
                </a:lnTo>
                <a:lnTo>
                  <a:pt x="4708" y="751"/>
                </a:lnTo>
                <a:lnTo>
                  <a:pt x="4706" y="753"/>
                </a:lnTo>
                <a:lnTo>
                  <a:pt x="4704" y="755"/>
                </a:lnTo>
                <a:lnTo>
                  <a:pt x="4704" y="757"/>
                </a:lnTo>
                <a:lnTo>
                  <a:pt x="4704" y="759"/>
                </a:lnTo>
                <a:lnTo>
                  <a:pt x="4708" y="770"/>
                </a:lnTo>
                <a:lnTo>
                  <a:pt x="4714" y="781"/>
                </a:lnTo>
                <a:lnTo>
                  <a:pt x="4720" y="780"/>
                </a:lnTo>
                <a:lnTo>
                  <a:pt x="4729" y="779"/>
                </a:lnTo>
                <a:lnTo>
                  <a:pt x="4736" y="776"/>
                </a:lnTo>
                <a:lnTo>
                  <a:pt x="4744" y="773"/>
                </a:lnTo>
                <a:lnTo>
                  <a:pt x="4762" y="765"/>
                </a:lnTo>
                <a:lnTo>
                  <a:pt x="4777" y="756"/>
                </a:lnTo>
                <a:lnTo>
                  <a:pt x="4782" y="752"/>
                </a:lnTo>
                <a:lnTo>
                  <a:pt x="4788" y="748"/>
                </a:lnTo>
                <a:lnTo>
                  <a:pt x="4791" y="743"/>
                </a:lnTo>
                <a:lnTo>
                  <a:pt x="4791" y="739"/>
                </a:lnTo>
                <a:lnTo>
                  <a:pt x="4791" y="738"/>
                </a:lnTo>
                <a:lnTo>
                  <a:pt x="4790" y="736"/>
                </a:lnTo>
                <a:lnTo>
                  <a:pt x="4789" y="735"/>
                </a:lnTo>
                <a:lnTo>
                  <a:pt x="4785" y="734"/>
                </a:lnTo>
                <a:lnTo>
                  <a:pt x="4779" y="733"/>
                </a:lnTo>
                <a:lnTo>
                  <a:pt x="4770" y="732"/>
                </a:lnTo>
                <a:close/>
                <a:moveTo>
                  <a:pt x="9116" y="2943"/>
                </a:moveTo>
                <a:lnTo>
                  <a:pt x="9161" y="2918"/>
                </a:lnTo>
                <a:lnTo>
                  <a:pt x="9207" y="2896"/>
                </a:lnTo>
                <a:lnTo>
                  <a:pt x="9254" y="2875"/>
                </a:lnTo>
                <a:lnTo>
                  <a:pt x="9303" y="2856"/>
                </a:lnTo>
                <a:lnTo>
                  <a:pt x="9351" y="2838"/>
                </a:lnTo>
                <a:lnTo>
                  <a:pt x="9401" y="2822"/>
                </a:lnTo>
                <a:lnTo>
                  <a:pt x="9451" y="2808"/>
                </a:lnTo>
                <a:lnTo>
                  <a:pt x="9502" y="2795"/>
                </a:lnTo>
                <a:lnTo>
                  <a:pt x="9552" y="2786"/>
                </a:lnTo>
                <a:lnTo>
                  <a:pt x="9602" y="2777"/>
                </a:lnTo>
                <a:lnTo>
                  <a:pt x="9629" y="2773"/>
                </a:lnTo>
                <a:lnTo>
                  <a:pt x="9654" y="2771"/>
                </a:lnTo>
                <a:lnTo>
                  <a:pt x="9679" y="2769"/>
                </a:lnTo>
                <a:lnTo>
                  <a:pt x="9706" y="2767"/>
                </a:lnTo>
                <a:lnTo>
                  <a:pt x="9731" y="2765"/>
                </a:lnTo>
                <a:lnTo>
                  <a:pt x="9757" y="2764"/>
                </a:lnTo>
                <a:lnTo>
                  <a:pt x="9782" y="2765"/>
                </a:lnTo>
                <a:lnTo>
                  <a:pt x="9809" y="2765"/>
                </a:lnTo>
                <a:lnTo>
                  <a:pt x="9834" y="2767"/>
                </a:lnTo>
                <a:lnTo>
                  <a:pt x="9860" y="2769"/>
                </a:lnTo>
                <a:lnTo>
                  <a:pt x="9885" y="2772"/>
                </a:lnTo>
                <a:lnTo>
                  <a:pt x="9912" y="2775"/>
                </a:lnTo>
                <a:lnTo>
                  <a:pt x="9945" y="2780"/>
                </a:lnTo>
                <a:lnTo>
                  <a:pt x="9978" y="2788"/>
                </a:lnTo>
                <a:lnTo>
                  <a:pt x="10010" y="2797"/>
                </a:lnTo>
                <a:lnTo>
                  <a:pt x="10040" y="2808"/>
                </a:lnTo>
                <a:lnTo>
                  <a:pt x="10054" y="2814"/>
                </a:lnTo>
                <a:lnTo>
                  <a:pt x="10068" y="2820"/>
                </a:lnTo>
                <a:lnTo>
                  <a:pt x="10082" y="2828"/>
                </a:lnTo>
                <a:lnTo>
                  <a:pt x="10096" y="2834"/>
                </a:lnTo>
                <a:lnTo>
                  <a:pt x="10109" y="2842"/>
                </a:lnTo>
                <a:lnTo>
                  <a:pt x="10122" y="2851"/>
                </a:lnTo>
                <a:lnTo>
                  <a:pt x="10135" y="2859"/>
                </a:lnTo>
                <a:lnTo>
                  <a:pt x="10147" y="2868"/>
                </a:lnTo>
                <a:lnTo>
                  <a:pt x="10159" y="2877"/>
                </a:lnTo>
                <a:lnTo>
                  <a:pt x="10170" y="2888"/>
                </a:lnTo>
                <a:lnTo>
                  <a:pt x="10182" y="2898"/>
                </a:lnTo>
                <a:lnTo>
                  <a:pt x="10193" y="2909"/>
                </a:lnTo>
                <a:lnTo>
                  <a:pt x="10203" y="2920"/>
                </a:lnTo>
                <a:lnTo>
                  <a:pt x="10214" y="2932"/>
                </a:lnTo>
                <a:lnTo>
                  <a:pt x="10223" y="2944"/>
                </a:lnTo>
                <a:lnTo>
                  <a:pt x="10232" y="2956"/>
                </a:lnTo>
                <a:lnTo>
                  <a:pt x="10242" y="2970"/>
                </a:lnTo>
                <a:lnTo>
                  <a:pt x="10250" y="2983"/>
                </a:lnTo>
                <a:lnTo>
                  <a:pt x="10259" y="2997"/>
                </a:lnTo>
                <a:lnTo>
                  <a:pt x="10267" y="3011"/>
                </a:lnTo>
                <a:lnTo>
                  <a:pt x="10283" y="3042"/>
                </a:lnTo>
                <a:lnTo>
                  <a:pt x="10297" y="3073"/>
                </a:lnTo>
                <a:lnTo>
                  <a:pt x="10334" y="3046"/>
                </a:lnTo>
                <a:lnTo>
                  <a:pt x="10373" y="3019"/>
                </a:lnTo>
                <a:lnTo>
                  <a:pt x="10413" y="2993"/>
                </a:lnTo>
                <a:lnTo>
                  <a:pt x="10453" y="2969"/>
                </a:lnTo>
                <a:lnTo>
                  <a:pt x="10495" y="2946"/>
                </a:lnTo>
                <a:lnTo>
                  <a:pt x="10536" y="2924"/>
                </a:lnTo>
                <a:lnTo>
                  <a:pt x="10580" y="2903"/>
                </a:lnTo>
                <a:lnTo>
                  <a:pt x="10623" y="2884"/>
                </a:lnTo>
                <a:lnTo>
                  <a:pt x="10666" y="2866"/>
                </a:lnTo>
                <a:lnTo>
                  <a:pt x="10710" y="2849"/>
                </a:lnTo>
                <a:lnTo>
                  <a:pt x="10755" y="2834"/>
                </a:lnTo>
                <a:lnTo>
                  <a:pt x="10800" y="2820"/>
                </a:lnTo>
                <a:lnTo>
                  <a:pt x="10846" y="2808"/>
                </a:lnTo>
                <a:lnTo>
                  <a:pt x="10892" y="2797"/>
                </a:lnTo>
                <a:lnTo>
                  <a:pt x="10938" y="2788"/>
                </a:lnTo>
                <a:lnTo>
                  <a:pt x="10984" y="2780"/>
                </a:lnTo>
                <a:lnTo>
                  <a:pt x="11013" y="2776"/>
                </a:lnTo>
                <a:lnTo>
                  <a:pt x="11041" y="2773"/>
                </a:lnTo>
                <a:lnTo>
                  <a:pt x="11071" y="2771"/>
                </a:lnTo>
                <a:lnTo>
                  <a:pt x="11099" y="2769"/>
                </a:lnTo>
                <a:lnTo>
                  <a:pt x="11128" y="2768"/>
                </a:lnTo>
                <a:lnTo>
                  <a:pt x="11157" y="2767"/>
                </a:lnTo>
                <a:lnTo>
                  <a:pt x="11185" y="2767"/>
                </a:lnTo>
                <a:lnTo>
                  <a:pt x="11215" y="2769"/>
                </a:lnTo>
                <a:lnTo>
                  <a:pt x="11243" y="2771"/>
                </a:lnTo>
                <a:lnTo>
                  <a:pt x="11272" y="2774"/>
                </a:lnTo>
                <a:lnTo>
                  <a:pt x="11300" y="2777"/>
                </a:lnTo>
                <a:lnTo>
                  <a:pt x="11328" y="2782"/>
                </a:lnTo>
                <a:lnTo>
                  <a:pt x="11357" y="2789"/>
                </a:lnTo>
                <a:lnTo>
                  <a:pt x="11384" y="2797"/>
                </a:lnTo>
                <a:lnTo>
                  <a:pt x="11411" y="2806"/>
                </a:lnTo>
                <a:lnTo>
                  <a:pt x="11439" y="2816"/>
                </a:lnTo>
                <a:lnTo>
                  <a:pt x="11470" y="2831"/>
                </a:lnTo>
                <a:lnTo>
                  <a:pt x="11500" y="2847"/>
                </a:lnTo>
                <a:lnTo>
                  <a:pt x="11527" y="2865"/>
                </a:lnTo>
                <a:lnTo>
                  <a:pt x="11552" y="2884"/>
                </a:lnTo>
                <a:lnTo>
                  <a:pt x="11577" y="2903"/>
                </a:lnTo>
                <a:lnTo>
                  <a:pt x="11598" y="2924"/>
                </a:lnTo>
                <a:lnTo>
                  <a:pt x="11618" y="2946"/>
                </a:lnTo>
                <a:lnTo>
                  <a:pt x="11636" y="2968"/>
                </a:lnTo>
                <a:lnTo>
                  <a:pt x="11652" y="2991"/>
                </a:lnTo>
                <a:lnTo>
                  <a:pt x="11667" y="3016"/>
                </a:lnTo>
                <a:lnTo>
                  <a:pt x="11680" y="3041"/>
                </a:lnTo>
                <a:lnTo>
                  <a:pt x="11690" y="3067"/>
                </a:lnTo>
                <a:lnTo>
                  <a:pt x="11701" y="3093"/>
                </a:lnTo>
                <a:lnTo>
                  <a:pt x="11708" y="3121"/>
                </a:lnTo>
                <a:lnTo>
                  <a:pt x="11714" y="3148"/>
                </a:lnTo>
                <a:lnTo>
                  <a:pt x="11720" y="3176"/>
                </a:lnTo>
                <a:lnTo>
                  <a:pt x="11723" y="3204"/>
                </a:lnTo>
                <a:lnTo>
                  <a:pt x="11726" y="3234"/>
                </a:lnTo>
                <a:lnTo>
                  <a:pt x="11726" y="3262"/>
                </a:lnTo>
                <a:lnTo>
                  <a:pt x="11726" y="3292"/>
                </a:lnTo>
                <a:lnTo>
                  <a:pt x="11724" y="3321"/>
                </a:lnTo>
                <a:lnTo>
                  <a:pt x="11721" y="3351"/>
                </a:lnTo>
                <a:lnTo>
                  <a:pt x="11716" y="3381"/>
                </a:lnTo>
                <a:lnTo>
                  <a:pt x="11711" y="3411"/>
                </a:lnTo>
                <a:lnTo>
                  <a:pt x="11704" y="3440"/>
                </a:lnTo>
                <a:lnTo>
                  <a:pt x="11697" y="3471"/>
                </a:lnTo>
                <a:lnTo>
                  <a:pt x="11687" y="3500"/>
                </a:lnTo>
                <a:lnTo>
                  <a:pt x="11678" y="3529"/>
                </a:lnTo>
                <a:lnTo>
                  <a:pt x="11667" y="3558"/>
                </a:lnTo>
                <a:lnTo>
                  <a:pt x="11655" y="3587"/>
                </a:lnTo>
                <a:lnTo>
                  <a:pt x="11643" y="3615"/>
                </a:lnTo>
                <a:lnTo>
                  <a:pt x="11629" y="3644"/>
                </a:lnTo>
                <a:lnTo>
                  <a:pt x="10762" y="5326"/>
                </a:lnTo>
                <a:lnTo>
                  <a:pt x="10212" y="5326"/>
                </a:lnTo>
                <a:lnTo>
                  <a:pt x="11033" y="3732"/>
                </a:lnTo>
                <a:lnTo>
                  <a:pt x="11049" y="3701"/>
                </a:lnTo>
                <a:lnTo>
                  <a:pt x="11063" y="3668"/>
                </a:lnTo>
                <a:lnTo>
                  <a:pt x="11078" y="3633"/>
                </a:lnTo>
                <a:lnTo>
                  <a:pt x="11091" y="3598"/>
                </a:lnTo>
                <a:lnTo>
                  <a:pt x="11096" y="3580"/>
                </a:lnTo>
                <a:lnTo>
                  <a:pt x="11101" y="3563"/>
                </a:lnTo>
                <a:lnTo>
                  <a:pt x="11105" y="3545"/>
                </a:lnTo>
                <a:lnTo>
                  <a:pt x="11110" y="3528"/>
                </a:lnTo>
                <a:lnTo>
                  <a:pt x="11113" y="3510"/>
                </a:lnTo>
                <a:lnTo>
                  <a:pt x="11115" y="3493"/>
                </a:lnTo>
                <a:lnTo>
                  <a:pt x="11117" y="3476"/>
                </a:lnTo>
                <a:lnTo>
                  <a:pt x="11117" y="3459"/>
                </a:lnTo>
                <a:lnTo>
                  <a:pt x="11117" y="3443"/>
                </a:lnTo>
                <a:lnTo>
                  <a:pt x="11115" y="3428"/>
                </a:lnTo>
                <a:lnTo>
                  <a:pt x="11113" y="3412"/>
                </a:lnTo>
                <a:lnTo>
                  <a:pt x="11109" y="3397"/>
                </a:lnTo>
                <a:lnTo>
                  <a:pt x="11103" y="3383"/>
                </a:lnTo>
                <a:lnTo>
                  <a:pt x="11097" y="3371"/>
                </a:lnTo>
                <a:lnTo>
                  <a:pt x="11090" y="3358"/>
                </a:lnTo>
                <a:lnTo>
                  <a:pt x="11080" y="3346"/>
                </a:lnTo>
                <a:lnTo>
                  <a:pt x="11069" y="3336"/>
                </a:lnTo>
                <a:lnTo>
                  <a:pt x="11056" y="3325"/>
                </a:lnTo>
                <a:lnTo>
                  <a:pt x="11042" y="3317"/>
                </a:lnTo>
                <a:lnTo>
                  <a:pt x="11025" y="3310"/>
                </a:lnTo>
                <a:lnTo>
                  <a:pt x="11009" y="3303"/>
                </a:lnTo>
                <a:lnTo>
                  <a:pt x="10989" y="3298"/>
                </a:lnTo>
                <a:lnTo>
                  <a:pt x="10967" y="3294"/>
                </a:lnTo>
                <a:lnTo>
                  <a:pt x="10943" y="3291"/>
                </a:lnTo>
                <a:lnTo>
                  <a:pt x="10913" y="3291"/>
                </a:lnTo>
                <a:lnTo>
                  <a:pt x="10884" y="3292"/>
                </a:lnTo>
                <a:lnTo>
                  <a:pt x="10854" y="3295"/>
                </a:lnTo>
                <a:lnTo>
                  <a:pt x="10826" y="3298"/>
                </a:lnTo>
                <a:lnTo>
                  <a:pt x="10797" y="3303"/>
                </a:lnTo>
                <a:lnTo>
                  <a:pt x="10770" y="3310"/>
                </a:lnTo>
                <a:lnTo>
                  <a:pt x="10743" y="3317"/>
                </a:lnTo>
                <a:lnTo>
                  <a:pt x="10715" y="3324"/>
                </a:lnTo>
                <a:lnTo>
                  <a:pt x="10689" y="3334"/>
                </a:lnTo>
                <a:lnTo>
                  <a:pt x="10664" y="3344"/>
                </a:lnTo>
                <a:lnTo>
                  <a:pt x="10638" y="3356"/>
                </a:lnTo>
                <a:lnTo>
                  <a:pt x="10614" y="3369"/>
                </a:lnTo>
                <a:lnTo>
                  <a:pt x="10590" y="3382"/>
                </a:lnTo>
                <a:lnTo>
                  <a:pt x="10566" y="3397"/>
                </a:lnTo>
                <a:lnTo>
                  <a:pt x="10543" y="3412"/>
                </a:lnTo>
                <a:lnTo>
                  <a:pt x="10521" y="3428"/>
                </a:lnTo>
                <a:lnTo>
                  <a:pt x="10499" y="3446"/>
                </a:lnTo>
                <a:lnTo>
                  <a:pt x="10476" y="3462"/>
                </a:lnTo>
                <a:lnTo>
                  <a:pt x="10455" y="3481"/>
                </a:lnTo>
                <a:lnTo>
                  <a:pt x="10435" y="3500"/>
                </a:lnTo>
                <a:lnTo>
                  <a:pt x="10415" y="3520"/>
                </a:lnTo>
                <a:lnTo>
                  <a:pt x="10395" y="3541"/>
                </a:lnTo>
                <a:lnTo>
                  <a:pt x="10377" y="3563"/>
                </a:lnTo>
                <a:lnTo>
                  <a:pt x="10359" y="3585"/>
                </a:lnTo>
                <a:lnTo>
                  <a:pt x="10341" y="3608"/>
                </a:lnTo>
                <a:lnTo>
                  <a:pt x="10323" y="3631"/>
                </a:lnTo>
                <a:lnTo>
                  <a:pt x="10306" y="3654"/>
                </a:lnTo>
                <a:lnTo>
                  <a:pt x="10290" y="3679"/>
                </a:lnTo>
                <a:lnTo>
                  <a:pt x="10275" y="3703"/>
                </a:lnTo>
                <a:lnTo>
                  <a:pt x="10260" y="3728"/>
                </a:lnTo>
                <a:lnTo>
                  <a:pt x="10245" y="3753"/>
                </a:lnTo>
                <a:lnTo>
                  <a:pt x="10230" y="3780"/>
                </a:lnTo>
                <a:lnTo>
                  <a:pt x="9434" y="5326"/>
                </a:lnTo>
                <a:lnTo>
                  <a:pt x="8874" y="5326"/>
                </a:lnTo>
                <a:lnTo>
                  <a:pt x="9680" y="3763"/>
                </a:lnTo>
                <a:lnTo>
                  <a:pt x="9696" y="3729"/>
                </a:lnTo>
                <a:lnTo>
                  <a:pt x="9712" y="3694"/>
                </a:lnTo>
                <a:lnTo>
                  <a:pt x="9728" y="3657"/>
                </a:lnTo>
                <a:lnTo>
                  <a:pt x="9741" y="3619"/>
                </a:lnTo>
                <a:lnTo>
                  <a:pt x="9748" y="3601"/>
                </a:lnTo>
                <a:lnTo>
                  <a:pt x="9753" y="3582"/>
                </a:lnTo>
                <a:lnTo>
                  <a:pt x="9758" y="3563"/>
                </a:lnTo>
                <a:lnTo>
                  <a:pt x="9762" y="3544"/>
                </a:lnTo>
                <a:lnTo>
                  <a:pt x="9767" y="3525"/>
                </a:lnTo>
                <a:lnTo>
                  <a:pt x="9769" y="3506"/>
                </a:lnTo>
                <a:lnTo>
                  <a:pt x="9771" y="3488"/>
                </a:lnTo>
                <a:lnTo>
                  <a:pt x="9772" y="3470"/>
                </a:lnTo>
                <a:lnTo>
                  <a:pt x="9772" y="3453"/>
                </a:lnTo>
                <a:lnTo>
                  <a:pt x="9770" y="3436"/>
                </a:lnTo>
                <a:lnTo>
                  <a:pt x="9768" y="3419"/>
                </a:lnTo>
                <a:lnTo>
                  <a:pt x="9763" y="3403"/>
                </a:lnTo>
                <a:lnTo>
                  <a:pt x="9758" y="3389"/>
                </a:lnTo>
                <a:lnTo>
                  <a:pt x="9752" y="3375"/>
                </a:lnTo>
                <a:lnTo>
                  <a:pt x="9743" y="3361"/>
                </a:lnTo>
                <a:lnTo>
                  <a:pt x="9734" y="3349"/>
                </a:lnTo>
                <a:lnTo>
                  <a:pt x="9722" y="3338"/>
                </a:lnTo>
                <a:lnTo>
                  <a:pt x="9709" y="3327"/>
                </a:lnTo>
                <a:lnTo>
                  <a:pt x="9694" y="3318"/>
                </a:lnTo>
                <a:lnTo>
                  <a:pt x="9677" y="3310"/>
                </a:lnTo>
                <a:lnTo>
                  <a:pt x="9658" y="3303"/>
                </a:lnTo>
                <a:lnTo>
                  <a:pt x="9637" y="3298"/>
                </a:lnTo>
                <a:lnTo>
                  <a:pt x="9614" y="3294"/>
                </a:lnTo>
                <a:lnTo>
                  <a:pt x="9589" y="3291"/>
                </a:lnTo>
                <a:lnTo>
                  <a:pt x="9556" y="3291"/>
                </a:lnTo>
                <a:lnTo>
                  <a:pt x="9525" y="3293"/>
                </a:lnTo>
                <a:lnTo>
                  <a:pt x="9493" y="3296"/>
                </a:lnTo>
                <a:lnTo>
                  <a:pt x="9463" y="3300"/>
                </a:lnTo>
                <a:lnTo>
                  <a:pt x="9433" y="3306"/>
                </a:lnTo>
                <a:lnTo>
                  <a:pt x="9404" y="3313"/>
                </a:lnTo>
                <a:lnTo>
                  <a:pt x="9375" y="3322"/>
                </a:lnTo>
                <a:lnTo>
                  <a:pt x="9348" y="3332"/>
                </a:lnTo>
                <a:lnTo>
                  <a:pt x="9322" y="3343"/>
                </a:lnTo>
                <a:lnTo>
                  <a:pt x="9295" y="3355"/>
                </a:lnTo>
                <a:lnTo>
                  <a:pt x="9270" y="3369"/>
                </a:lnTo>
                <a:lnTo>
                  <a:pt x="9246" y="3383"/>
                </a:lnTo>
                <a:lnTo>
                  <a:pt x="9222" y="3399"/>
                </a:lnTo>
                <a:lnTo>
                  <a:pt x="9198" y="3415"/>
                </a:lnTo>
                <a:lnTo>
                  <a:pt x="9175" y="3433"/>
                </a:lnTo>
                <a:lnTo>
                  <a:pt x="9153" y="3452"/>
                </a:lnTo>
                <a:lnTo>
                  <a:pt x="9131" y="3471"/>
                </a:lnTo>
                <a:lnTo>
                  <a:pt x="9110" y="3491"/>
                </a:lnTo>
                <a:lnTo>
                  <a:pt x="9090" y="3512"/>
                </a:lnTo>
                <a:lnTo>
                  <a:pt x="9070" y="3534"/>
                </a:lnTo>
                <a:lnTo>
                  <a:pt x="9050" y="3556"/>
                </a:lnTo>
                <a:lnTo>
                  <a:pt x="9031" y="3579"/>
                </a:lnTo>
                <a:lnTo>
                  <a:pt x="9013" y="3604"/>
                </a:lnTo>
                <a:lnTo>
                  <a:pt x="8996" y="3628"/>
                </a:lnTo>
                <a:lnTo>
                  <a:pt x="8978" y="3653"/>
                </a:lnTo>
                <a:lnTo>
                  <a:pt x="8961" y="3679"/>
                </a:lnTo>
                <a:lnTo>
                  <a:pt x="8944" y="3705"/>
                </a:lnTo>
                <a:lnTo>
                  <a:pt x="8928" y="3731"/>
                </a:lnTo>
                <a:lnTo>
                  <a:pt x="8897" y="3785"/>
                </a:lnTo>
                <a:lnTo>
                  <a:pt x="8867" y="3840"/>
                </a:lnTo>
                <a:lnTo>
                  <a:pt x="8101" y="5326"/>
                </a:lnTo>
                <a:lnTo>
                  <a:pt x="7552" y="5326"/>
                </a:lnTo>
                <a:lnTo>
                  <a:pt x="8442" y="3596"/>
                </a:lnTo>
                <a:lnTo>
                  <a:pt x="8457" y="3570"/>
                </a:lnTo>
                <a:lnTo>
                  <a:pt x="8472" y="3544"/>
                </a:lnTo>
                <a:lnTo>
                  <a:pt x="8488" y="3518"/>
                </a:lnTo>
                <a:lnTo>
                  <a:pt x="8503" y="3493"/>
                </a:lnTo>
                <a:lnTo>
                  <a:pt x="8520" y="3468"/>
                </a:lnTo>
                <a:lnTo>
                  <a:pt x="8537" y="3443"/>
                </a:lnTo>
                <a:lnTo>
                  <a:pt x="8554" y="3419"/>
                </a:lnTo>
                <a:lnTo>
                  <a:pt x="8572" y="3395"/>
                </a:lnTo>
                <a:lnTo>
                  <a:pt x="8591" y="3372"/>
                </a:lnTo>
                <a:lnTo>
                  <a:pt x="8609" y="3349"/>
                </a:lnTo>
                <a:lnTo>
                  <a:pt x="8629" y="3326"/>
                </a:lnTo>
                <a:lnTo>
                  <a:pt x="8647" y="3304"/>
                </a:lnTo>
                <a:lnTo>
                  <a:pt x="8667" y="3282"/>
                </a:lnTo>
                <a:lnTo>
                  <a:pt x="8689" y="3261"/>
                </a:lnTo>
                <a:lnTo>
                  <a:pt x="8710" y="3240"/>
                </a:lnTo>
                <a:lnTo>
                  <a:pt x="8731" y="3219"/>
                </a:lnTo>
                <a:lnTo>
                  <a:pt x="8752" y="3199"/>
                </a:lnTo>
                <a:lnTo>
                  <a:pt x="8774" y="3179"/>
                </a:lnTo>
                <a:lnTo>
                  <a:pt x="8797" y="3160"/>
                </a:lnTo>
                <a:lnTo>
                  <a:pt x="8819" y="3141"/>
                </a:lnTo>
                <a:lnTo>
                  <a:pt x="8865" y="3104"/>
                </a:lnTo>
                <a:lnTo>
                  <a:pt x="8914" y="3068"/>
                </a:lnTo>
                <a:lnTo>
                  <a:pt x="8962" y="3034"/>
                </a:lnTo>
                <a:lnTo>
                  <a:pt x="9012" y="3003"/>
                </a:lnTo>
                <a:lnTo>
                  <a:pt x="9063" y="2971"/>
                </a:lnTo>
                <a:lnTo>
                  <a:pt x="9116" y="2943"/>
                </a:lnTo>
                <a:close/>
                <a:moveTo>
                  <a:pt x="12444" y="2791"/>
                </a:moveTo>
                <a:lnTo>
                  <a:pt x="13824" y="2791"/>
                </a:lnTo>
                <a:lnTo>
                  <a:pt x="13857" y="2791"/>
                </a:lnTo>
                <a:lnTo>
                  <a:pt x="13890" y="2794"/>
                </a:lnTo>
                <a:lnTo>
                  <a:pt x="13924" y="2797"/>
                </a:lnTo>
                <a:lnTo>
                  <a:pt x="13958" y="2802"/>
                </a:lnTo>
                <a:lnTo>
                  <a:pt x="13974" y="2806"/>
                </a:lnTo>
                <a:lnTo>
                  <a:pt x="13989" y="2810"/>
                </a:lnTo>
                <a:lnTo>
                  <a:pt x="14005" y="2814"/>
                </a:lnTo>
                <a:lnTo>
                  <a:pt x="14021" y="2818"/>
                </a:lnTo>
                <a:lnTo>
                  <a:pt x="14036" y="2823"/>
                </a:lnTo>
                <a:lnTo>
                  <a:pt x="14050" y="2830"/>
                </a:lnTo>
                <a:lnTo>
                  <a:pt x="14064" y="2836"/>
                </a:lnTo>
                <a:lnTo>
                  <a:pt x="14078" y="2844"/>
                </a:lnTo>
                <a:lnTo>
                  <a:pt x="14091" y="2851"/>
                </a:lnTo>
                <a:lnTo>
                  <a:pt x="14103" y="2859"/>
                </a:lnTo>
                <a:lnTo>
                  <a:pt x="14116" y="2869"/>
                </a:lnTo>
                <a:lnTo>
                  <a:pt x="14126" y="2878"/>
                </a:lnTo>
                <a:lnTo>
                  <a:pt x="14137" y="2890"/>
                </a:lnTo>
                <a:lnTo>
                  <a:pt x="14146" y="2900"/>
                </a:lnTo>
                <a:lnTo>
                  <a:pt x="14154" y="2913"/>
                </a:lnTo>
                <a:lnTo>
                  <a:pt x="14162" y="2926"/>
                </a:lnTo>
                <a:lnTo>
                  <a:pt x="14168" y="2939"/>
                </a:lnTo>
                <a:lnTo>
                  <a:pt x="14174" y="2954"/>
                </a:lnTo>
                <a:lnTo>
                  <a:pt x="14179" y="2970"/>
                </a:lnTo>
                <a:lnTo>
                  <a:pt x="14182" y="2987"/>
                </a:lnTo>
                <a:lnTo>
                  <a:pt x="14184" y="3004"/>
                </a:lnTo>
                <a:lnTo>
                  <a:pt x="14186" y="3022"/>
                </a:lnTo>
                <a:lnTo>
                  <a:pt x="14185" y="3042"/>
                </a:lnTo>
                <a:lnTo>
                  <a:pt x="14184" y="3062"/>
                </a:lnTo>
                <a:lnTo>
                  <a:pt x="14181" y="3079"/>
                </a:lnTo>
                <a:lnTo>
                  <a:pt x="14177" y="3095"/>
                </a:lnTo>
                <a:lnTo>
                  <a:pt x="14172" y="3112"/>
                </a:lnTo>
                <a:lnTo>
                  <a:pt x="14167" y="3129"/>
                </a:lnTo>
                <a:lnTo>
                  <a:pt x="14162" y="3145"/>
                </a:lnTo>
                <a:lnTo>
                  <a:pt x="14156" y="3162"/>
                </a:lnTo>
                <a:lnTo>
                  <a:pt x="14149" y="3178"/>
                </a:lnTo>
                <a:lnTo>
                  <a:pt x="14142" y="3194"/>
                </a:lnTo>
                <a:lnTo>
                  <a:pt x="14126" y="3224"/>
                </a:lnTo>
                <a:lnTo>
                  <a:pt x="14108" y="3254"/>
                </a:lnTo>
                <a:lnTo>
                  <a:pt x="14088" y="3283"/>
                </a:lnTo>
                <a:lnTo>
                  <a:pt x="14067" y="3312"/>
                </a:lnTo>
                <a:lnTo>
                  <a:pt x="14045" y="3339"/>
                </a:lnTo>
                <a:lnTo>
                  <a:pt x="14022" y="3365"/>
                </a:lnTo>
                <a:lnTo>
                  <a:pt x="13998" y="3391"/>
                </a:lnTo>
                <a:lnTo>
                  <a:pt x="13972" y="3416"/>
                </a:lnTo>
                <a:lnTo>
                  <a:pt x="13947" y="3440"/>
                </a:lnTo>
                <a:lnTo>
                  <a:pt x="13921" y="3463"/>
                </a:lnTo>
                <a:lnTo>
                  <a:pt x="13895" y="3485"/>
                </a:lnTo>
                <a:lnTo>
                  <a:pt x="13869" y="3507"/>
                </a:lnTo>
                <a:lnTo>
                  <a:pt x="12161" y="4798"/>
                </a:lnTo>
                <a:lnTo>
                  <a:pt x="13471" y="4798"/>
                </a:lnTo>
                <a:lnTo>
                  <a:pt x="13198" y="5326"/>
                </a:lnTo>
                <a:lnTo>
                  <a:pt x="11599" y="5326"/>
                </a:lnTo>
                <a:lnTo>
                  <a:pt x="11582" y="5326"/>
                </a:lnTo>
                <a:lnTo>
                  <a:pt x="11565" y="5325"/>
                </a:lnTo>
                <a:lnTo>
                  <a:pt x="11549" y="5323"/>
                </a:lnTo>
                <a:lnTo>
                  <a:pt x="11533" y="5320"/>
                </a:lnTo>
                <a:lnTo>
                  <a:pt x="11518" y="5317"/>
                </a:lnTo>
                <a:lnTo>
                  <a:pt x="11502" y="5314"/>
                </a:lnTo>
                <a:lnTo>
                  <a:pt x="11487" y="5309"/>
                </a:lnTo>
                <a:lnTo>
                  <a:pt x="11472" y="5303"/>
                </a:lnTo>
                <a:lnTo>
                  <a:pt x="11459" y="5297"/>
                </a:lnTo>
                <a:lnTo>
                  <a:pt x="11445" y="5290"/>
                </a:lnTo>
                <a:lnTo>
                  <a:pt x="11433" y="5281"/>
                </a:lnTo>
                <a:lnTo>
                  <a:pt x="11420" y="5272"/>
                </a:lnTo>
                <a:lnTo>
                  <a:pt x="11407" y="5261"/>
                </a:lnTo>
                <a:lnTo>
                  <a:pt x="11396" y="5249"/>
                </a:lnTo>
                <a:lnTo>
                  <a:pt x="11385" y="5237"/>
                </a:lnTo>
                <a:lnTo>
                  <a:pt x="11375" y="5223"/>
                </a:lnTo>
                <a:lnTo>
                  <a:pt x="11367" y="5209"/>
                </a:lnTo>
                <a:lnTo>
                  <a:pt x="11361" y="5197"/>
                </a:lnTo>
                <a:lnTo>
                  <a:pt x="11356" y="5183"/>
                </a:lnTo>
                <a:lnTo>
                  <a:pt x="11352" y="5170"/>
                </a:lnTo>
                <a:lnTo>
                  <a:pt x="11348" y="5157"/>
                </a:lnTo>
                <a:lnTo>
                  <a:pt x="11345" y="5143"/>
                </a:lnTo>
                <a:lnTo>
                  <a:pt x="11344" y="5130"/>
                </a:lnTo>
                <a:lnTo>
                  <a:pt x="11344" y="5117"/>
                </a:lnTo>
                <a:lnTo>
                  <a:pt x="11344" y="5103"/>
                </a:lnTo>
                <a:lnTo>
                  <a:pt x="11345" y="5090"/>
                </a:lnTo>
                <a:lnTo>
                  <a:pt x="11346" y="5077"/>
                </a:lnTo>
                <a:lnTo>
                  <a:pt x="11348" y="5063"/>
                </a:lnTo>
                <a:lnTo>
                  <a:pt x="11356" y="5035"/>
                </a:lnTo>
                <a:lnTo>
                  <a:pt x="11364" y="5007"/>
                </a:lnTo>
                <a:lnTo>
                  <a:pt x="11379" y="4974"/>
                </a:lnTo>
                <a:lnTo>
                  <a:pt x="11395" y="4942"/>
                </a:lnTo>
                <a:lnTo>
                  <a:pt x="11414" y="4909"/>
                </a:lnTo>
                <a:lnTo>
                  <a:pt x="11434" y="4877"/>
                </a:lnTo>
                <a:lnTo>
                  <a:pt x="11456" y="4846"/>
                </a:lnTo>
                <a:lnTo>
                  <a:pt x="11479" y="4815"/>
                </a:lnTo>
                <a:lnTo>
                  <a:pt x="11503" y="4786"/>
                </a:lnTo>
                <a:lnTo>
                  <a:pt x="11529" y="4756"/>
                </a:lnTo>
                <a:lnTo>
                  <a:pt x="11556" y="4728"/>
                </a:lnTo>
                <a:lnTo>
                  <a:pt x="11583" y="4700"/>
                </a:lnTo>
                <a:lnTo>
                  <a:pt x="11610" y="4674"/>
                </a:lnTo>
                <a:lnTo>
                  <a:pt x="11639" y="4649"/>
                </a:lnTo>
                <a:lnTo>
                  <a:pt x="11668" y="4624"/>
                </a:lnTo>
                <a:lnTo>
                  <a:pt x="11697" y="4600"/>
                </a:lnTo>
                <a:lnTo>
                  <a:pt x="11725" y="4578"/>
                </a:lnTo>
                <a:lnTo>
                  <a:pt x="11753" y="4557"/>
                </a:lnTo>
                <a:lnTo>
                  <a:pt x="13396" y="3319"/>
                </a:lnTo>
                <a:lnTo>
                  <a:pt x="12172" y="3319"/>
                </a:lnTo>
                <a:lnTo>
                  <a:pt x="12444" y="2791"/>
                </a:lnTo>
                <a:close/>
                <a:moveTo>
                  <a:pt x="15417" y="5325"/>
                </a:moveTo>
                <a:lnTo>
                  <a:pt x="16162" y="3867"/>
                </a:lnTo>
                <a:lnTo>
                  <a:pt x="16175" y="3843"/>
                </a:lnTo>
                <a:lnTo>
                  <a:pt x="16186" y="3818"/>
                </a:lnTo>
                <a:lnTo>
                  <a:pt x="16197" y="3791"/>
                </a:lnTo>
                <a:lnTo>
                  <a:pt x="16206" y="3766"/>
                </a:lnTo>
                <a:lnTo>
                  <a:pt x="16215" y="3740"/>
                </a:lnTo>
                <a:lnTo>
                  <a:pt x="16222" y="3713"/>
                </a:lnTo>
                <a:lnTo>
                  <a:pt x="16229" y="3686"/>
                </a:lnTo>
                <a:lnTo>
                  <a:pt x="16234" y="3659"/>
                </a:lnTo>
                <a:lnTo>
                  <a:pt x="16235" y="3637"/>
                </a:lnTo>
                <a:lnTo>
                  <a:pt x="16236" y="3618"/>
                </a:lnTo>
                <a:lnTo>
                  <a:pt x="16235" y="3599"/>
                </a:lnTo>
                <a:lnTo>
                  <a:pt x="16234" y="3580"/>
                </a:lnTo>
                <a:lnTo>
                  <a:pt x="16232" y="3563"/>
                </a:lnTo>
                <a:lnTo>
                  <a:pt x="16227" y="3546"/>
                </a:lnTo>
                <a:lnTo>
                  <a:pt x="16223" y="3529"/>
                </a:lnTo>
                <a:lnTo>
                  <a:pt x="16218" y="3513"/>
                </a:lnTo>
                <a:lnTo>
                  <a:pt x="16213" y="3498"/>
                </a:lnTo>
                <a:lnTo>
                  <a:pt x="16205" y="3483"/>
                </a:lnTo>
                <a:lnTo>
                  <a:pt x="16198" y="3470"/>
                </a:lnTo>
                <a:lnTo>
                  <a:pt x="16189" y="3456"/>
                </a:lnTo>
                <a:lnTo>
                  <a:pt x="16180" y="3443"/>
                </a:lnTo>
                <a:lnTo>
                  <a:pt x="16170" y="3432"/>
                </a:lnTo>
                <a:lnTo>
                  <a:pt x="16159" y="3420"/>
                </a:lnTo>
                <a:lnTo>
                  <a:pt x="16148" y="3410"/>
                </a:lnTo>
                <a:lnTo>
                  <a:pt x="16136" y="3399"/>
                </a:lnTo>
                <a:lnTo>
                  <a:pt x="16123" y="3389"/>
                </a:lnTo>
                <a:lnTo>
                  <a:pt x="16110" y="3380"/>
                </a:lnTo>
                <a:lnTo>
                  <a:pt x="16096" y="3371"/>
                </a:lnTo>
                <a:lnTo>
                  <a:pt x="16081" y="3362"/>
                </a:lnTo>
                <a:lnTo>
                  <a:pt x="16067" y="3355"/>
                </a:lnTo>
                <a:lnTo>
                  <a:pt x="16052" y="3347"/>
                </a:lnTo>
                <a:lnTo>
                  <a:pt x="16036" y="3341"/>
                </a:lnTo>
                <a:lnTo>
                  <a:pt x="16019" y="3335"/>
                </a:lnTo>
                <a:lnTo>
                  <a:pt x="16002" y="3330"/>
                </a:lnTo>
                <a:lnTo>
                  <a:pt x="15986" y="3324"/>
                </a:lnTo>
                <a:lnTo>
                  <a:pt x="15969" y="3320"/>
                </a:lnTo>
                <a:lnTo>
                  <a:pt x="15933" y="3312"/>
                </a:lnTo>
                <a:lnTo>
                  <a:pt x="15897" y="3305"/>
                </a:lnTo>
                <a:lnTo>
                  <a:pt x="15864" y="3302"/>
                </a:lnTo>
                <a:lnTo>
                  <a:pt x="15831" y="3300"/>
                </a:lnTo>
                <a:lnTo>
                  <a:pt x="15798" y="3298"/>
                </a:lnTo>
                <a:lnTo>
                  <a:pt x="15766" y="3298"/>
                </a:lnTo>
                <a:lnTo>
                  <a:pt x="15733" y="3299"/>
                </a:lnTo>
                <a:lnTo>
                  <a:pt x="15701" y="3300"/>
                </a:lnTo>
                <a:lnTo>
                  <a:pt x="15668" y="3303"/>
                </a:lnTo>
                <a:lnTo>
                  <a:pt x="15636" y="3306"/>
                </a:lnTo>
                <a:lnTo>
                  <a:pt x="15605" y="3312"/>
                </a:lnTo>
                <a:lnTo>
                  <a:pt x="15572" y="3317"/>
                </a:lnTo>
                <a:lnTo>
                  <a:pt x="15541" y="3324"/>
                </a:lnTo>
                <a:lnTo>
                  <a:pt x="15509" y="3332"/>
                </a:lnTo>
                <a:lnTo>
                  <a:pt x="15478" y="3340"/>
                </a:lnTo>
                <a:lnTo>
                  <a:pt x="15446" y="3350"/>
                </a:lnTo>
                <a:lnTo>
                  <a:pt x="15414" y="3360"/>
                </a:lnTo>
                <a:lnTo>
                  <a:pt x="15383" y="3372"/>
                </a:lnTo>
                <a:lnTo>
                  <a:pt x="15336" y="3392"/>
                </a:lnTo>
                <a:lnTo>
                  <a:pt x="15289" y="3413"/>
                </a:lnTo>
                <a:lnTo>
                  <a:pt x="15243" y="3436"/>
                </a:lnTo>
                <a:lnTo>
                  <a:pt x="15199" y="3460"/>
                </a:lnTo>
                <a:lnTo>
                  <a:pt x="15155" y="3486"/>
                </a:lnTo>
                <a:lnTo>
                  <a:pt x="15113" y="3513"/>
                </a:lnTo>
                <a:lnTo>
                  <a:pt x="15072" y="3541"/>
                </a:lnTo>
                <a:lnTo>
                  <a:pt x="15031" y="3571"/>
                </a:lnTo>
                <a:lnTo>
                  <a:pt x="14992" y="3603"/>
                </a:lnTo>
                <a:lnTo>
                  <a:pt x="14953" y="3635"/>
                </a:lnTo>
                <a:lnTo>
                  <a:pt x="14916" y="3669"/>
                </a:lnTo>
                <a:lnTo>
                  <a:pt x="14879" y="3705"/>
                </a:lnTo>
                <a:lnTo>
                  <a:pt x="14844" y="3742"/>
                </a:lnTo>
                <a:lnTo>
                  <a:pt x="14811" y="3781"/>
                </a:lnTo>
                <a:lnTo>
                  <a:pt x="14778" y="3820"/>
                </a:lnTo>
                <a:lnTo>
                  <a:pt x="14747" y="3861"/>
                </a:lnTo>
                <a:lnTo>
                  <a:pt x="14721" y="3897"/>
                </a:lnTo>
                <a:lnTo>
                  <a:pt x="14696" y="3935"/>
                </a:lnTo>
                <a:lnTo>
                  <a:pt x="14671" y="3974"/>
                </a:lnTo>
                <a:lnTo>
                  <a:pt x="14647" y="4014"/>
                </a:lnTo>
                <a:lnTo>
                  <a:pt x="14622" y="4055"/>
                </a:lnTo>
                <a:lnTo>
                  <a:pt x="14600" y="4097"/>
                </a:lnTo>
                <a:lnTo>
                  <a:pt x="14579" y="4141"/>
                </a:lnTo>
                <a:lnTo>
                  <a:pt x="14559" y="4185"/>
                </a:lnTo>
                <a:lnTo>
                  <a:pt x="14551" y="4207"/>
                </a:lnTo>
                <a:lnTo>
                  <a:pt x="14543" y="4230"/>
                </a:lnTo>
                <a:lnTo>
                  <a:pt x="14534" y="4252"/>
                </a:lnTo>
                <a:lnTo>
                  <a:pt x="14527" y="4274"/>
                </a:lnTo>
                <a:lnTo>
                  <a:pt x="14520" y="4297"/>
                </a:lnTo>
                <a:lnTo>
                  <a:pt x="14514" y="4321"/>
                </a:lnTo>
                <a:lnTo>
                  <a:pt x="14509" y="4343"/>
                </a:lnTo>
                <a:lnTo>
                  <a:pt x="14504" y="4366"/>
                </a:lnTo>
                <a:lnTo>
                  <a:pt x="14499" y="4389"/>
                </a:lnTo>
                <a:lnTo>
                  <a:pt x="14496" y="4412"/>
                </a:lnTo>
                <a:lnTo>
                  <a:pt x="14494" y="4434"/>
                </a:lnTo>
                <a:lnTo>
                  <a:pt x="14493" y="4458"/>
                </a:lnTo>
                <a:lnTo>
                  <a:pt x="14492" y="4481"/>
                </a:lnTo>
                <a:lnTo>
                  <a:pt x="14492" y="4503"/>
                </a:lnTo>
                <a:lnTo>
                  <a:pt x="14493" y="4526"/>
                </a:lnTo>
                <a:lnTo>
                  <a:pt x="14496" y="4549"/>
                </a:lnTo>
                <a:lnTo>
                  <a:pt x="14499" y="4568"/>
                </a:lnTo>
                <a:lnTo>
                  <a:pt x="14504" y="4587"/>
                </a:lnTo>
                <a:lnTo>
                  <a:pt x="14508" y="4605"/>
                </a:lnTo>
                <a:lnTo>
                  <a:pt x="14514" y="4622"/>
                </a:lnTo>
                <a:lnTo>
                  <a:pt x="14520" y="4639"/>
                </a:lnTo>
                <a:lnTo>
                  <a:pt x="14527" y="4655"/>
                </a:lnTo>
                <a:lnTo>
                  <a:pt x="14534" y="4670"/>
                </a:lnTo>
                <a:lnTo>
                  <a:pt x="14543" y="4684"/>
                </a:lnTo>
                <a:lnTo>
                  <a:pt x="14551" y="4698"/>
                </a:lnTo>
                <a:lnTo>
                  <a:pt x="14560" y="4712"/>
                </a:lnTo>
                <a:lnTo>
                  <a:pt x="14571" y="4724"/>
                </a:lnTo>
                <a:lnTo>
                  <a:pt x="14581" y="4736"/>
                </a:lnTo>
                <a:lnTo>
                  <a:pt x="14592" y="4748"/>
                </a:lnTo>
                <a:lnTo>
                  <a:pt x="14604" y="4758"/>
                </a:lnTo>
                <a:lnTo>
                  <a:pt x="14616" y="4769"/>
                </a:lnTo>
                <a:lnTo>
                  <a:pt x="14629" y="4778"/>
                </a:lnTo>
                <a:lnTo>
                  <a:pt x="14641" y="4787"/>
                </a:lnTo>
                <a:lnTo>
                  <a:pt x="14655" y="4795"/>
                </a:lnTo>
                <a:lnTo>
                  <a:pt x="14670" y="4804"/>
                </a:lnTo>
                <a:lnTo>
                  <a:pt x="14683" y="4810"/>
                </a:lnTo>
                <a:lnTo>
                  <a:pt x="14698" y="4817"/>
                </a:lnTo>
                <a:lnTo>
                  <a:pt x="14714" y="4822"/>
                </a:lnTo>
                <a:lnTo>
                  <a:pt x="14730" y="4828"/>
                </a:lnTo>
                <a:lnTo>
                  <a:pt x="14746" y="4833"/>
                </a:lnTo>
                <a:lnTo>
                  <a:pt x="14762" y="4837"/>
                </a:lnTo>
                <a:lnTo>
                  <a:pt x="14779" y="4841"/>
                </a:lnTo>
                <a:lnTo>
                  <a:pt x="14796" y="4845"/>
                </a:lnTo>
                <a:lnTo>
                  <a:pt x="14814" y="4848"/>
                </a:lnTo>
                <a:lnTo>
                  <a:pt x="14850" y="4852"/>
                </a:lnTo>
                <a:lnTo>
                  <a:pt x="14886" y="4854"/>
                </a:lnTo>
                <a:lnTo>
                  <a:pt x="14914" y="4854"/>
                </a:lnTo>
                <a:lnTo>
                  <a:pt x="14941" y="4853"/>
                </a:lnTo>
                <a:lnTo>
                  <a:pt x="14967" y="4851"/>
                </a:lnTo>
                <a:lnTo>
                  <a:pt x="14995" y="4848"/>
                </a:lnTo>
                <a:lnTo>
                  <a:pt x="15021" y="4845"/>
                </a:lnTo>
                <a:lnTo>
                  <a:pt x="15046" y="4839"/>
                </a:lnTo>
                <a:lnTo>
                  <a:pt x="15073" y="4834"/>
                </a:lnTo>
                <a:lnTo>
                  <a:pt x="15099" y="4828"/>
                </a:lnTo>
                <a:lnTo>
                  <a:pt x="15124" y="4821"/>
                </a:lnTo>
                <a:lnTo>
                  <a:pt x="15149" y="4813"/>
                </a:lnTo>
                <a:lnTo>
                  <a:pt x="15175" y="4805"/>
                </a:lnTo>
                <a:lnTo>
                  <a:pt x="15200" y="4796"/>
                </a:lnTo>
                <a:lnTo>
                  <a:pt x="15224" y="4787"/>
                </a:lnTo>
                <a:lnTo>
                  <a:pt x="15249" y="4776"/>
                </a:lnTo>
                <a:lnTo>
                  <a:pt x="15274" y="4766"/>
                </a:lnTo>
                <a:lnTo>
                  <a:pt x="15298" y="4754"/>
                </a:lnTo>
                <a:lnTo>
                  <a:pt x="15346" y="4730"/>
                </a:lnTo>
                <a:lnTo>
                  <a:pt x="15393" y="4704"/>
                </a:lnTo>
                <a:lnTo>
                  <a:pt x="15440" y="4676"/>
                </a:lnTo>
                <a:lnTo>
                  <a:pt x="15486" y="4647"/>
                </a:lnTo>
                <a:lnTo>
                  <a:pt x="15531" y="4618"/>
                </a:lnTo>
                <a:lnTo>
                  <a:pt x="15575" y="4586"/>
                </a:lnTo>
                <a:lnTo>
                  <a:pt x="15620" y="4555"/>
                </a:lnTo>
                <a:lnTo>
                  <a:pt x="15664" y="4523"/>
                </a:lnTo>
                <a:lnTo>
                  <a:pt x="15318" y="5202"/>
                </a:lnTo>
                <a:lnTo>
                  <a:pt x="15265" y="5226"/>
                </a:lnTo>
                <a:lnTo>
                  <a:pt x="15214" y="5251"/>
                </a:lnTo>
                <a:lnTo>
                  <a:pt x="15162" y="5273"/>
                </a:lnTo>
                <a:lnTo>
                  <a:pt x="15109" y="5293"/>
                </a:lnTo>
                <a:lnTo>
                  <a:pt x="15083" y="5302"/>
                </a:lnTo>
                <a:lnTo>
                  <a:pt x="15056" y="5312"/>
                </a:lnTo>
                <a:lnTo>
                  <a:pt x="15030" y="5320"/>
                </a:lnTo>
                <a:lnTo>
                  <a:pt x="15002" y="5329"/>
                </a:lnTo>
                <a:lnTo>
                  <a:pt x="14975" y="5336"/>
                </a:lnTo>
                <a:lnTo>
                  <a:pt x="14946" y="5343"/>
                </a:lnTo>
                <a:lnTo>
                  <a:pt x="14918" y="5350"/>
                </a:lnTo>
                <a:lnTo>
                  <a:pt x="14890" y="5355"/>
                </a:lnTo>
                <a:lnTo>
                  <a:pt x="14857" y="5360"/>
                </a:lnTo>
                <a:lnTo>
                  <a:pt x="14823" y="5365"/>
                </a:lnTo>
                <a:lnTo>
                  <a:pt x="14790" y="5369"/>
                </a:lnTo>
                <a:lnTo>
                  <a:pt x="14756" y="5372"/>
                </a:lnTo>
                <a:lnTo>
                  <a:pt x="14721" y="5374"/>
                </a:lnTo>
                <a:lnTo>
                  <a:pt x="14688" y="5376"/>
                </a:lnTo>
                <a:lnTo>
                  <a:pt x="14654" y="5376"/>
                </a:lnTo>
                <a:lnTo>
                  <a:pt x="14620" y="5376"/>
                </a:lnTo>
                <a:lnTo>
                  <a:pt x="14586" y="5374"/>
                </a:lnTo>
                <a:lnTo>
                  <a:pt x="14552" y="5372"/>
                </a:lnTo>
                <a:lnTo>
                  <a:pt x="14518" y="5368"/>
                </a:lnTo>
                <a:lnTo>
                  <a:pt x="14485" y="5363"/>
                </a:lnTo>
                <a:lnTo>
                  <a:pt x="14451" y="5358"/>
                </a:lnTo>
                <a:lnTo>
                  <a:pt x="14418" y="5351"/>
                </a:lnTo>
                <a:lnTo>
                  <a:pt x="14386" y="5343"/>
                </a:lnTo>
                <a:lnTo>
                  <a:pt x="14353" y="5334"/>
                </a:lnTo>
                <a:lnTo>
                  <a:pt x="14326" y="5323"/>
                </a:lnTo>
                <a:lnTo>
                  <a:pt x="14299" y="5313"/>
                </a:lnTo>
                <a:lnTo>
                  <a:pt x="14273" y="5301"/>
                </a:lnTo>
                <a:lnTo>
                  <a:pt x="14248" y="5288"/>
                </a:lnTo>
                <a:lnTo>
                  <a:pt x="14224" y="5275"/>
                </a:lnTo>
                <a:lnTo>
                  <a:pt x="14201" y="5261"/>
                </a:lnTo>
                <a:lnTo>
                  <a:pt x="14179" y="5245"/>
                </a:lnTo>
                <a:lnTo>
                  <a:pt x="14157" y="5229"/>
                </a:lnTo>
                <a:lnTo>
                  <a:pt x="14136" y="5213"/>
                </a:lnTo>
                <a:lnTo>
                  <a:pt x="14116" y="5196"/>
                </a:lnTo>
                <a:lnTo>
                  <a:pt x="14097" y="5177"/>
                </a:lnTo>
                <a:lnTo>
                  <a:pt x="14079" y="5158"/>
                </a:lnTo>
                <a:lnTo>
                  <a:pt x="14062" y="5139"/>
                </a:lnTo>
                <a:lnTo>
                  <a:pt x="14045" y="5118"/>
                </a:lnTo>
                <a:lnTo>
                  <a:pt x="14029" y="5097"/>
                </a:lnTo>
                <a:lnTo>
                  <a:pt x="14016" y="5076"/>
                </a:lnTo>
                <a:lnTo>
                  <a:pt x="14001" y="5053"/>
                </a:lnTo>
                <a:lnTo>
                  <a:pt x="13988" y="5030"/>
                </a:lnTo>
                <a:lnTo>
                  <a:pt x="13977" y="5007"/>
                </a:lnTo>
                <a:lnTo>
                  <a:pt x="13965" y="4983"/>
                </a:lnTo>
                <a:lnTo>
                  <a:pt x="13956" y="4958"/>
                </a:lnTo>
                <a:lnTo>
                  <a:pt x="13946" y="4933"/>
                </a:lnTo>
                <a:lnTo>
                  <a:pt x="13938" y="4908"/>
                </a:lnTo>
                <a:lnTo>
                  <a:pt x="13930" y="4882"/>
                </a:lnTo>
                <a:lnTo>
                  <a:pt x="13923" y="4855"/>
                </a:lnTo>
                <a:lnTo>
                  <a:pt x="13918" y="4828"/>
                </a:lnTo>
                <a:lnTo>
                  <a:pt x="13913" y="4801"/>
                </a:lnTo>
                <a:lnTo>
                  <a:pt x="13909" y="4773"/>
                </a:lnTo>
                <a:lnTo>
                  <a:pt x="13906" y="4746"/>
                </a:lnTo>
                <a:lnTo>
                  <a:pt x="13904" y="4717"/>
                </a:lnTo>
                <a:lnTo>
                  <a:pt x="13903" y="4688"/>
                </a:lnTo>
                <a:lnTo>
                  <a:pt x="13902" y="4659"/>
                </a:lnTo>
                <a:lnTo>
                  <a:pt x="13905" y="4615"/>
                </a:lnTo>
                <a:lnTo>
                  <a:pt x="13909" y="4570"/>
                </a:lnTo>
                <a:lnTo>
                  <a:pt x="13916" y="4527"/>
                </a:lnTo>
                <a:lnTo>
                  <a:pt x="13923" y="4485"/>
                </a:lnTo>
                <a:lnTo>
                  <a:pt x="13933" y="4443"/>
                </a:lnTo>
                <a:lnTo>
                  <a:pt x="13943" y="4401"/>
                </a:lnTo>
                <a:lnTo>
                  <a:pt x="13955" y="4359"/>
                </a:lnTo>
                <a:lnTo>
                  <a:pt x="13967" y="4317"/>
                </a:lnTo>
                <a:lnTo>
                  <a:pt x="13982" y="4276"/>
                </a:lnTo>
                <a:lnTo>
                  <a:pt x="13997" y="4236"/>
                </a:lnTo>
                <a:lnTo>
                  <a:pt x="14014" y="4196"/>
                </a:lnTo>
                <a:lnTo>
                  <a:pt x="14030" y="4156"/>
                </a:lnTo>
                <a:lnTo>
                  <a:pt x="14048" y="4116"/>
                </a:lnTo>
                <a:lnTo>
                  <a:pt x="14067" y="4077"/>
                </a:lnTo>
                <a:lnTo>
                  <a:pt x="14086" y="4038"/>
                </a:lnTo>
                <a:lnTo>
                  <a:pt x="14106" y="3999"/>
                </a:lnTo>
                <a:lnTo>
                  <a:pt x="14127" y="3962"/>
                </a:lnTo>
                <a:lnTo>
                  <a:pt x="14148" y="3925"/>
                </a:lnTo>
                <a:lnTo>
                  <a:pt x="14169" y="3889"/>
                </a:lnTo>
                <a:lnTo>
                  <a:pt x="14191" y="3855"/>
                </a:lnTo>
                <a:lnTo>
                  <a:pt x="14213" y="3819"/>
                </a:lnTo>
                <a:lnTo>
                  <a:pt x="14236" y="3785"/>
                </a:lnTo>
                <a:lnTo>
                  <a:pt x="14260" y="3750"/>
                </a:lnTo>
                <a:lnTo>
                  <a:pt x="14284" y="3716"/>
                </a:lnTo>
                <a:lnTo>
                  <a:pt x="14308" y="3683"/>
                </a:lnTo>
                <a:lnTo>
                  <a:pt x="14333" y="3650"/>
                </a:lnTo>
                <a:lnTo>
                  <a:pt x="14360" y="3617"/>
                </a:lnTo>
                <a:lnTo>
                  <a:pt x="14386" y="3585"/>
                </a:lnTo>
                <a:lnTo>
                  <a:pt x="14412" y="3553"/>
                </a:lnTo>
                <a:lnTo>
                  <a:pt x="14439" y="3521"/>
                </a:lnTo>
                <a:lnTo>
                  <a:pt x="14467" y="3491"/>
                </a:lnTo>
                <a:lnTo>
                  <a:pt x="14495" y="3460"/>
                </a:lnTo>
                <a:lnTo>
                  <a:pt x="14539" y="3416"/>
                </a:lnTo>
                <a:lnTo>
                  <a:pt x="14585" y="3373"/>
                </a:lnTo>
                <a:lnTo>
                  <a:pt x="14631" y="3332"/>
                </a:lnTo>
                <a:lnTo>
                  <a:pt x="14677" y="3291"/>
                </a:lnTo>
                <a:lnTo>
                  <a:pt x="14726" y="3252"/>
                </a:lnTo>
                <a:lnTo>
                  <a:pt x="14774" y="3214"/>
                </a:lnTo>
                <a:lnTo>
                  <a:pt x="14823" y="3177"/>
                </a:lnTo>
                <a:lnTo>
                  <a:pt x="14874" y="3141"/>
                </a:lnTo>
                <a:lnTo>
                  <a:pt x="14925" y="3107"/>
                </a:lnTo>
                <a:lnTo>
                  <a:pt x="14978" y="3074"/>
                </a:lnTo>
                <a:lnTo>
                  <a:pt x="15031" y="3043"/>
                </a:lnTo>
                <a:lnTo>
                  <a:pt x="15085" y="3013"/>
                </a:lnTo>
                <a:lnTo>
                  <a:pt x="15140" y="2985"/>
                </a:lnTo>
                <a:lnTo>
                  <a:pt x="15196" y="2957"/>
                </a:lnTo>
                <a:lnTo>
                  <a:pt x="15251" y="2932"/>
                </a:lnTo>
                <a:lnTo>
                  <a:pt x="15309" y="2908"/>
                </a:lnTo>
                <a:lnTo>
                  <a:pt x="15363" y="2888"/>
                </a:lnTo>
                <a:lnTo>
                  <a:pt x="15418" y="2870"/>
                </a:lnTo>
                <a:lnTo>
                  <a:pt x="15473" y="2853"/>
                </a:lnTo>
                <a:lnTo>
                  <a:pt x="15529" y="2838"/>
                </a:lnTo>
                <a:lnTo>
                  <a:pt x="15585" y="2825"/>
                </a:lnTo>
                <a:lnTo>
                  <a:pt x="15641" y="2812"/>
                </a:lnTo>
                <a:lnTo>
                  <a:pt x="15696" y="2802"/>
                </a:lnTo>
                <a:lnTo>
                  <a:pt x="15753" y="2793"/>
                </a:lnTo>
                <a:lnTo>
                  <a:pt x="15810" y="2787"/>
                </a:lnTo>
                <a:lnTo>
                  <a:pt x="15868" y="2781"/>
                </a:lnTo>
                <a:lnTo>
                  <a:pt x="15925" y="2778"/>
                </a:lnTo>
                <a:lnTo>
                  <a:pt x="15981" y="2776"/>
                </a:lnTo>
                <a:lnTo>
                  <a:pt x="16039" y="2776"/>
                </a:lnTo>
                <a:lnTo>
                  <a:pt x="16097" y="2778"/>
                </a:lnTo>
                <a:lnTo>
                  <a:pt x="16154" y="2782"/>
                </a:lnTo>
                <a:lnTo>
                  <a:pt x="16212" y="2788"/>
                </a:lnTo>
                <a:lnTo>
                  <a:pt x="16254" y="2795"/>
                </a:lnTo>
                <a:lnTo>
                  <a:pt x="16296" y="2803"/>
                </a:lnTo>
                <a:lnTo>
                  <a:pt x="16335" y="2813"/>
                </a:lnTo>
                <a:lnTo>
                  <a:pt x="16374" y="2825"/>
                </a:lnTo>
                <a:lnTo>
                  <a:pt x="16410" y="2837"/>
                </a:lnTo>
                <a:lnTo>
                  <a:pt x="16446" y="2851"/>
                </a:lnTo>
                <a:lnTo>
                  <a:pt x="16481" y="2867"/>
                </a:lnTo>
                <a:lnTo>
                  <a:pt x="16514" y="2884"/>
                </a:lnTo>
                <a:lnTo>
                  <a:pt x="16545" y="2902"/>
                </a:lnTo>
                <a:lnTo>
                  <a:pt x="16575" y="2922"/>
                </a:lnTo>
                <a:lnTo>
                  <a:pt x="16603" y="2943"/>
                </a:lnTo>
                <a:lnTo>
                  <a:pt x="16630" y="2965"/>
                </a:lnTo>
                <a:lnTo>
                  <a:pt x="16656" y="2988"/>
                </a:lnTo>
                <a:lnTo>
                  <a:pt x="16679" y="3012"/>
                </a:lnTo>
                <a:lnTo>
                  <a:pt x="16701" y="3039"/>
                </a:lnTo>
                <a:lnTo>
                  <a:pt x="16721" y="3065"/>
                </a:lnTo>
                <a:lnTo>
                  <a:pt x="16740" y="3093"/>
                </a:lnTo>
                <a:lnTo>
                  <a:pt x="16756" y="3123"/>
                </a:lnTo>
                <a:lnTo>
                  <a:pt x="16772" y="3153"/>
                </a:lnTo>
                <a:lnTo>
                  <a:pt x="16786" y="3185"/>
                </a:lnTo>
                <a:lnTo>
                  <a:pt x="16797" y="3218"/>
                </a:lnTo>
                <a:lnTo>
                  <a:pt x="16807" y="3250"/>
                </a:lnTo>
                <a:lnTo>
                  <a:pt x="16815" y="3285"/>
                </a:lnTo>
                <a:lnTo>
                  <a:pt x="16821" y="3321"/>
                </a:lnTo>
                <a:lnTo>
                  <a:pt x="16825" y="3358"/>
                </a:lnTo>
                <a:lnTo>
                  <a:pt x="16828" y="3396"/>
                </a:lnTo>
                <a:lnTo>
                  <a:pt x="16828" y="3434"/>
                </a:lnTo>
                <a:lnTo>
                  <a:pt x="16826" y="3474"/>
                </a:lnTo>
                <a:lnTo>
                  <a:pt x="16823" y="3514"/>
                </a:lnTo>
                <a:lnTo>
                  <a:pt x="16817" y="3556"/>
                </a:lnTo>
                <a:lnTo>
                  <a:pt x="16809" y="3598"/>
                </a:lnTo>
                <a:lnTo>
                  <a:pt x="16800" y="3641"/>
                </a:lnTo>
                <a:lnTo>
                  <a:pt x="16788" y="3682"/>
                </a:lnTo>
                <a:lnTo>
                  <a:pt x="16775" y="3721"/>
                </a:lnTo>
                <a:lnTo>
                  <a:pt x="16762" y="3760"/>
                </a:lnTo>
                <a:lnTo>
                  <a:pt x="16747" y="3799"/>
                </a:lnTo>
                <a:lnTo>
                  <a:pt x="16731" y="3837"/>
                </a:lnTo>
                <a:lnTo>
                  <a:pt x="16714" y="3875"/>
                </a:lnTo>
                <a:lnTo>
                  <a:pt x="16697" y="3912"/>
                </a:lnTo>
                <a:lnTo>
                  <a:pt x="16678" y="3949"/>
                </a:lnTo>
                <a:lnTo>
                  <a:pt x="15969" y="5325"/>
                </a:lnTo>
                <a:lnTo>
                  <a:pt x="15417" y="5325"/>
                </a:lnTo>
                <a:close/>
                <a:moveTo>
                  <a:pt x="1294" y="2791"/>
                </a:moveTo>
                <a:lnTo>
                  <a:pt x="0" y="5326"/>
                </a:lnTo>
                <a:lnTo>
                  <a:pt x="408" y="5326"/>
                </a:lnTo>
                <a:lnTo>
                  <a:pt x="1701" y="2791"/>
                </a:lnTo>
                <a:lnTo>
                  <a:pt x="1294" y="2791"/>
                </a:lnTo>
                <a:close/>
                <a:moveTo>
                  <a:pt x="1911" y="2791"/>
                </a:moveTo>
                <a:lnTo>
                  <a:pt x="617" y="5326"/>
                </a:lnTo>
                <a:lnTo>
                  <a:pt x="1466" y="5326"/>
                </a:lnTo>
                <a:lnTo>
                  <a:pt x="2759" y="2791"/>
                </a:lnTo>
                <a:lnTo>
                  <a:pt x="1911" y="2791"/>
                </a:lnTo>
                <a:close/>
                <a:moveTo>
                  <a:pt x="5017" y="713"/>
                </a:moveTo>
                <a:lnTo>
                  <a:pt x="5015" y="704"/>
                </a:lnTo>
                <a:lnTo>
                  <a:pt x="5011" y="695"/>
                </a:lnTo>
                <a:lnTo>
                  <a:pt x="5006" y="686"/>
                </a:lnTo>
                <a:lnTo>
                  <a:pt x="5002" y="677"/>
                </a:lnTo>
                <a:lnTo>
                  <a:pt x="5001" y="674"/>
                </a:lnTo>
                <a:lnTo>
                  <a:pt x="5000" y="669"/>
                </a:lnTo>
                <a:lnTo>
                  <a:pt x="5000" y="666"/>
                </a:lnTo>
                <a:lnTo>
                  <a:pt x="5001" y="664"/>
                </a:lnTo>
                <a:lnTo>
                  <a:pt x="5003" y="662"/>
                </a:lnTo>
                <a:lnTo>
                  <a:pt x="5006" y="660"/>
                </a:lnTo>
                <a:lnTo>
                  <a:pt x="5011" y="659"/>
                </a:lnTo>
                <a:lnTo>
                  <a:pt x="5017" y="659"/>
                </a:lnTo>
                <a:lnTo>
                  <a:pt x="5019" y="652"/>
                </a:lnTo>
                <a:lnTo>
                  <a:pt x="5021" y="646"/>
                </a:lnTo>
                <a:lnTo>
                  <a:pt x="5024" y="644"/>
                </a:lnTo>
                <a:lnTo>
                  <a:pt x="5028" y="642"/>
                </a:lnTo>
                <a:lnTo>
                  <a:pt x="5032" y="642"/>
                </a:lnTo>
                <a:lnTo>
                  <a:pt x="5036" y="643"/>
                </a:lnTo>
                <a:lnTo>
                  <a:pt x="5040" y="644"/>
                </a:lnTo>
                <a:lnTo>
                  <a:pt x="5044" y="646"/>
                </a:lnTo>
                <a:lnTo>
                  <a:pt x="5048" y="647"/>
                </a:lnTo>
                <a:lnTo>
                  <a:pt x="5053" y="649"/>
                </a:lnTo>
                <a:lnTo>
                  <a:pt x="5056" y="649"/>
                </a:lnTo>
                <a:lnTo>
                  <a:pt x="5059" y="649"/>
                </a:lnTo>
                <a:lnTo>
                  <a:pt x="5062" y="647"/>
                </a:lnTo>
                <a:lnTo>
                  <a:pt x="5064" y="644"/>
                </a:lnTo>
                <a:lnTo>
                  <a:pt x="5065" y="640"/>
                </a:lnTo>
                <a:lnTo>
                  <a:pt x="5065" y="633"/>
                </a:lnTo>
                <a:lnTo>
                  <a:pt x="5061" y="632"/>
                </a:lnTo>
                <a:lnTo>
                  <a:pt x="5057" y="632"/>
                </a:lnTo>
                <a:lnTo>
                  <a:pt x="5053" y="629"/>
                </a:lnTo>
                <a:lnTo>
                  <a:pt x="5049" y="627"/>
                </a:lnTo>
                <a:lnTo>
                  <a:pt x="5047" y="625"/>
                </a:lnTo>
                <a:lnTo>
                  <a:pt x="5045" y="622"/>
                </a:lnTo>
                <a:lnTo>
                  <a:pt x="5043" y="618"/>
                </a:lnTo>
                <a:lnTo>
                  <a:pt x="5041" y="615"/>
                </a:lnTo>
                <a:lnTo>
                  <a:pt x="5040" y="606"/>
                </a:lnTo>
                <a:lnTo>
                  <a:pt x="5039" y="596"/>
                </a:lnTo>
                <a:lnTo>
                  <a:pt x="5039" y="585"/>
                </a:lnTo>
                <a:lnTo>
                  <a:pt x="5040" y="575"/>
                </a:lnTo>
                <a:lnTo>
                  <a:pt x="5043" y="552"/>
                </a:lnTo>
                <a:lnTo>
                  <a:pt x="5046" y="533"/>
                </a:lnTo>
                <a:lnTo>
                  <a:pt x="5047" y="525"/>
                </a:lnTo>
                <a:lnTo>
                  <a:pt x="5047" y="519"/>
                </a:lnTo>
                <a:lnTo>
                  <a:pt x="5046" y="513"/>
                </a:lnTo>
                <a:lnTo>
                  <a:pt x="5043" y="511"/>
                </a:lnTo>
                <a:lnTo>
                  <a:pt x="5036" y="511"/>
                </a:lnTo>
                <a:lnTo>
                  <a:pt x="5018" y="512"/>
                </a:lnTo>
                <a:lnTo>
                  <a:pt x="4993" y="512"/>
                </a:lnTo>
                <a:lnTo>
                  <a:pt x="4964" y="512"/>
                </a:lnTo>
                <a:lnTo>
                  <a:pt x="4936" y="512"/>
                </a:lnTo>
                <a:lnTo>
                  <a:pt x="4911" y="510"/>
                </a:lnTo>
                <a:lnTo>
                  <a:pt x="4900" y="509"/>
                </a:lnTo>
                <a:lnTo>
                  <a:pt x="4892" y="507"/>
                </a:lnTo>
                <a:lnTo>
                  <a:pt x="4886" y="505"/>
                </a:lnTo>
                <a:lnTo>
                  <a:pt x="4883" y="502"/>
                </a:lnTo>
                <a:lnTo>
                  <a:pt x="4866" y="499"/>
                </a:lnTo>
                <a:lnTo>
                  <a:pt x="4853" y="497"/>
                </a:lnTo>
                <a:lnTo>
                  <a:pt x="4843" y="497"/>
                </a:lnTo>
                <a:lnTo>
                  <a:pt x="4837" y="499"/>
                </a:lnTo>
                <a:lnTo>
                  <a:pt x="4835" y="500"/>
                </a:lnTo>
                <a:lnTo>
                  <a:pt x="4834" y="502"/>
                </a:lnTo>
                <a:lnTo>
                  <a:pt x="4834" y="503"/>
                </a:lnTo>
                <a:lnTo>
                  <a:pt x="4833" y="506"/>
                </a:lnTo>
                <a:lnTo>
                  <a:pt x="4835" y="511"/>
                </a:lnTo>
                <a:lnTo>
                  <a:pt x="4837" y="517"/>
                </a:lnTo>
                <a:lnTo>
                  <a:pt x="4846" y="530"/>
                </a:lnTo>
                <a:lnTo>
                  <a:pt x="4858" y="545"/>
                </a:lnTo>
                <a:lnTo>
                  <a:pt x="4869" y="559"/>
                </a:lnTo>
                <a:lnTo>
                  <a:pt x="4875" y="569"/>
                </a:lnTo>
                <a:lnTo>
                  <a:pt x="4879" y="570"/>
                </a:lnTo>
                <a:lnTo>
                  <a:pt x="4882" y="572"/>
                </a:lnTo>
                <a:lnTo>
                  <a:pt x="4884" y="575"/>
                </a:lnTo>
                <a:lnTo>
                  <a:pt x="4886" y="579"/>
                </a:lnTo>
                <a:lnTo>
                  <a:pt x="4887" y="582"/>
                </a:lnTo>
                <a:lnTo>
                  <a:pt x="4889" y="587"/>
                </a:lnTo>
                <a:lnTo>
                  <a:pt x="4889" y="593"/>
                </a:lnTo>
                <a:lnTo>
                  <a:pt x="4889" y="597"/>
                </a:lnTo>
                <a:lnTo>
                  <a:pt x="4886" y="607"/>
                </a:lnTo>
                <a:lnTo>
                  <a:pt x="4883" y="616"/>
                </a:lnTo>
                <a:lnTo>
                  <a:pt x="4882" y="619"/>
                </a:lnTo>
                <a:lnTo>
                  <a:pt x="4880" y="622"/>
                </a:lnTo>
                <a:lnTo>
                  <a:pt x="4878" y="624"/>
                </a:lnTo>
                <a:lnTo>
                  <a:pt x="4875" y="624"/>
                </a:lnTo>
                <a:lnTo>
                  <a:pt x="4876" y="634"/>
                </a:lnTo>
                <a:lnTo>
                  <a:pt x="4877" y="642"/>
                </a:lnTo>
                <a:lnTo>
                  <a:pt x="4879" y="649"/>
                </a:lnTo>
                <a:lnTo>
                  <a:pt x="4883" y="657"/>
                </a:lnTo>
                <a:lnTo>
                  <a:pt x="4887" y="662"/>
                </a:lnTo>
                <a:lnTo>
                  <a:pt x="4894" y="666"/>
                </a:lnTo>
                <a:lnTo>
                  <a:pt x="4901" y="668"/>
                </a:lnTo>
                <a:lnTo>
                  <a:pt x="4911" y="669"/>
                </a:lnTo>
                <a:lnTo>
                  <a:pt x="4911" y="676"/>
                </a:lnTo>
                <a:lnTo>
                  <a:pt x="4909" y="681"/>
                </a:lnTo>
                <a:lnTo>
                  <a:pt x="4906" y="684"/>
                </a:lnTo>
                <a:lnTo>
                  <a:pt x="4903" y="687"/>
                </a:lnTo>
                <a:lnTo>
                  <a:pt x="4901" y="691"/>
                </a:lnTo>
                <a:lnTo>
                  <a:pt x="4899" y="694"/>
                </a:lnTo>
                <a:lnTo>
                  <a:pt x="4897" y="699"/>
                </a:lnTo>
                <a:lnTo>
                  <a:pt x="4897" y="706"/>
                </a:lnTo>
                <a:lnTo>
                  <a:pt x="4899" y="706"/>
                </a:lnTo>
                <a:lnTo>
                  <a:pt x="4900" y="707"/>
                </a:lnTo>
                <a:lnTo>
                  <a:pt x="4899" y="707"/>
                </a:lnTo>
                <a:lnTo>
                  <a:pt x="4898" y="709"/>
                </a:lnTo>
                <a:lnTo>
                  <a:pt x="4892" y="711"/>
                </a:lnTo>
                <a:lnTo>
                  <a:pt x="4882" y="714"/>
                </a:lnTo>
                <a:lnTo>
                  <a:pt x="4863" y="719"/>
                </a:lnTo>
                <a:lnTo>
                  <a:pt x="4853" y="721"/>
                </a:lnTo>
                <a:lnTo>
                  <a:pt x="4854" y="730"/>
                </a:lnTo>
                <a:lnTo>
                  <a:pt x="4856" y="735"/>
                </a:lnTo>
                <a:lnTo>
                  <a:pt x="4859" y="739"/>
                </a:lnTo>
                <a:lnTo>
                  <a:pt x="4863" y="741"/>
                </a:lnTo>
                <a:lnTo>
                  <a:pt x="4870" y="744"/>
                </a:lnTo>
                <a:lnTo>
                  <a:pt x="4873" y="748"/>
                </a:lnTo>
                <a:lnTo>
                  <a:pt x="4887" y="746"/>
                </a:lnTo>
                <a:lnTo>
                  <a:pt x="4903" y="743"/>
                </a:lnTo>
                <a:lnTo>
                  <a:pt x="4904" y="740"/>
                </a:lnTo>
                <a:lnTo>
                  <a:pt x="4906" y="738"/>
                </a:lnTo>
                <a:lnTo>
                  <a:pt x="4909" y="736"/>
                </a:lnTo>
                <a:lnTo>
                  <a:pt x="4912" y="734"/>
                </a:lnTo>
                <a:lnTo>
                  <a:pt x="4920" y="731"/>
                </a:lnTo>
                <a:lnTo>
                  <a:pt x="4930" y="729"/>
                </a:lnTo>
                <a:lnTo>
                  <a:pt x="4941" y="727"/>
                </a:lnTo>
                <a:lnTo>
                  <a:pt x="4954" y="726"/>
                </a:lnTo>
                <a:lnTo>
                  <a:pt x="4966" y="727"/>
                </a:lnTo>
                <a:lnTo>
                  <a:pt x="4980" y="729"/>
                </a:lnTo>
                <a:lnTo>
                  <a:pt x="5008" y="732"/>
                </a:lnTo>
                <a:lnTo>
                  <a:pt x="5034" y="735"/>
                </a:lnTo>
                <a:lnTo>
                  <a:pt x="5056" y="738"/>
                </a:lnTo>
                <a:lnTo>
                  <a:pt x="5070" y="739"/>
                </a:lnTo>
                <a:lnTo>
                  <a:pt x="5076" y="734"/>
                </a:lnTo>
                <a:lnTo>
                  <a:pt x="5079" y="729"/>
                </a:lnTo>
                <a:lnTo>
                  <a:pt x="5080" y="724"/>
                </a:lnTo>
                <a:lnTo>
                  <a:pt x="5080" y="721"/>
                </a:lnTo>
                <a:lnTo>
                  <a:pt x="5078" y="719"/>
                </a:lnTo>
                <a:lnTo>
                  <a:pt x="5075" y="717"/>
                </a:lnTo>
                <a:lnTo>
                  <a:pt x="5070" y="715"/>
                </a:lnTo>
                <a:lnTo>
                  <a:pt x="5065" y="714"/>
                </a:lnTo>
                <a:lnTo>
                  <a:pt x="5040" y="713"/>
                </a:lnTo>
                <a:lnTo>
                  <a:pt x="5017" y="713"/>
                </a:lnTo>
                <a:close/>
                <a:moveTo>
                  <a:pt x="4911" y="491"/>
                </a:moveTo>
                <a:lnTo>
                  <a:pt x="4915" y="491"/>
                </a:lnTo>
                <a:lnTo>
                  <a:pt x="4919" y="490"/>
                </a:lnTo>
                <a:lnTo>
                  <a:pt x="4922" y="489"/>
                </a:lnTo>
                <a:lnTo>
                  <a:pt x="4924" y="488"/>
                </a:lnTo>
                <a:lnTo>
                  <a:pt x="4925" y="486"/>
                </a:lnTo>
                <a:lnTo>
                  <a:pt x="4926" y="485"/>
                </a:lnTo>
                <a:lnTo>
                  <a:pt x="4926" y="482"/>
                </a:lnTo>
                <a:lnTo>
                  <a:pt x="4926" y="480"/>
                </a:lnTo>
                <a:lnTo>
                  <a:pt x="4924" y="474"/>
                </a:lnTo>
                <a:lnTo>
                  <a:pt x="4920" y="468"/>
                </a:lnTo>
                <a:lnTo>
                  <a:pt x="4914" y="462"/>
                </a:lnTo>
                <a:lnTo>
                  <a:pt x="4907" y="455"/>
                </a:lnTo>
                <a:lnTo>
                  <a:pt x="4899" y="448"/>
                </a:lnTo>
                <a:lnTo>
                  <a:pt x="4891" y="442"/>
                </a:lnTo>
                <a:lnTo>
                  <a:pt x="4882" y="436"/>
                </a:lnTo>
                <a:lnTo>
                  <a:pt x="4873" y="432"/>
                </a:lnTo>
                <a:lnTo>
                  <a:pt x="4864" y="428"/>
                </a:lnTo>
                <a:lnTo>
                  <a:pt x="4856" y="426"/>
                </a:lnTo>
                <a:lnTo>
                  <a:pt x="4848" y="425"/>
                </a:lnTo>
                <a:lnTo>
                  <a:pt x="4841" y="425"/>
                </a:lnTo>
                <a:lnTo>
                  <a:pt x="4842" y="431"/>
                </a:lnTo>
                <a:lnTo>
                  <a:pt x="4844" y="438"/>
                </a:lnTo>
                <a:lnTo>
                  <a:pt x="4848" y="443"/>
                </a:lnTo>
                <a:lnTo>
                  <a:pt x="4853" y="449"/>
                </a:lnTo>
                <a:lnTo>
                  <a:pt x="4863" y="460"/>
                </a:lnTo>
                <a:lnTo>
                  <a:pt x="4876" y="468"/>
                </a:lnTo>
                <a:lnTo>
                  <a:pt x="4900" y="483"/>
                </a:lnTo>
                <a:lnTo>
                  <a:pt x="4911" y="491"/>
                </a:lnTo>
                <a:close/>
                <a:moveTo>
                  <a:pt x="5285" y="2367"/>
                </a:moveTo>
                <a:lnTo>
                  <a:pt x="5281" y="2366"/>
                </a:lnTo>
                <a:lnTo>
                  <a:pt x="5277" y="2364"/>
                </a:lnTo>
                <a:lnTo>
                  <a:pt x="5272" y="2364"/>
                </a:lnTo>
                <a:lnTo>
                  <a:pt x="5267" y="2364"/>
                </a:lnTo>
                <a:lnTo>
                  <a:pt x="5263" y="2365"/>
                </a:lnTo>
                <a:lnTo>
                  <a:pt x="5260" y="2366"/>
                </a:lnTo>
                <a:lnTo>
                  <a:pt x="5256" y="2369"/>
                </a:lnTo>
                <a:lnTo>
                  <a:pt x="5252" y="2371"/>
                </a:lnTo>
                <a:lnTo>
                  <a:pt x="5244" y="2382"/>
                </a:lnTo>
                <a:lnTo>
                  <a:pt x="5238" y="2391"/>
                </a:lnTo>
                <a:lnTo>
                  <a:pt x="5234" y="2400"/>
                </a:lnTo>
                <a:lnTo>
                  <a:pt x="5229" y="2408"/>
                </a:lnTo>
                <a:lnTo>
                  <a:pt x="5223" y="2424"/>
                </a:lnTo>
                <a:lnTo>
                  <a:pt x="5218" y="2439"/>
                </a:lnTo>
                <a:lnTo>
                  <a:pt x="5211" y="2454"/>
                </a:lnTo>
                <a:lnTo>
                  <a:pt x="5205" y="2471"/>
                </a:lnTo>
                <a:lnTo>
                  <a:pt x="5200" y="2487"/>
                </a:lnTo>
                <a:lnTo>
                  <a:pt x="5194" y="2503"/>
                </a:lnTo>
                <a:lnTo>
                  <a:pt x="5189" y="2511"/>
                </a:lnTo>
                <a:lnTo>
                  <a:pt x="5185" y="2520"/>
                </a:lnTo>
                <a:lnTo>
                  <a:pt x="5180" y="2528"/>
                </a:lnTo>
                <a:lnTo>
                  <a:pt x="5176" y="2537"/>
                </a:lnTo>
                <a:lnTo>
                  <a:pt x="5241" y="2537"/>
                </a:lnTo>
                <a:lnTo>
                  <a:pt x="5251" y="2500"/>
                </a:lnTo>
                <a:lnTo>
                  <a:pt x="5263" y="2464"/>
                </a:lnTo>
                <a:lnTo>
                  <a:pt x="5278" y="2427"/>
                </a:lnTo>
                <a:lnTo>
                  <a:pt x="5295" y="2389"/>
                </a:lnTo>
                <a:lnTo>
                  <a:pt x="5295" y="2386"/>
                </a:lnTo>
                <a:lnTo>
                  <a:pt x="5295" y="2383"/>
                </a:lnTo>
                <a:lnTo>
                  <a:pt x="5295" y="2380"/>
                </a:lnTo>
                <a:lnTo>
                  <a:pt x="5293" y="2376"/>
                </a:lnTo>
                <a:lnTo>
                  <a:pt x="5291" y="2373"/>
                </a:lnTo>
                <a:lnTo>
                  <a:pt x="5290" y="2370"/>
                </a:lnTo>
                <a:lnTo>
                  <a:pt x="5288" y="2368"/>
                </a:lnTo>
                <a:lnTo>
                  <a:pt x="5285" y="2367"/>
                </a:lnTo>
                <a:close/>
                <a:moveTo>
                  <a:pt x="5281" y="491"/>
                </a:moveTo>
                <a:lnTo>
                  <a:pt x="5288" y="490"/>
                </a:lnTo>
                <a:lnTo>
                  <a:pt x="5297" y="488"/>
                </a:lnTo>
                <a:lnTo>
                  <a:pt x="5305" y="485"/>
                </a:lnTo>
                <a:lnTo>
                  <a:pt x="5316" y="480"/>
                </a:lnTo>
                <a:lnTo>
                  <a:pt x="5325" y="474"/>
                </a:lnTo>
                <a:lnTo>
                  <a:pt x="5334" y="468"/>
                </a:lnTo>
                <a:lnTo>
                  <a:pt x="5343" y="462"/>
                </a:lnTo>
                <a:lnTo>
                  <a:pt x="5351" y="455"/>
                </a:lnTo>
                <a:lnTo>
                  <a:pt x="5358" y="449"/>
                </a:lnTo>
                <a:lnTo>
                  <a:pt x="5362" y="443"/>
                </a:lnTo>
                <a:lnTo>
                  <a:pt x="5364" y="441"/>
                </a:lnTo>
                <a:lnTo>
                  <a:pt x="5365" y="438"/>
                </a:lnTo>
                <a:lnTo>
                  <a:pt x="5365" y="435"/>
                </a:lnTo>
                <a:lnTo>
                  <a:pt x="5365" y="433"/>
                </a:lnTo>
                <a:lnTo>
                  <a:pt x="5364" y="432"/>
                </a:lnTo>
                <a:lnTo>
                  <a:pt x="5362" y="431"/>
                </a:lnTo>
                <a:lnTo>
                  <a:pt x="5359" y="430"/>
                </a:lnTo>
                <a:lnTo>
                  <a:pt x="5356" y="429"/>
                </a:lnTo>
                <a:lnTo>
                  <a:pt x="5346" y="429"/>
                </a:lnTo>
                <a:lnTo>
                  <a:pt x="5331" y="431"/>
                </a:lnTo>
                <a:lnTo>
                  <a:pt x="5331" y="434"/>
                </a:lnTo>
                <a:lnTo>
                  <a:pt x="5329" y="438"/>
                </a:lnTo>
                <a:lnTo>
                  <a:pt x="5326" y="440"/>
                </a:lnTo>
                <a:lnTo>
                  <a:pt x="5323" y="442"/>
                </a:lnTo>
                <a:lnTo>
                  <a:pt x="5313" y="447"/>
                </a:lnTo>
                <a:lnTo>
                  <a:pt x="5303" y="452"/>
                </a:lnTo>
                <a:lnTo>
                  <a:pt x="5292" y="459"/>
                </a:lnTo>
                <a:lnTo>
                  <a:pt x="5283" y="465"/>
                </a:lnTo>
                <a:lnTo>
                  <a:pt x="5280" y="469"/>
                </a:lnTo>
                <a:lnTo>
                  <a:pt x="5277" y="473"/>
                </a:lnTo>
                <a:lnTo>
                  <a:pt x="5275" y="479"/>
                </a:lnTo>
                <a:lnTo>
                  <a:pt x="5275" y="484"/>
                </a:lnTo>
                <a:lnTo>
                  <a:pt x="5277" y="485"/>
                </a:lnTo>
                <a:lnTo>
                  <a:pt x="5279" y="487"/>
                </a:lnTo>
                <a:lnTo>
                  <a:pt x="5280" y="489"/>
                </a:lnTo>
                <a:lnTo>
                  <a:pt x="5281" y="491"/>
                </a:lnTo>
                <a:close/>
                <a:moveTo>
                  <a:pt x="8803" y="0"/>
                </a:moveTo>
                <a:lnTo>
                  <a:pt x="7509" y="2537"/>
                </a:lnTo>
                <a:lnTo>
                  <a:pt x="8358" y="2537"/>
                </a:lnTo>
                <a:lnTo>
                  <a:pt x="9651" y="0"/>
                </a:lnTo>
                <a:lnTo>
                  <a:pt x="8803" y="0"/>
                </a:lnTo>
                <a:close/>
                <a:moveTo>
                  <a:pt x="4471" y="0"/>
                </a:moveTo>
                <a:lnTo>
                  <a:pt x="4428" y="1"/>
                </a:lnTo>
                <a:lnTo>
                  <a:pt x="4384" y="4"/>
                </a:lnTo>
                <a:lnTo>
                  <a:pt x="4340" y="9"/>
                </a:lnTo>
                <a:lnTo>
                  <a:pt x="4294" y="17"/>
                </a:lnTo>
                <a:lnTo>
                  <a:pt x="4250" y="26"/>
                </a:lnTo>
                <a:lnTo>
                  <a:pt x="4204" y="38"/>
                </a:lnTo>
                <a:lnTo>
                  <a:pt x="4159" y="52"/>
                </a:lnTo>
                <a:lnTo>
                  <a:pt x="4113" y="66"/>
                </a:lnTo>
                <a:lnTo>
                  <a:pt x="4067" y="83"/>
                </a:lnTo>
                <a:lnTo>
                  <a:pt x="4022" y="102"/>
                </a:lnTo>
                <a:lnTo>
                  <a:pt x="3977" y="123"/>
                </a:lnTo>
                <a:lnTo>
                  <a:pt x="3931" y="144"/>
                </a:lnTo>
                <a:lnTo>
                  <a:pt x="3886" y="169"/>
                </a:lnTo>
                <a:lnTo>
                  <a:pt x="3842" y="194"/>
                </a:lnTo>
                <a:lnTo>
                  <a:pt x="3798" y="220"/>
                </a:lnTo>
                <a:lnTo>
                  <a:pt x="3755" y="249"/>
                </a:lnTo>
                <a:lnTo>
                  <a:pt x="3713" y="277"/>
                </a:lnTo>
                <a:lnTo>
                  <a:pt x="3671" y="309"/>
                </a:lnTo>
                <a:lnTo>
                  <a:pt x="3629" y="341"/>
                </a:lnTo>
                <a:lnTo>
                  <a:pt x="3589" y="373"/>
                </a:lnTo>
                <a:lnTo>
                  <a:pt x="3550" y="408"/>
                </a:lnTo>
                <a:lnTo>
                  <a:pt x="3512" y="444"/>
                </a:lnTo>
                <a:lnTo>
                  <a:pt x="3474" y="480"/>
                </a:lnTo>
                <a:lnTo>
                  <a:pt x="3438" y="518"/>
                </a:lnTo>
                <a:lnTo>
                  <a:pt x="3403" y="556"/>
                </a:lnTo>
                <a:lnTo>
                  <a:pt x="3371" y="595"/>
                </a:lnTo>
                <a:lnTo>
                  <a:pt x="3339" y="635"/>
                </a:lnTo>
                <a:lnTo>
                  <a:pt x="3309" y="676"/>
                </a:lnTo>
                <a:lnTo>
                  <a:pt x="3280" y="717"/>
                </a:lnTo>
                <a:lnTo>
                  <a:pt x="3253" y="759"/>
                </a:lnTo>
                <a:lnTo>
                  <a:pt x="3228" y="802"/>
                </a:lnTo>
                <a:lnTo>
                  <a:pt x="3205" y="846"/>
                </a:lnTo>
                <a:lnTo>
                  <a:pt x="2343" y="2537"/>
                </a:lnTo>
                <a:lnTo>
                  <a:pt x="4520" y="2537"/>
                </a:lnTo>
                <a:lnTo>
                  <a:pt x="4524" y="2518"/>
                </a:lnTo>
                <a:lnTo>
                  <a:pt x="4526" y="2502"/>
                </a:lnTo>
                <a:lnTo>
                  <a:pt x="4528" y="2490"/>
                </a:lnTo>
                <a:lnTo>
                  <a:pt x="4529" y="2482"/>
                </a:lnTo>
                <a:lnTo>
                  <a:pt x="4523" y="2480"/>
                </a:lnTo>
                <a:lnTo>
                  <a:pt x="4517" y="2478"/>
                </a:lnTo>
                <a:lnTo>
                  <a:pt x="4512" y="2473"/>
                </a:lnTo>
                <a:lnTo>
                  <a:pt x="4508" y="2469"/>
                </a:lnTo>
                <a:lnTo>
                  <a:pt x="4499" y="2459"/>
                </a:lnTo>
                <a:lnTo>
                  <a:pt x="4493" y="2449"/>
                </a:lnTo>
                <a:lnTo>
                  <a:pt x="4486" y="2435"/>
                </a:lnTo>
                <a:lnTo>
                  <a:pt x="4479" y="2423"/>
                </a:lnTo>
                <a:lnTo>
                  <a:pt x="4474" y="2409"/>
                </a:lnTo>
                <a:lnTo>
                  <a:pt x="4469" y="2395"/>
                </a:lnTo>
                <a:lnTo>
                  <a:pt x="4466" y="2391"/>
                </a:lnTo>
                <a:lnTo>
                  <a:pt x="4465" y="2387"/>
                </a:lnTo>
                <a:lnTo>
                  <a:pt x="4466" y="2383"/>
                </a:lnTo>
                <a:lnTo>
                  <a:pt x="4469" y="2378"/>
                </a:lnTo>
                <a:lnTo>
                  <a:pt x="4485" y="2344"/>
                </a:lnTo>
                <a:lnTo>
                  <a:pt x="4496" y="2327"/>
                </a:lnTo>
                <a:lnTo>
                  <a:pt x="4509" y="2311"/>
                </a:lnTo>
                <a:lnTo>
                  <a:pt x="4521" y="2296"/>
                </a:lnTo>
                <a:lnTo>
                  <a:pt x="4534" y="2281"/>
                </a:lnTo>
                <a:lnTo>
                  <a:pt x="4535" y="2276"/>
                </a:lnTo>
                <a:lnTo>
                  <a:pt x="4536" y="2270"/>
                </a:lnTo>
                <a:lnTo>
                  <a:pt x="4535" y="2264"/>
                </a:lnTo>
                <a:lnTo>
                  <a:pt x="4534" y="2258"/>
                </a:lnTo>
                <a:lnTo>
                  <a:pt x="4533" y="2255"/>
                </a:lnTo>
                <a:lnTo>
                  <a:pt x="4532" y="2253"/>
                </a:lnTo>
                <a:lnTo>
                  <a:pt x="4531" y="2250"/>
                </a:lnTo>
                <a:lnTo>
                  <a:pt x="4528" y="2246"/>
                </a:lnTo>
                <a:lnTo>
                  <a:pt x="4521" y="2239"/>
                </a:lnTo>
                <a:lnTo>
                  <a:pt x="4512" y="2231"/>
                </a:lnTo>
                <a:lnTo>
                  <a:pt x="4498" y="2218"/>
                </a:lnTo>
                <a:lnTo>
                  <a:pt x="4479" y="2204"/>
                </a:lnTo>
                <a:lnTo>
                  <a:pt x="4465" y="2195"/>
                </a:lnTo>
                <a:lnTo>
                  <a:pt x="4451" y="2187"/>
                </a:lnTo>
                <a:lnTo>
                  <a:pt x="4422" y="2174"/>
                </a:lnTo>
                <a:lnTo>
                  <a:pt x="4392" y="2161"/>
                </a:lnTo>
                <a:lnTo>
                  <a:pt x="4364" y="2150"/>
                </a:lnTo>
                <a:lnTo>
                  <a:pt x="4334" y="2137"/>
                </a:lnTo>
                <a:lnTo>
                  <a:pt x="4318" y="2129"/>
                </a:lnTo>
                <a:lnTo>
                  <a:pt x="4305" y="2121"/>
                </a:lnTo>
                <a:lnTo>
                  <a:pt x="4291" y="2115"/>
                </a:lnTo>
                <a:lnTo>
                  <a:pt x="4277" y="2107"/>
                </a:lnTo>
                <a:lnTo>
                  <a:pt x="4260" y="2097"/>
                </a:lnTo>
                <a:lnTo>
                  <a:pt x="4238" y="2084"/>
                </a:lnTo>
                <a:lnTo>
                  <a:pt x="4208" y="2066"/>
                </a:lnTo>
                <a:lnTo>
                  <a:pt x="4169" y="2044"/>
                </a:lnTo>
                <a:lnTo>
                  <a:pt x="4154" y="2038"/>
                </a:lnTo>
                <a:lnTo>
                  <a:pt x="4140" y="2033"/>
                </a:lnTo>
                <a:lnTo>
                  <a:pt x="4102" y="2012"/>
                </a:lnTo>
                <a:lnTo>
                  <a:pt x="4071" y="1997"/>
                </a:lnTo>
                <a:lnTo>
                  <a:pt x="4046" y="1983"/>
                </a:lnTo>
                <a:lnTo>
                  <a:pt x="4022" y="1969"/>
                </a:lnTo>
                <a:lnTo>
                  <a:pt x="4010" y="1958"/>
                </a:lnTo>
                <a:lnTo>
                  <a:pt x="4000" y="1946"/>
                </a:lnTo>
                <a:lnTo>
                  <a:pt x="3991" y="1937"/>
                </a:lnTo>
                <a:lnTo>
                  <a:pt x="3985" y="1926"/>
                </a:lnTo>
                <a:lnTo>
                  <a:pt x="3981" y="1916"/>
                </a:lnTo>
                <a:lnTo>
                  <a:pt x="3978" y="1903"/>
                </a:lnTo>
                <a:lnTo>
                  <a:pt x="3976" y="1889"/>
                </a:lnTo>
                <a:lnTo>
                  <a:pt x="3976" y="1874"/>
                </a:lnTo>
                <a:lnTo>
                  <a:pt x="3979" y="1864"/>
                </a:lnTo>
                <a:lnTo>
                  <a:pt x="3985" y="1849"/>
                </a:lnTo>
                <a:lnTo>
                  <a:pt x="4001" y="1816"/>
                </a:lnTo>
                <a:lnTo>
                  <a:pt x="4030" y="1752"/>
                </a:lnTo>
                <a:lnTo>
                  <a:pt x="4043" y="1730"/>
                </a:lnTo>
                <a:lnTo>
                  <a:pt x="4056" y="1708"/>
                </a:lnTo>
                <a:lnTo>
                  <a:pt x="4068" y="1686"/>
                </a:lnTo>
                <a:lnTo>
                  <a:pt x="4081" y="1665"/>
                </a:lnTo>
                <a:lnTo>
                  <a:pt x="4102" y="1635"/>
                </a:lnTo>
                <a:lnTo>
                  <a:pt x="4124" y="1606"/>
                </a:lnTo>
                <a:lnTo>
                  <a:pt x="4145" y="1576"/>
                </a:lnTo>
                <a:lnTo>
                  <a:pt x="4166" y="1547"/>
                </a:lnTo>
                <a:lnTo>
                  <a:pt x="4169" y="1544"/>
                </a:lnTo>
                <a:lnTo>
                  <a:pt x="4174" y="1538"/>
                </a:lnTo>
                <a:lnTo>
                  <a:pt x="4183" y="1528"/>
                </a:lnTo>
                <a:lnTo>
                  <a:pt x="4194" y="1513"/>
                </a:lnTo>
                <a:lnTo>
                  <a:pt x="4212" y="1493"/>
                </a:lnTo>
                <a:lnTo>
                  <a:pt x="4235" y="1466"/>
                </a:lnTo>
                <a:lnTo>
                  <a:pt x="4265" y="1431"/>
                </a:lnTo>
                <a:lnTo>
                  <a:pt x="4304" y="1386"/>
                </a:lnTo>
                <a:lnTo>
                  <a:pt x="4323" y="1366"/>
                </a:lnTo>
                <a:lnTo>
                  <a:pt x="4342" y="1346"/>
                </a:lnTo>
                <a:lnTo>
                  <a:pt x="4361" y="1326"/>
                </a:lnTo>
                <a:lnTo>
                  <a:pt x="4381" y="1306"/>
                </a:lnTo>
                <a:lnTo>
                  <a:pt x="4384" y="1302"/>
                </a:lnTo>
                <a:lnTo>
                  <a:pt x="4386" y="1298"/>
                </a:lnTo>
                <a:lnTo>
                  <a:pt x="4387" y="1294"/>
                </a:lnTo>
                <a:lnTo>
                  <a:pt x="4388" y="1289"/>
                </a:lnTo>
                <a:lnTo>
                  <a:pt x="4388" y="1212"/>
                </a:lnTo>
                <a:lnTo>
                  <a:pt x="4379" y="1197"/>
                </a:lnTo>
                <a:lnTo>
                  <a:pt x="4373" y="1182"/>
                </a:lnTo>
                <a:lnTo>
                  <a:pt x="4373" y="1169"/>
                </a:lnTo>
                <a:lnTo>
                  <a:pt x="4374" y="1159"/>
                </a:lnTo>
                <a:lnTo>
                  <a:pt x="4377" y="1151"/>
                </a:lnTo>
                <a:lnTo>
                  <a:pt x="4382" y="1145"/>
                </a:lnTo>
                <a:lnTo>
                  <a:pt x="4387" y="1140"/>
                </a:lnTo>
                <a:lnTo>
                  <a:pt x="4394" y="1134"/>
                </a:lnTo>
                <a:lnTo>
                  <a:pt x="4405" y="1128"/>
                </a:lnTo>
                <a:lnTo>
                  <a:pt x="4416" y="1121"/>
                </a:lnTo>
                <a:lnTo>
                  <a:pt x="4433" y="1118"/>
                </a:lnTo>
                <a:lnTo>
                  <a:pt x="4443" y="1115"/>
                </a:lnTo>
                <a:lnTo>
                  <a:pt x="4450" y="1112"/>
                </a:lnTo>
                <a:lnTo>
                  <a:pt x="4459" y="1109"/>
                </a:lnTo>
                <a:lnTo>
                  <a:pt x="4484" y="1108"/>
                </a:lnTo>
                <a:lnTo>
                  <a:pt x="4505" y="1107"/>
                </a:lnTo>
                <a:lnTo>
                  <a:pt x="4532" y="1106"/>
                </a:lnTo>
                <a:lnTo>
                  <a:pt x="4572" y="1106"/>
                </a:lnTo>
                <a:lnTo>
                  <a:pt x="4578" y="1108"/>
                </a:lnTo>
                <a:lnTo>
                  <a:pt x="4582" y="1109"/>
                </a:lnTo>
                <a:lnTo>
                  <a:pt x="4589" y="1113"/>
                </a:lnTo>
                <a:lnTo>
                  <a:pt x="4598" y="1119"/>
                </a:lnTo>
                <a:lnTo>
                  <a:pt x="4607" y="1120"/>
                </a:lnTo>
                <a:lnTo>
                  <a:pt x="4615" y="1121"/>
                </a:lnTo>
                <a:lnTo>
                  <a:pt x="4623" y="1126"/>
                </a:lnTo>
                <a:lnTo>
                  <a:pt x="4630" y="1130"/>
                </a:lnTo>
                <a:lnTo>
                  <a:pt x="4637" y="1141"/>
                </a:lnTo>
                <a:lnTo>
                  <a:pt x="4641" y="1147"/>
                </a:lnTo>
                <a:lnTo>
                  <a:pt x="4647" y="1151"/>
                </a:lnTo>
                <a:lnTo>
                  <a:pt x="4653" y="1158"/>
                </a:lnTo>
                <a:lnTo>
                  <a:pt x="4659" y="1157"/>
                </a:lnTo>
                <a:lnTo>
                  <a:pt x="4666" y="1156"/>
                </a:lnTo>
                <a:lnTo>
                  <a:pt x="4676" y="1154"/>
                </a:lnTo>
                <a:lnTo>
                  <a:pt x="4692" y="1154"/>
                </a:lnTo>
                <a:lnTo>
                  <a:pt x="4696" y="1147"/>
                </a:lnTo>
                <a:lnTo>
                  <a:pt x="4698" y="1141"/>
                </a:lnTo>
                <a:lnTo>
                  <a:pt x="4698" y="1120"/>
                </a:lnTo>
                <a:lnTo>
                  <a:pt x="4693" y="1110"/>
                </a:lnTo>
                <a:lnTo>
                  <a:pt x="4688" y="1102"/>
                </a:lnTo>
                <a:lnTo>
                  <a:pt x="4686" y="1093"/>
                </a:lnTo>
                <a:lnTo>
                  <a:pt x="4684" y="1086"/>
                </a:lnTo>
                <a:lnTo>
                  <a:pt x="4693" y="1074"/>
                </a:lnTo>
                <a:lnTo>
                  <a:pt x="4698" y="1068"/>
                </a:lnTo>
                <a:lnTo>
                  <a:pt x="4704" y="1063"/>
                </a:lnTo>
                <a:lnTo>
                  <a:pt x="4713" y="1055"/>
                </a:lnTo>
                <a:lnTo>
                  <a:pt x="4737" y="1055"/>
                </a:lnTo>
                <a:lnTo>
                  <a:pt x="4752" y="1071"/>
                </a:lnTo>
                <a:lnTo>
                  <a:pt x="4767" y="1086"/>
                </a:lnTo>
                <a:lnTo>
                  <a:pt x="4767" y="1092"/>
                </a:lnTo>
                <a:lnTo>
                  <a:pt x="4758" y="1105"/>
                </a:lnTo>
                <a:lnTo>
                  <a:pt x="4751" y="1118"/>
                </a:lnTo>
                <a:lnTo>
                  <a:pt x="4751" y="1147"/>
                </a:lnTo>
                <a:lnTo>
                  <a:pt x="4753" y="1153"/>
                </a:lnTo>
                <a:lnTo>
                  <a:pt x="4755" y="1157"/>
                </a:lnTo>
                <a:lnTo>
                  <a:pt x="4756" y="1159"/>
                </a:lnTo>
                <a:lnTo>
                  <a:pt x="4759" y="1162"/>
                </a:lnTo>
                <a:lnTo>
                  <a:pt x="4823" y="1158"/>
                </a:lnTo>
                <a:lnTo>
                  <a:pt x="4886" y="1154"/>
                </a:lnTo>
                <a:lnTo>
                  <a:pt x="4948" y="1152"/>
                </a:lnTo>
                <a:lnTo>
                  <a:pt x="5009" y="1150"/>
                </a:lnTo>
                <a:lnTo>
                  <a:pt x="5069" y="1149"/>
                </a:lnTo>
                <a:lnTo>
                  <a:pt x="5128" y="1148"/>
                </a:lnTo>
                <a:lnTo>
                  <a:pt x="5187" y="1149"/>
                </a:lnTo>
                <a:lnTo>
                  <a:pt x="5245" y="1151"/>
                </a:lnTo>
                <a:lnTo>
                  <a:pt x="5303" y="1153"/>
                </a:lnTo>
                <a:lnTo>
                  <a:pt x="5361" y="1158"/>
                </a:lnTo>
                <a:lnTo>
                  <a:pt x="5419" y="1163"/>
                </a:lnTo>
                <a:lnTo>
                  <a:pt x="5476" y="1169"/>
                </a:lnTo>
                <a:lnTo>
                  <a:pt x="5534" y="1177"/>
                </a:lnTo>
                <a:lnTo>
                  <a:pt x="5593" y="1186"/>
                </a:lnTo>
                <a:lnTo>
                  <a:pt x="5652" y="1198"/>
                </a:lnTo>
                <a:lnTo>
                  <a:pt x="5712" y="1210"/>
                </a:lnTo>
                <a:lnTo>
                  <a:pt x="5746" y="1219"/>
                </a:lnTo>
                <a:lnTo>
                  <a:pt x="5779" y="1228"/>
                </a:lnTo>
                <a:lnTo>
                  <a:pt x="5812" y="1238"/>
                </a:lnTo>
                <a:lnTo>
                  <a:pt x="5845" y="1249"/>
                </a:lnTo>
                <a:lnTo>
                  <a:pt x="5876" y="1262"/>
                </a:lnTo>
                <a:lnTo>
                  <a:pt x="5908" y="1275"/>
                </a:lnTo>
                <a:lnTo>
                  <a:pt x="5938" y="1289"/>
                </a:lnTo>
                <a:lnTo>
                  <a:pt x="5969" y="1305"/>
                </a:lnTo>
                <a:lnTo>
                  <a:pt x="5998" y="1321"/>
                </a:lnTo>
                <a:lnTo>
                  <a:pt x="6027" y="1339"/>
                </a:lnTo>
                <a:lnTo>
                  <a:pt x="6055" y="1358"/>
                </a:lnTo>
                <a:lnTo>
                  <a:pt x="6082" y="1379"/>
                </a:lnTo>
                <a:lnTo>
                  <a:pt x="6110" y="1400"/>
                </a:lnTo>
                <a:lnTo>
                  <a:pt x="6136" y="1423"/>
                </a:lnTo>
                <a:lnTo>
                  <a:pt x="6162" y="1448"/>
                </a:lnTo>
                <a:lnTo>
                  <a:pt x="6186" y="1473"/>
                </a:lnTo>
                <a:lnTo>
                  <a:pt x="6202" y="1490"/>
                </a:lnTo>
                <a:lnTo>
                  <a:pt x="6214" y="1506"/>
                </a:lnTo>
                <a:lnTo>
                  <a:pt x="6219" y="1514"/>
                </a:lnTo>
                <a:lnTo>
                  <a:pt x="6224" y="1522"/>
                </a:lnTo>
                <a:lnTo>
                  <a:pt x="6228" y="1531"/>
                </a:lnTo>
                <a:lnTo>
                  <a:pt x="6232" y="1539"/>
                </a:lnTo>
                <a:lnTo>
                  <a:pt x="6235" y="1548"/>
                </a:lnTo>
                <a:lnTo>
                  <a:pt x="6237" y="1557"/>
                </a:lnTo>
                <a:lnTo>
                  <a:pt x="6239" y="1567"/>
                </a:lnTo>
                <a:lnTo>
                  <a:pt x="6241" y="1576"/>
                </a:lnTo>
                <a:lnTo>
                  <a:pt x="6243" y="1597"/>
                </a:lnTo>
                <a:lnTo>
                  <a:pt x="6243" y="1620"/>
                </a:lnTo>
                <a:lnTo>
                  <a:pt x="6243" y="1623"/>
                </a:lnTo>
                <a:lnTo>
                  <a:pt x="6242" y="1624"/>
                </a:lnTo>
                <a:lnTo>
                  <a:pt x="6240" y="1625"/>
                </a:lnTo>
                <a:lnTo>
                  <a:pt x="6238" y="1626"/>
                </a:lnTo>
                <a:lnTo>
                  <a:pt x="6233" y="1626"/>
                </a:lnTo>
                <a:lnTo>
                  <a:pt x="6225" y="1624"/>
                </a:lnTo>
                <a:lnTo>
                  <a:pt x="6217" y="1620"/>
                </a:lnTo>
                <a:lnTo>
                  <a:pt x="6207" y="1615"/>
                </a:lnTo>
                <a:lnTo>
                  <a:pt x="6197" y="1608"/>
                </a:lnTo>
                <a:lnTo>
                  <a:pt x="6186" y="1599"/>
                </a:lnTo>
                <a:lnTo>
                  <a:pt x="6159" y="1574"/>
                </a:lnTo>
                <a:lnTo>
                  <a:pt x="6131" y="1550"/>
                </a:lnTo>
                <a:lnTo>
                  <a:pt x="6103" y="1526"/>
                </a:lnTo>
                <a:lnTo>
                  <a:pt x="6075" y="1503"/>
                </a:lnTo>
                <a:lnTo>
                  <a:pt x="6045" y="1482"/>
                </a:lnTo>
                <a:lnTo>
                  <a:pt x="6017" y="1462"/>
                </a:lnTo>
                <a:lnTo>
                  <a:pt x="5988" y="1442"/>
                </a:lnTo>
                <a:lnTo>
                  <a:pt x="5957" y="1424"/>
                </a:lnTo>
                <a:lnTo>
                  <a:pt x="5927" y="1406"/>
                </a:lnTo>
                <a:lnTo>
                  <a:pt x="5895" y="1390"/>
                </a:lnTo>
                <a:lnTo>
                  <a:pt x="5864" y="1374"/>
                </a:lnTo>
                <a:lnTo>
                  <a:pt x="5830" y="1359"/>
                </a:lnTo>
                <a:lnTo>
                  <a:pt x="5796" y="1344"/>
                </a:lnTo>
                <a:lnTo>
                  <a:pt x="5760" y="1332"/>
                </a:lnTo>
                <a:lnTo>
                  <a:pt x="5725" y="1318"/>
                </a:lnTo>
                <a:lnTo>
                  <a:pt x="5687" y="1306"/>
                </a:lnTo>
                <a:lnTo>
                  <a:pt x="5624" y="1293"/>
                </a:lnTo>
                <a:lnTo>
                  <a:pt x="5563" y="1281"/>
                </a:lnTo>
                <a:lnTo>
                  <a:pt x="5503" y="1273"/>
                </a:lnTo>
                <a:lnTo>
                  <a:pt x="5446" y="1264"/>
                </a:lnTo>
                <a:lnTo>
                  <a:pt x="5389" y="1259"/>
                </a:lnTo>
                <a:lnTo>
                  <a:pt x="5333" y="1255"/>
                </a:lnTo>
                <a:lnTo>
                  <a:pt x="5279" y="1251"/>
                </a:lnTo>
                <a:lnTo>
                  <a:pt x="5223" y="1249"/>
                </a:lnTo>
                <a:lnTo>
                  <a:pt x="5168" y="1249"/>
                </a:lnTo>
                <a:lnTo>
                  <a:pt x="5114" y="1249"/>
                </a:lnTo>
                <a:lnTo>
                  <a:pt x="5057" y="1251"/>
                </a:lnTo>
                <a:lnTo>
                  <a:pt x="5000" y="1254"/>
                </a:lnTo>
                <a:lnTo>
                  <a:pt x="4942" y="1257"/>
                </a:lnTo>
                <a:lnTo>
                  <a:pt x="4882" y="1260"/>
                </a:lnTo>
                <a:lnTo>
                  <a:pt x="4820" y="1264"/>
                </a:lnTo>
                <a:lnTo>
                  <a:pt x="4755" y="1269"/>
                </a:lnTo>
                <a:lnTo>
                  <a:pt x="4751" y="1273"/>
                </a:lnTo>
                <a:lnTo>
                  <a:pt x="4747" y="1276"/>
                </a:lnTo>
                <a:lnTo>
                  <a:pt x="4745" y="1288"/>
                </a:lnTo>
                <a:lnTo>
                  <a:pt x="4745" y="1301"/>
                </a:lnTo>
                <a:lnTo>
                  <a:pt x="4744" y="1314"/>
                </a:lnTo>
                <a:lnTo>
                  <a:pt x="4744" y="1326"/>
                </a:lnTo>
                <a:lnTo>
                  <a:pt x="4750" y="1338"/>
                </a:lnTo>
                <a:lnTo>
                  <a:pt x="4754" y="1348"/>
                </a:lnTo>
                <a:lnTo>
                  <a:pt x="4753" y="1358"/>
                </a:lnTo>
                <a:lnTo>
                  <a:pt x="4753" y="1367"/>
                </a:lnTo>
                <a:lnTo>
                  <a:pt x="4743" y="1376"/>
                </a:lnTo>
                <a:lnTo>
                  <a:pt x="4735" y="1383"/>
                </a:lnTo>
                <a:lnTo>
                  <a:pt x="4727" y="1391"/>
                </a:lnTo>
                <a:lnTo>
                  <a:pt x="4719" y="1399"/>
                </a:lnTo>
                <a:lnTo>
                  <a:pt x="4713" y="1398"/>
                </a:lnTo>
                <a:lnTo>
                  <a:pt x="4709" y="1398"/>
                </a:lnTo>
                <a:lnTo>
                  <a:pt x="4701" y="1390"/>
                </a:lnTo>
                <a:lnTo>
                  <a:pt x="4694" y="1381"/>
                </a:lnTo>
                <a:lnTo>
                  <a:pt x="4687" y="1373"/>
                </a:lnTo>
                <a:lnTo>
                  <a:pt x="4678" y="1365"/>
                </a:lnTo>
                <a:lnTo>
                  <a:pt x="4678" y="1358"/>
                </a:lnTo>
                <a:lnTo>
                  <a:pt x="4677" y="1352"/>
                </a:lnTo>
                <a:lnTo>
                  <a:pt x="4686" y="1338"/>
                </a:lnTo>
                <a:lnTo>
                  <a:pt x="4693" y="1323"/>
                </a:lnTo>
                <a:lnTo>
                  <a:pt x="4693" y="1313"/>
                </a:lnTo>
                <a:lnTo>
                  <a:pt x="4693" y="1301"/>
                </a:lnTo>
                <a:lnTo>
                  <a:pt x="4692" y="1290"/>
                </a:lnTo>
                <a:lnTo>
                  <a:pt x="4692" y="1279"/>
                </a:lnTo>
                <a:lnTo>
                  <a:pt x="4690" y="1277"/>
                </a:lnTo>
                <a:lnTo>
                  <a:pt x="4687" y="1274"/>
                </a:lnTo>
                <a:lnTo>
                  <a:pt x="4648" y="1274"/>
                </a:lnTo>
                <a:lnTo>
                  <a:pt x="4643" y="1276"/>
                </a:lnTo>
                <a:lnTo>
                  <a:pt x="4640" y="1278"/>
                </a:lnTo>
                <a:lnTo>
                  <a:pt x="4635" y="1285"/>
                </a:lnTo>
                <a:lnTo>
                  <a:pt x="4631" y="1293"/>
                </a:lnTo>
                <a:lnTo>
                  <a:pt x="4607" y="1317"/>
                </a:lnTo>
                <a:lnTo>
                  <a:pt x="4595" y="1323"/>
                </a:lnTo>
                <a:lnTo>
                  <a:pt x="4578" y="1328"/>
                </a:lnTo>
                <a:lnTo>
                  <a:pt x="4558" y="1335"/>
                </a:lnTo>
                <a:lnTo>
                  <a:pt x="4536" y="1343"/>
                </a:lnTo>
                <a:lnTo>
                  <a:pt x="4527" y="1350"/>
                </a:lnTo>
                <a:lnTo>
                  <a:pt x="4515" y="1360"/>
                </a:lnTo>
                <a:lnTo>
                  <a:pt x="4492" y="1383"/>
                </a:lnTo>
                <a:lnTo>
                  <a:pt x="4450" y="1427"/>
                </a:lnTo>
                <a:lnTo>
                  <a:pt x="4442" y="1438"/>
                </a:lnTo>
                <a:lnTo>
                  <a:pt x="4433" y="1449"/>
                </a:lnTo>
                <a:lnTo>
                  <a:pt x="4425" y="1459"/>
                </a:lnTo>
                <a:lnTo>
                  <a:pt x="4416" y="1470"/>
                </a:lnTo>
                <a:lnTo>
                  <a:pt x="4397" y="1500"/>
                </a:lnTo>
                <a:lnTo>
                  <a:pt x="4385" y="1521"/>
                </a:lnTo>
                <a:lnTo>
                  <a:pt x="4372" y="1544"/>
                </a:lnTo>
                <a:lnTo>
                  <a:pt x="4354" y="1576"/>
                </a:lnTo>
                <a:lnTo>
                  <a:pt x="4348" y="1592"/>
                </a:lnTo>
                <a:lnTo>
                  <a:pt x="4342" y="1607"/>
                </a:lnTo>
                <a:lnTo>
                  <a:pt x="4336" y="1622"/>
                </a:lnTo>
                <a:lnTo>
                  <a:pt x="4330" y="1636"/>
                </a:lnTo>
                <a:lnTo>
                  <a:pt x="4321" y="1669"/>
                </a:lnTo>
                <a:lnTo>
                  <a:pt x="4311" y="1702"/>
                </a:lnTo>
                <a:lnTo>
                  <a:pt x="4302" y="1733"/>
                </a:lnTo>
                <a:lnTo>
                  <a:pt x="4293" y="1766"/>
                </a:lnTo>
                <a:lnTo>
                  <a:pt x="4283" y="1784"/>
                </a:lnTo>
                <a:lnTo>
                  <a:pt x="4273" y="1803"/>
                </a:lnTo>
                <a:lnTo>
                  <a:pt x="4264" y="1822"/>
                </a:lnTo>
                <a:lnTo>
                  <a:pt x="4254" y="1840"/>
                </a:lnTo>
                <a:lnTo>
                  <a:pt x="4254" y="1845"/>
                </a:lnTo>
                <a:lnTo>
                  <a:pt x="4254" y="1849"/>
                </a:lnTo>
                <a:lnTo>
                  <a:pt x="4263" y="1856"/>
                </a:lnTo>
                <a:lnTo>
                  <a:pt x="4270" y="1861"/>
                </a:lnTo>
                <a:lnTo>
                  <a:pt x="4280" y="1866"/>
                </a:lnTo>
                <a:lnTo>
                  <a:pt x="4295" y="1875"/>
                </a:lnTo>
                <a:lnTo>
                  <a:pt x="4309" y="1879"/>
                </a:lnTo>
                <a:lnTo>
                  <a:pt x="4318" y="1881"/>
                </a:lnTo>
                <a:lnTo>
                  <a:pt x="4326" y="1883"/>
                </a:lnTo>
                <a:lnTo>
                  <a:pt x="4334" y="1887"/>
                </a:lnTo>
                <a:lnTo>
                  <a:pt x="4350" y="1890"/>
                </a:lnTo>
                <a:lnTo>
                  <a:pt x="4366" y="1894"/>
                </a:lnTo>
                <a:lnTo>
                  <a:pt x="4381" y="1897"/>
                </a:lnTo>
                <a:lnTo>
                  <a:pt x="4395" y="1899"/>
                </a:lnTo>
                <a:lnTo>
                  <a:pt x="4409" y="1904"/>
                </a:lnTo>
                <a:lnTo>
                  <a:pt x="4422" y="1908"/>
                </a:lnTo>
                <a:lnTo>
                  <a:pt x="4435" y="1914"/>
                </a:lnTo>
                <a:lnTo>
                  <a:pt x="4448" y="1918"/>
                </a:lnTo>
                <a:lnTo>
                  <a:pt x="4480" y="1933"/>
                </a:lnTo>
                <a:lnTo>
                  <a:pt x="4499" y="1942"/>
                </a:lnTo>
                <a:lnTo>
                  <a:pt x="4514" y="1949"/>
                </a:lnTo>
                <a:lnTo>
                  <a:pt x="4531" y="1959"/>
                </a:lnTo>
                <a:lnTo>
                  <a:pt x="4540" y="1963"/>
                </a:lnTo>
                <a:lnTo>
                  <a:pt x="4549" y="1966"/>
                </a:lnTo>
                <a:lnTo>
                  <a:pt x="4558" y="1969"/>
                </a:lnTo>
                <a:lnTo>
                  <a:pt x="4567" y="1974"/>
                </a:lnTo>
                <a:lnTo>
                  <a:pt x="4597" y="1978"/>
                </a:lnTo>
                <a:lnTo>
                  <a:pt x="4628" y="1983"/>
                </a:lnTo>
                <a:lnTo>
                  <a:pt x="4658" y="1987"/>
                </a:lnTo>
                <a:lnTo>
                  <a:pt x="4689" y="1992"/>
                </a:lnTo>
                <a:lnTo>
                  <a:pt x="4702" y="1995"/>
                </a:lnTo>
                <a:lnTo>
                  <a:pt x="4716" y="1999"/>
                </a:lnTo>
                <a:lnTo>
                  <a:pt x="4730" y="2002"/>
                </a:lnTo>
                <a:lnTo>
                  <a:pt x="4743" y="2004"/>
                </a:lnTo>
                <a:lnTo>
                  <a:pt x="4752" y="2005"/>
                </a:lnTo>
                <a:lnTo>
                  <a:pt x="4759" y="2005"/>
                </a:lnTo>
                <a:lnTo>
                  <a:pt x="4767" y="2005"/>
                </a:lnTo>
                <a:lnTo>
                  <a:pt x="4775" y="2004"/>
                </a:lnTo>
                <a:lnTo>
                  <a:pt x="4779" y="2000"/>
                </a:lnTo>
                <a:lnTo>
                  <a:pt x="4782" y="1997"/>
                </a:lnTo>
                <a:lnTo>
                  <a:pt x="4783" y="1993"/>
                </a:lnTo>
                <a:lnTo>
                  <a:pt x="4784" y="1988"/>
                </a:lnTo>
                <a:lnTo>
                  <a:pt x="4784" y="1933"/>
                </a:lnTo>
                <a:lnTo>
                  <a:pt x="4778" y="1923"/>
                </a:lnTo>
                <a:lnTo>
                  <a:pt x="4772" y="1917"/>
                </a:lnTo>
                <a:lnTo>
                  <a:pt x="4767" y="1914"/>
                </a:lnTo>
                <a:lnTo>
                  <a:pt x="4760" y="1911"/>
                </a:lnTo>
                <a:lnTo>
                  <a:pt x="4754" y="1911"/>
                </a:lnTo>
                <a:lnTo>
                  <a:pt x="4745" y="1913"/>
                </a:lnTo>
                <a:lnTo>
                  <a:pt x="4735" y="1915"/>
                </a:lnTo>
                <a:lnTo>
                  <a:pt x="4722" y="1918"/>
                </a:lnTo>
                <a:lnTo>
                  <a:pt x="4709" y="1919"/>
                </a:lnTo>
                <a:lnTo>
                  <a:pt x="4695" y="1918"/>
                </a:lnTo>
                <a:lnTo>
                  <a:pt x="4688" y="1915"/>
                </a:lnTo>
                <a:lnTo>
                  <a:pt x="4681" y="1913"/>
                </a:lnTo>
                <a:lnTo>
                  <a:pt x="4676" y="1909"/>
                </a:lnTo>
                <a:lnTo>
                  <a:pt x="4672" y="1905"/>
                </a:lnTo>
                <a:lnTo>
                  <a:pt x="4669" y="1902"/>
                </a:lnTo>
                <a:lnTo>
                  <a:pt x="4666" y="1898"/>
                </a:lnTo>
                <a:lnTo>
                  <a:pt x="4665" y="1893"/>
                </a:lnTo>
                <a:lnTo>
                  <a:pt x="4663" y="1888"/>
                </a:lnTo>
                <a:lnTo>
                  <a:pt x="4662" y="1878"/>
                </a:lnTo>
                <a:lnTo>
                  <a:pt x="4663" y="1867"/>
                </a:lnTo>
                <a:lnTo>
                  <a:pt x="4666" y="1856"/>
                </a:lnTo>
                <a:lnTo>
                  <a:pt x="4669" y="1843"/>
                </a:lnTo>
                <a:lnTo>
                  <a:pt x="4666" y="1840"/>
                </a:lnTo>
                <a:lnTo>
                  <a:pt x="4665" y="1837"/>
                </a:lnTo>
                <a:lnTo>
                  <a:pt x="4662" y="1833"/>
                </a:lnTo>
                <a:lnTo>
                  <a:pt x="4662" y="1830"/>
                </a:lnTo>
                <a:lnTo>
                  <a:pt x="4659" y="1808"/>
                </a:lnTo>
                <a:lnTo>
                  <a:pt x="4657" y="1793"/>
                </a:lnTo>
                <a:lnTo>
                  <a:pt x="4656" y="1779"/>
                </a:lnTo>
                <a:lnTo>
                  <a:pt x="4655" y="1758"/>
                </a:lnTo>
                <a:lnTo>
                  <a:pt x="4650" y="1754"/>
                </a:lnTo>
                <a:lnTo>
                  <a:pt x="4646" y="1752"/>
                </a:lnTo>
                <a:lnTo>
                  <a:pt x="4642" y="1751"/>
                </a:lnTo>
                <a:lnTo>
                  <a:pt x="4640" y="1749"/>
                </a:lnTo>
                <a:lnTo>
                  <a:pt x="4638" y="1746"/>
                </a:lnTo>
                <a:lnTo>
                  <a:pt x="4635" y="1742"/>
                </a:lnTo>
                <a:lnTo>
                  <a:pt x="4633" y="1735"/>
                </a:lnTo>
                <a:lnTo>
                  <a:pt x="4633" y="1729"/>
                </a:lnTo>
                <a:lnTo>
                  <a:pt x="4633" y="1723"/>
                </a:lnTo>
                <a:lnTo>
                  <a:pt x="4635" y="1716"/>
                </a:lnTo>
                <a:lnTo>
                  <a:pt x="4643" y="1701"/>
                </a:lnTo>
                <a:lnTo>
                  <a:pt x="4655" y="1681"/>
                </a:lnTo>
                <a:lnTo>
                  <a:pt x="4669" y="1658"/>
                </a:lnTo>
                <a:lnTo>
                  <a:pt x="4680" y="1636"/>
                </a:lnTo>
                <a:lnTo>
                  <a:pt x="4680" y="1586"/>
                </a:lnTo>
                <a:lnTo>
                  <a:pt x="4688" y="1571"/>
                </a:lnTo>
                <a:lnTo>
                  <a:pt x="4695" y="1555"/>
                </a:lnTo>
                <a:lnTo>
                  <a:pt x="4702" y="1540"/>
                </a:lnTo>
                <a:lnTo>
                  <a:pt x="4710" y="1526"/>
                </a:lnTo>
                <a:lnTo>
                  <a:pt x="4741" y="1482"/>
                </a:lnTo>
                <a:lnTo>
                  <a:pt x="4764" y="1452"/>
                </a:lnTo>
                <a:lnTo>
                  <a:pt x="4771" y="1445"/>
                </a:lnTo>
                <a:lnTo>
                  <a:pt x="4777" y="1439"/>
                </a:lnTo>
                <a:lnTo>
                  <a:pt x="4784" y="1434"/>
                </a:lnTo>
                <a:lnTo>
                  <a:pt x="4793" y="1429"/>
                </a:lnTo>
                <a:lnTo>
                  <a:pt x="4803" y="1423"/>
                </a:lnTo>
                <a:lnTo>
                  <a:pt x="4814" y="1418"/>
                </a:lnTo>
                <a:lnTo>
                  <a:pt x="4826" y="1413"/>
                </a:lnTo>
                <a:lnTo>
                  <a:pt x="4841" y="1408"/>
                </a:lnTo>
                <a:lnTo>
                  <a:pt x="4871" y="1402"/>
                </a:lnTo>
                <a:lnTo>
                  <a:pt x="4898" y="1398"/>
                </a:lnTo>
                <a:lnTo>
                  <a:pt x="4911" y="1397"/>
                </a:lnTo>
                <a:lnTo>
                  <a:pt x="4923" y="1397"/>
                </a:lnTo>
                <a:lnTo>
                  <a:pt x="4936" y="1397"/>
                </a:lnTo>
                <a:lnTo>
                  <a:pt x="4948" y="1397"/>
                </a:lnTo>
                <a:lnTo>
                  <a:pt x="4960" y="1398"/>
                </a:lnTo>
                <a:lnTo>
                  <a:pt x="4973" y="1400"/>
                </a:lnTo>
                <a:lnTo>
                  <a:pt x="4985" y="1402"/>
                </a:lnTo>
                <a:lnTo>
                  <a:pt x="4998" y="1405"/>
                </a:lnTo>
                <a:lnTo>
                  <a:pt x="5011" y="1409"/>
                </a:lnTo>
                <a:lnTo>
                  <a:pt x="5023" y="1414"/>
                </a:lnTo>
                <a:lnTo>
                  <a:pt x="5037" y="1419"/>
                </a:lnTo>
                <a:lnTo>
                  <a:pt x="5051" y="1424"/>
                </a:lnTo>
                <a:lnTo>
                  <a:pt x="5080" y="1448"/>
                </a:lnTo>
                <a:lnTo>
                  <a:pt x="5103" y="1469"/>
                </a:lnTo>
                <a:lnTo>
                  <a:pt x="5114" y="1478"/>
                </a:lnTo>
                <a:lnTo>
                  <a:pt x="5122" y="1489"/>
                </a:lnTo>
                <a:lnTo>
                  <a:pt x="5130" y="1498"/>
                </a:lnTo>
                <a:lnTo>
                  <a:pt x="5138" y="1509"/>
                </a:lnTo>
                <a:lnTo>
                  <a:pt x="5144" y="1519"/>
                </a:lnTo>
                <a:lnTo>
                  <a:pt x="5150" y="1531"/>
                </a:lnTo>
                <a:lnTo>
                  <a:pt x="5156" y="1542"/>
                </a:lnTo>
                <a:lnTo>
                  <a:pt x="5161" y="1555"/>
                </a:lnTo>
                <a:lnTo>
                  <a:pt x="5171" y="1585"/>
                </a:lnTo>
                <a:lnTo>
                  <a:pt x="5182" y="1620"/>
                </a:lnTo>
                <a:lnTo>
                  <a:pt x="5184" y="1623"/>
                </a:lnTo>
                <a:lnTo>
                  <a:pt x="5186" y="1625"/>
                </a:lnTo>
                <a:lnTo>
                  <a:pt x="5200" y="1626"/>
                </a:lnTo>
                <a:lnTo>
                  <a:pt x="5211" y="1627"/>
                </a:lnTo>
                <a:lnTo>
                  <a:pt x="5221" y="1629"/>
                </a:lnTo>
                <a:lnTo>
                  <a:pt x="5227" y="1633"/>
                </a:lnTo>
                <a:lnTo>
                  <a:pt x="5234" y="1637"/>
                </a:lnTo>
                <a:lnTo>
                  <a:pt x="5239" y="1645"/>
                </a:lnTo>
                <a:lnTo>
                  <a:pt x="5244" y="1654"/>
                </a:lnTo>
                <a:lnTo>
                  <a:pt x="5249" y="1668"/>
                </a:lnTo>
                <a:lnTo>
                  <a:pt x="5256" y="1672"/>
                </a:lnTo>
                <a:lnTo>
                  <a:pt x="5261" y="1676"/>
                </a:lnTo>
                <a:lnTo>
                  <a:pt x="5264" y="1682"/>
                </a:lnTo>
                <a:lnTo>
                  <a:pt x="5267" y="1688"/>
                </a:lnTo>
                <a:lnTo>
                  <a:pt x="5266" y="1703"/>
                </a:lnTo>
                <a:lnTo>
                  <a:pt x="5265" y="1713"/>
                </a:lnTo>
                <a:lnTo>
                  <a:pt x="5264" y="1724"/>
                </a:lnTo>
                <a:lnTo>
                  <a:pt x="5263" y="1734"/>
                </a:lnTo>
                <a:lnTo>
                  <a:pt x="5270" y="1743"/>
                </a:lnTo>
                <a:lnTo>
                  <a:pt x="5275" y="1749"/>
                </a:lnTo>
                <a:lnTo>
                  <a:pt x="5278" y="1757"/>
                </a:lnTo>
                <a:lnTo>
                  <a:pt x="5279" y="1763"/>
                </a:lnTo>
                <a:lnTo>
                  <a:pt x="5278" y="1769"/>
                </a:lnTo>
                <a:lnTo>
                  <a:pt x="5276" y="1775"/>
                </a:lnTo>
                <a:lnTo>
                  <a:pt x="5272" y="1784"/>
                </a:lnTo>
                <a:lnTo>
                  <a:pt x="5267" y="1793"/>
                </a:lnTo>
                <a:lnTo>
                  <a:pt x="5267" y="1814"/>
                </a:lnTo>
                <a:lnTo>
                  <a:pt x="5259" y="1827"/>
                </a:lnTo>
                <a:lnTo>
                  <a:pt x="5246" y="1844"/>
                </a:lnTo>
                <a:lnTo>
                  <a:pt x="5231" y="1861"/>
                </a:lnTo>
                <a:lnTo>
                  <a:pt x="5218" y="1876"/>
                </a:lnTo>
                <a:lnTo>
                  <a:pt x="5209" y="1880"/>
                </a:lnTo>
                <a:lnTo>
                  <a:pt x="5201" y="1884"/>
                </a:lnTo>
                <a:lnTo>
                  <a:pt x="5186" y="1887"/>
                </a:lnTo>
                <a:lnTo>
                  <a:pt x="5170" y="1889"/>
                </a:lnTo>
                <a:lnTo>
                  <a:pt x="5156" y="1897"/>
                </a:lnTo>
                <a:lnTo>
                  <a:pt x="5141" y="1903"/>
                </a:lnTo>
                <a:lnTo>
                  <a:pt x="5094" y="1903"/>
                </a:lnTo>
                <a:lnTo>
                  <a:pt x="5069" y="1904"/>
                </a:lnTo>
                <a:lnTo>
                  <a:pt x="5060" y="1904"/>
                </a:lnTo>
                <a:lnTo>
                  <a:pt x="5058" y="1905"/>
                </a:lnTo>
                <a:lnTo>
                  <a:pt x="5057" y="1925"/>
                </a:lnTo>
                <a:lnTo>
                  <a:pt x="5057" y="1944"/>
                </a:lnTo>
                <a:lnTo>
                  <a:pt x="5057" y="1963"/>
                </a:lnTo>
                <a:lnTo>
                  <a:pt x="5057" y="1981"/>
                </a:lnTo>
                <a:lnTo>
                  <a:pt x="5060" y="1992"/>
                </a:lnTo>
                <a:lnTo>
                  <a:pt x="5063" y="2000"/>
                </a:lnTo>
                <a:lnTo>
                  <a:pt x="5065" y="2010"/>
                </a:lnTo>
                <a:lnTo>
                  <a:pt x="5068" y="2019"/>
                </a:lnTo>
                <a:lnTo>
                  <a:pt x="5075" y="2027"/>
                </a:lnTo>
                <a:lnTo>
                  <a:pt x="5079" y="2035"/>
                </a:lnTo>
                <a:lnTo>
                  <a:pt x="5085" y="2041"/>
                </a:lnTo>
                <a:lnTo>
                  <a:pt x="5095" y="2051"/>
                </a:lnTo>
                <a:lnTo>
                  <a:pt x="5106" y="2058"/>
                </a:lnTo>
                <a:lnTo>
                  <a:pt x="5117" y="2065"/>
                </a:lnTo>
                <a:lnTo>
                  <a:pt x="5126" y="2072"/>
                </a:lnTo>
                <a:lnTo>
                  <a:pt x="5137" y="2079"/>
                </a:lnTo>
                <a:lnTo>
                  <a:pt x="5165" y="2092"/>
                </a:lnTo>
                <a:lnTo>
                  <a:pt x="5194" y="2103"/>
                </a:lnTo>
                <a:lnTo>
                  <a:pt x="5222" y="2116"/>
                </a:lnTo>
                <a:lnTo>
                  <a:pt x="5250" y="2129"/>
                </a:lnTo>
                <a:lnTo>
                  <a:pt x="5279" y="2140"/>
                </a:lnTo>
                <a:lnTo>
                  <a:pt x="5307" y="2153"/>
                </a:lnTo>
                <a:lnTo>
                  <a:pt x="5334" y="2165"/>
                </a:lnTo>
                <a:lnTo>
                  <a:pt x="5363" y="2177"/>
                </a:lnTo>
                <a:lnTo>
                  <a:pt x="5377" y="2184"/>
                </a:lnTo>
                <a:lnTo>
                  <a:pt x="5390" y="2191"/>
                </a:lnTo>
                <a:lnTo>
                  <a:pt x="5404" y="2198"/>
                </a:lnTo>
                <a:lnTo>
                  <a:pt x="5418" y="2205"/>
                </a:lnTo>
                <a:lnTo>
                  <a:pt x="5430" y="2205"/>
                </a:lnTo>
                <a:lnTo>
                  <a:pt x="5456" y="2185"/>
                </a:lnTo>
                <a:lnTo>
                  <a:pt x="5483" y="2166"/>
                </a:lnTo>
                <a:lnTo>
                  <a:pt x="5509" y="2148"/>
                </a:lnTo>
                <a:lnTo>
                  <a:pt x="5535" y="2131"/>
                </a:lnTo>
                <a:lnTo>
                  <a:pt x="5562" y="2115"/>
                </a:lnTo>
                <a:lnTo>
                  <a:pt x="5588" y="2101"/>
                </a:lnTo>
                <a:lnTo>
                  <a:pt x="5615" y="2089"/>
                </a:lnTo>
                <a:lnTo>
                  <a:pt x="5643" y="2078"/>
                </a:lnTo>
                <a:lnTo>
                  <a:pt x="5670" y="2068"/>
                </a:lnTo>
                <a:lnTo>
                  <a:pt x="5698" y="2060"/>
                </a:lnTo>
                <a:lnTo>
                  <a:pt x="5727" y="2053"/>
                </a:lnTo>
                <a:lnTo>
                  <a:pt x="5756" y="2049"/>
                </a:lnTo>
                <a:lnTo>
                  <a:pt x="5787" y="2044"/>
                </a:lnTo>
                <a:lnTo>
                  <a:pt x="5817" y="2043"/>
                </a:lnTo>
                <a:lnTo>
                  <a:pt x="5850" y="2043"/>
                </a:lnTo>
                <a:lnTo>
                  <a:pt x="5882" y="2044"/>
                </a:lnTo>
                <a:lnTo>
                  <a:pt x="5910" y="2047"/>
                </a:lnTo>
                <a:lnTo>
                  <a:pt x="5936" y="2051"/>
                </a:lnTo>
                <a:lnTo>
                  <a:pt x="5963" y="2056"/>
                </a:lnTo>
                <a:lnTo>
                  <a:pt x="5989" y="2061"/>
                </a:lnTo>
                <a:lnTo>
                  <a:pt x="6014" y="2068"/>
                </a:lnTo>
                <a:lnTo>
                  <a:pt x="6039" y="2075"/>
                </a:lnTo>
                <a:lnTo>
                  <a:pt x="6063" y="2083"/>
                </a:lnTo>
                <a:lnTo>
                  <a:pt x="6088" y="2093"/>
                </a:lnTo>
                <a:lnTo>
                  <a:pt x="6111" y="2103"/>
                </a:lnTo>
                <a:lnTo>
                  <a:pt x="6133" y="2114"/>
                </a:lnTo>
                <a:lnTo>
                  <a:pt x="6155" y="2126"/>
                </a:lnTo>
                <a:lnTo>
                  <a:pt x="6176" y="2139"/>
                </a:lnTo>
                <a:lnTo>
                  <a:pt x="6197" y="2152"/>
                </a:lnTo>
                <a:lnTo>
                  <a:pt x="6217" y="2167"/>
                </a:lnTo>
                <a:lnTo>
                  <a:pt x="6236" y="2181"/>
                </a:lnTo>
                <a:lnTo>
                  <a:pt x="6255" y="2197"/>
                </a:lnTo>
                <a:lnTo>
                  <a:pt x="6272" y="2214"/>
                </a:lnTo>
                <a:lnTo>
                  <a:pt x="6288" y="2231"/>
                </a:lnTo>
                <a:lnTo>
                  <a:pt x="6305" y="2249"/>
                </a:lnTo>
                <a:lnTo>
                  <a:pt x="6320" y="2268"/>
                </a:lnTo>
                <a:lnTo>
                  <a:pt x="6335" y="2287"/>
                </a:lnTo>
                <a:lnTo>
                  <a:pt x="6348" y="2307"/>
                </a:lnTo>
                <a:lnTo>
                  <a:pt x="6361" y="2327"/>
                </a:lnTo>
                <a:lnTo>
                  <a:pt x="6373" y="2348"/>
                </a:lnTo>
                <a:lnTo>
                  <a:pt x="6384" y="2370"/>
                </a:lnTo>
                <a:lnTo>
                  <a:pt x="6394" y="2392"/>
                </a:lnTo>
                <a:lnTo>
                  <a:pt x="6403" y="2415"/>
                </a:lnTo>
                <a:lnTo>
                  <a:pt x="6411" y="2439"/>
                </a:lnTo>
                <a:lnTo>
                  <a:pt x="6418" y="2462"/>
                </a:lnTo>
                <a:lnTo>
                  <a:pt x="6424" y="2486"/>
                </a:lnTo>
                <a:lnTo>
                  <a:pt x="6429" y="2511"/>
                </a:lnTo>
                <a:lnTo>
                  <a:pt x="6434" y="2537"/>
                </a:lnTo>
                <a:lnTo>
                  <a:pt x="7297" y="2537"/>
                </a:lnTo>
                <a:lnTo>
                  <a:pt x="8591" y="0"/>
                </a:lnTo>
                <a:lnTo>
                  <a:pt x="4471" y="0"/>
                </a:lnTo>
                <a:close/>
                <a:moveTo>
                  <a:pt x="9861" y="0"/>
                </a:moveTo>
                <a:lnTo>
                  <a:pt x="8568" y="2537"/>
                </a:lnTo>
                <a:lnTo>
                  <a:pt x="8976" y="2537"/>
                </a:lnTo>
                <a:lnTo>
                  <a:pt x="10268" y="0"/>
                </a:lnTo>
                <a:lnTo>
                  <a:pt x="9861" y="0"/>
                </a:lnTo>
                <a:close/>
                <a:moveTo>
                  <a:pt x="5313" y="506"/>
                </a:moveTo>
                <a:lnTo>
                  <a:pt x="5307" y="508"/>
                </a:lnTo>
                <a:lnTo>
                  <a:pt x="5291" y="509"/>
                </a:lnTo>
                <a:lnTo>
                  <a:pt x="5269" y="509"/>
                </a:lnTo>
                <a:lnTo>
                  <a:pt x="5245" y="509"/>
                </a:lnTo>
                <a:lnTo>
                  <a:pt x="5199" y="507"/>
                </a:lnTo>
                <a:lnTo>
                  <a:pt x="5179" y="506"/>
                </a:lnTo>
                <a:lnTo>
                  <a:pt x="5168" y="507"/>
                </a:lnTo>
                <a:lnTo>
                  <a:pt x="5162" y="509"/>
                </a:lnTo>
                <a:lnTo>
                  <a:pt x="5161" y="510"/>
                </a:lnTo>
                <a:lnTo>
                  <a:pt x="5159" y="512"/>
                </a:lnTo>
                <a:lnTo>
                  <a:pt x="5158" y="515"/>
                </a:lnTo>
                <a:lnTo>
                  <a:pt x="5158" y="518"/>
                </a:lnTo>
                <a:lnTo>
                  <a:pt x="5159" y="529"/>
                </a:lnTo>
                <a:lnTo>
                  <a:pt x="5160" y="543"/>
                </a:lnTo>
                <a:lnTo>
                  <a:pt x="5163" y="544"/>
                </a:lnTo>
                <a:lnTo>
                  <a:pt x="5165" y="546"/>
                </a:lnTo>
                <a:lnTo>
                  <a:pt x="5167" y="550"/>
                </a:lnTo>
                <a:lnTo>
                  <a:pt x="5169" y="556"/>
                </a:lnTo>
                <a:lnTo>
                  <a:pt x="5171" y="567"/>
                </a:lnTo>
                <a:lnTo>
                  <a:pt x="5174" y="582"/>
                </a:lnTo>
                <a:lnTo>
                  <a:pt x="5173" y="589"/>
                </a:lnTo>
                <a:lnTo>
                  <a:pt x="5173" y="596"/>
                </a:lnTo>
                <a:lnTo>
                  <a:pt x="5171" y="602"/>
                </a:lnTo>
                <a:lnTo>
                  <a:pt x="5170" y="608"/>
                </a:lnTo>
                <a:lnTo>
                  <a:pt x="5167" y="614"/>
                </a:lnTo>
                <a:lnTo>
                  <a:pt x="5165" y="617"/>
                </a:lnTo>
                <a:lnTo>
                  <a:pt x="5161" y="620"/>
                </a:lnTo>
                <a:lnTo>
                  <a:pt x="5158" y="620"/>
                </a:lnTo>
                <a:lnTo>
                  <a:pt x="5156" y="632"/>
                </a:lnTo>
                <a:lnTo>
                  <a:pt x="5156" y="639"/>
                </a:lnTo>
                <a:lnTo>
                  <a:pt x="5156" y="644"/>
                </a:lnTo>
                <a:lnTo>
                  <a:pt x="5158" y="647"/>
                </a:lnTo>
                <a:lnTo>
                  <a:pt x="5160" y="649"/>
                </a:lnTo>
                <a:lnTo>
                  <a:pt x="5163" y="649"/>
                </a:lnTo>
                <a:lnTo>
                  <a:pt x="5167" y="648"/>
                </a:lnTo>
                <a:lnTo>
                  <a:pt x="5170" y="646"/>
                </a:lnTo>
                <a:lnTo>
                  <a:pt x="5175" y="644"/>
                </a:lnTo>
                <a:lnTo>
                  <a:pt x="5179" y="643"/>
                </a:lnTo>
                <a:lnTo>
                  <a:pt x="5182" y="642"/>
                </a:lnTo>
                <a:lnTo>
                  <a:pt x="5185" y="642"/>
                </a:lnTo>
                <a:lnTo>
                  <a:pt x="5188" y="644"/>
                </a:lnTo>
                <a:lnTo>
                  <a:pt x="5190" y="647"/>
                </a:lnTo>
                <a:lnTo>
                  <a:pt x="5192" y="653"/>
                </a:lnTo>
                <a:lnTo>
                  <a:pt x="5192" y="661"/>
                </a:lnTo>
                <a:lnTo>
                  <a:pt x="5198" y="662"/>
                </a:lnTo>
                <a:lnTo>
                  <a:pt x="5203" y="662"/>
                </a:lnTo>
                <a:lnTo>
                  <a:pt x="5206" y="664"/>
                </a:lnTo>
                <a:lnTo>
                  <a:pt x="5208" y="665"/>
                </a:lnTo>
                <a:lnTo>
                  <a:pt x="5210" y="667"/>
                </a:lnTo>
                <a:lnTo>
                  <a:pt x="5210" y="669"/>
                </a:lnTo>
                <a:lnTo>
                  <a:pt x="5210" y="673"/>
                </a:lnTo>
                <a:lnTo>
                  <a:pt x="5210" y="675"/>
                </a:lnTo>
                <a:lnTo>
                  <a:pt x="5208" y="680"/>
                </a:lnTo>
                <a:lnTo>
                  <a:pt x="5204" y="684"/>
                </a:lnTo>
                <a:lnTo>
                  <a:pt x="5200" y="686"/>
                </a:lnTo>
                <a:lnTo>
                  <a:pt x="5197" y="688"/>
                </a:lnTo>
                <a:lnTo>
                  <a:pt x="5196" y="696"/>
                </a:lnTo>
                <a:lnTo>
                  <a:pt x="5192" y="703"/>
                </a:lnTo>
                <a:lnTo>
                  <a:pt x="5188" y="709"/>
                </a:lnTo>
                <a:lnTo>
                  <a:pt x="5184" y="714"/>
                </a:lnTo>
                <a:lnTo>
                  <a:pt x="5180" y="716"/>
                </a:lnTo>
                <a:lnTo>
                  <a:pt x="5176" y="718"/>
                </a:lnTo>
                <a:lnTo>
                  <a:pt x="5174" y="717"/>
                </a:lnTo>
                <a:lnTo>
                  <a:pt x="5173" y="717"/>
                </a:lnTo>
                <a:lnTo>
                  <a:pt x="5173" y="715"/>
                </a:lnTo>
                <a:lnTo>
                  <a:pt x="5171" y="713"/>
                </a:lnTo>
                <a:lnTo>
                  <a:pt x="5159" y="714"/>
                </a:lnTo>
                <a:lnTo>
                  <a:pt x="5148" y="714"/>
                </a:lnTo>
                <a:lnTo>
                  <a:pt x="5140" y="716"/>
                </a:lnTo>
                <a:lnTo>
                  <a:pt x="5134" y="717"/>
                </a:lnTo>
                <a:lnTo>
                  <a:pt x="5129" y="719"/>
                </a:lnTo>
                <a:lnTo>
                  <a:pt x="5126" y="721"/>
                </a:lnTo>
                <a:lnTo>
                  <a:pt x="5125" y="724"/>
                </a:lnTo>
                <a:lnTo>
                  <a:pt x="5125" y="726"/>
                </a:lnTo>
                <a:lnTo>
                  <a:pt x="5127" y="729"/>
                </a:lnTo>
                <a:lnTo>
                  <a:pt x="5131" y="732"/>
                </a:lnTo>
                <a:lnTo>
                  <a:pt x="5137" y="734"/>
                </a:lnTo>
                <a:lnTo>
                  <a:pt x="5143" y="736"/>
                </a:lnTo>
                <a:lnTo>
                  <a:pt x="5151" y="737"/>
                </a:lnTo>
                <a:lnTo>
                  <a:pt x="5160" y="739"/>
                </a:lnTo>
                <a:lnTo>
                  <a:pt x="5170" y="739"/>
                </a:lnTo>
                <a:lnTo>
                  <a:pt x="5182" y="740"/>
                </a:lnTo>
                <a:lnTo>
                  <a:pt x="5183" y="738"/>
                </a:lnTo>
                <a:lnTo>
                  <a:pt x="5185" y="736"/>
                </a:lnTo>
                <a:lnTo>
                  <a:pt x="5187" y="734"/>
                </a:lnTo>
                <a:lnTo>
                  <a:pt x="5190" y="733"/>
                </a:lnTo>
                <a:lnTo>
                  <a:pt x="5198" y="731"/>
                </a:lnTo>
                <a:lnTo>
                  <a:pt x="5207" y="729"/>
                </a:lnTo>
                <a:lnTo>
                  <a:pt x="5218" y="729"/>
                </a:lnTo>
                <a:lnTo>
                  <a:pt x="5230" y="729"/>
                </a:lnTo>
                <a:lnTo>
                  <a:pt x="5242" y="730"/>
                </a:lnTo>
                <a:lnTo>
                  <a:pt x="5255" y="731"/>
                </a:lnTo>
                <a:lnTo>
                  <a:pt x="5280" y="734"/>
                </a:lnTo>
                <a:lnTo>
                  <a:pt x="5301" y="739"/>
                </a:lnTo>
                <a:lnTo>
                  <a:pt x="5309" y="741"/>
                </a:lnTo>
                <a:lnTo>
                  <a:pt x="5316" y="743"/>
                </a:lnTo>
                <a:lnTo>
                  <a:pt x="5320" y="745"/>
                </a:lnTo>
                <a:lnTo>
                  <a:pt x="5321" y="748"/>
                </a:lnTo>
                <a:lnTo>
                  <a:pt x="5328" y="748"/>
                </a:lnTo>
                <a:lnTo>
                  <a:pt x="5337" y="746"/>
                </a:lnTo>
                <a:lnTo>
                  <a:pt x="5341" y="745"/>
                </a:lnTo>
                <a:lnTo>
                  <a:pt x="5344" y="744"/>
                </a:lnTo>
                <a:lnTo>
                  <a:pt x="5347" y="742"/>
                </a:lnTo>
                <a:lnTo>
                  <a:pt x="5347" y="740"/>
                </a:lnTo>
                <a:lnTo>
                  <a:pt x="5351" y="739"/>
                </a:lnTo>
                <a:lnTo>
                  <a:pt x="5354" y="739"/>
                </a:lnTo>
                <a:lnTo>
                  <a:pt x="5357" y="737"/>
                </a:lnTo>
                <a:lnTo>
                  <a:pt x="5358" y="736"/>
                </a:lnTo>
                <a:lnTo>
                  <a:pt x="5358" y="732"/>
                </a:lnTo>
                <a:lnTo>
                  <a:pt x="5357" y="726"/>
                </a:lnTo>
                <a:lnTo>
                  <a:pt x="5350" y="718"/>
                </a:lnTo>
                <a:lnTo>
                  <a:pt x="5347" y="713"/>
                </a:lnTo>
                <a:lnTo>
                  <a:pt x="5336" y="713"/>
                </a:lnTo>
                <a:lnTo>
                  <a:pt x="5326" y="713"/>
                </a:lnTo>
                <a:lnTo>
                  <a:pt x="5319" y="713"/>
                </a:lnTo>
                <a:lnTo>
                  <a:pt x="5312" y="711"/>
                </a:lnTo>
                <a:lnTo>
                  <a:pt x="5310" y="709"/>
                </a:lnTo>
                <a:lnTo>
                  <a:pt x="5308" y="706"/>
                </a:lnTo>
                <a:lnTo>
                  <a:pt x="5306" y="704"/>
                </a:lnTo>
                <a:lnTo>
                  <a:pt x="5305" y="700"/>
                </a:lnTo>
                <a:lnTo>
                  <a:pt x="5303" y="692"/>
                </a:lnTo>
                <a:lnTo>
                  <a:pt x="5303" y="680"/>
                </a:lnTo>
                <a:lnTo>
                  <a:pt x="5300" y="680"/>
                </a:lnTo>
                <a:lnTo>
                  <a:pt x="5298" y="679"/>
                </a:lnTo>
                <a:lnTo>
                  <a:pt x="5297" y="678"/>
                </a:lnTo>
                <a:lnTo>
                  <a:pt x="5298" y="677"/>
                </a:lnTo>
                <a:lnTo>
                  <a:pt x="5300" y="674"/>
                </a:lnTo>
                <a:lnTo>
                  <a:pt x="5305" y="669"/>
                </a:lnTo>
                <a:lnTo>
                  <a:pt x="5316" y="662"/>
                </a:lnTo>
                <a:lnTo>
                  <a:pt x="5321" y="659"/>
                </a:lnTo>
                <a:lnTo>
                  <a:pt x="5326" y="658"/>
                </a:lnTo>
                <a:lnTo>
                  <a:pt x="5329" y="656"/>
                </a:lnTo>
                <a:lnTo>
                  <a:pt x="5331" y="653"/>
                </a:lnTo>
                <a:lnTo>
                  <a:pt x="5333" y="649"/>
                </a:lnTo>
                <a:lnTo>
                  <a:pt x="5333" y="644"/>
                </a:lnTo>
                <a:lnTo>
                  <a:pt x="5332" y="639"/>
                </a:lnTo>
                <a:lnTo>
                  <a:pt x="5331" y="634"/>
                </a:lnTo>
                <a:lnTo>
                  <a:pt x="5330" y="627"/>
                </a:lnTo>
                <a:lnTo>
                  <a:pt x="5322" y="603"/>
                </a:lnTo>
                <a:lnTo>
                  <a:pt x="5318" y="584"/>
                </a:lnTo>
                <a:lnTo>
                  <a:pt x="5320" y="584"/>
                </a:lnTo>
                <a:lnTo>
                  <a:pt x="5323" y="582"/>
                </a:lnTo>
                <a:lnTo>
                  <a:pt x="5326" y="579"/>
                </a:lnTo>
                <a:lnTo>
                  <a:pt x="5329" y="576"/>
                </a:lnTo>
                <a:lnTo>
                  <a:pt x="5337" y="566"/>
                </a:lnTo>
                <a:lnTo>
                  <a:pt x="5344" y="555"/>
                </a:lnTo>
                <a:lnTo>
                  <a:pt x="5351" y="544"/>
                </a:lnTo>
                <a:lnTo>
                  <a:pt x="5358" y="535"/>
                </a:lnTo>
                <a:lnTo>
                  <a:pt x="5361" y="530"/>
                </a:lnTo>
                <a:lnTo>
                  <a:pt x="5364" y="527"/>
                </a:lnTo>
                <a:lnTo>
                  <a:pt x="5366" y="525"/>
                </a:lnTo>
                <a:lnTo>
                  <a:pt x="5368" y="525"/>
                </a:lnTo>
                <a:lnTo>
                  <a:pt x="5371" y="516"/>
                </a:lnTo>
                <a:lnTo>
                  <a:pt x="5372" y="508"/>
                </a:lnTo>
                <a:lnTo>
                  <a:pt x="5373" y="502"/>
                </a:lnTo>
                <a:lnTo>
                  <a:pt x="5372" y="498"/>
                </a:lnTo>
                <a:lnTo>
                  <a:pt x="5371" y="494"/>
                </a:lnTo>
                <a:lnTo>
                  <a:pt x="5368" y="493"/>
                </a:lnTo>
                <a:lnTo>
                  <a:pt x="5365" y="492"/>
                </a:lnTo>
                <a:lnTo>
                  <a:pt x="5361" y="493"/>
                </a:lnTo>
                <a:lnTo>
                  <a:pt x="5340" y="500"/>
                </a:lnTo>
                <a:lnTo>
                  <a:pt x="5313" y="506"/>
                </a:lnTo>
                <a:close/>
                <a:moveTo>
                  <a:pt x="5596" y="463"/>
                </a:moveTo>
                <a:lnTo>
                  <a:pt x="5596" y="460"/>
                </a:lnTo>
                <a:lnTo>
                  <a:pt x="5595" y="457"/>
                </a:lnTo>
                <a:lnTo>
                  <a:pt x="5594" y="453"/>
                </a:lnTo>
                <a:lnTo>
                  <a:pt x="5592" y="451"/>
                </a:lnTo>
                <a:lnTo>
                  <a:pt x="5587" y="446"/>
                </a:lnTo>
                <a:lnTo>
                  <a:pt x="5581" y="442"/>
                </a:lnTo>
                <a:lnTo>
                  <a:pt x="5572" y="439"/>
                </a:lnTo>
                <a:lnTo>
                  <a:pt x="5564" y="435"/>
                </a:lnTo>
                <a:lnTo>
                  <a:pt x="5554" y="433"/>
                </a:lnTo>
                <a:lnTo>
                  <a:pt x="5545" y="431"/>
                </a:lnTo>
                <a:lnTo>
                  <a:pt x="5535" y="430"/>
                </a:lnTo>
                <a:lnTo>
                  <a:pt x="5526" y="430"/>
                </a:lnTo>
                <a:lnTo>
                  <a:pt x="5516" y="431"/>
                </a:lnTo>
                <a:lnTo>
                  <a:pt x="5509" y="432"/>
                </a:lnTo>
                <a:lnTo>
                  <a:pt x="5503" y="433"/>
                </a:lnTo>
                <a:lnTo>
                  <a:pt x="5497" y="436"/>
                </a:lnTo>
                <a:lnTo>
                  <a:pt x="5495" y="438"/>
                </a:lnTo>
                <a:lnTo>
                  <a:pt x="5494" y="440"/>
                </a:lnTo>
                <a:lnTo>
                  <a:pt x="5493" y="442"/>
                </a:lnTo>
                <a:lnTo>
                  <a:pt x="5493" y="444"/>
                </a:lnTo>
                <a:lnTo>
                  <a:pt x="5490" y="447"/>
                </a:lnTo>
                <a:lnTo>
                  <a:pt x="5488" y="452"/>
                </a:lnTo>
                <a:lnTo>
                  <a:pt x="5487" y="461"/>
                </a:lnTo>
                <a:lnTo>
                  <a:pt x="5487" y="471"/>
                </a:lnTo>
                <a:lnTo>
                  <a:pt x="5487" y="497"/>
                </a:lnTo>
                <a:lnTo>
                  <a:pt x="5489" y="526"/>
                </a:lnTo>
                <a:lnTo>
                  <a:pt x="5491" y="557"/>
                </a:lnTo>
                <a:lnTo>
                  <a:pt x="5494" y="585"/>
                </a:lnTo>
                <a:lnTo>
                  <a:pt x="5496" y="608"/>
                </a:lnTo>
                <a:lnTo>
                  <a:pt x="5496" y="624"/>
                </a:lnTo>
                <a:lnTo>
                  <a:pt x="5494" y="625"/>
                </a:lnTo>
                <a:lnTo>
                  <a:pt x="5492" y="626"/>
                </a:lnTo>
                <a:lnTo>
                  <a:pt x="5490" y="627"/>
                </a:lnTo>
                <a:lnTo>
                  <a:pt x="5488" y="630"/>
                </a:lnTo>
                <a:lnTo>
                  <a:pt x="5483" y="636"/>
                </a:lnTo>
                <a:lnTo>
                  <a:pt x="5478" y="643"/>
                </a:lnTo>
                <a:lnTo>
                  <a:pt x="5473" y="649"/>
                </a:lnTo>
                <a:lnTo>
                  <a:pt x="5469" y="656"/>
                </a:lnTo>
                <a:lnTo>
                  <a:pt x="5464" y="660"/>
                </a:lnTo>
                <a:lnTo>
                  <a:pt x="5460" y="661"/>
                </a:lnTo>
                <a:lnTo>
                  <a:pt x="5462" y="679"/>
                </a:lnTo>
                <a:lnTo>
                  <a:pt x="5465" y="705"/>
                </a:lnTo>
                <a:lnTo>
                  <a:pt x="5465" y="712"/>
                </a:lnTo>
                <a:lnTo>
                  <a:pt x="5465" y="718"/>
                </a:lnTo>
                <a:lnTo>
                  <a:pt x="5464" y="724"/>
                </a:lnTo>
                <a:lnTo>
                  <a:pt x="5463" y="730"/>
                </a:lnTo>
                <a:lnTo>
                  <a:pt x="5461" y="734"/>
                </a:lnTo>
                <a:lnTo>
                  <a:pt x="5458" y="737"/>
                </a:lnTo>
                <a:lnTo>
                  <a:pt x="5454" y="739"/>
                </a:lnTo>
                <a:lnTo>
                  <a:pt x="5450" y="740"/>
                </a:lnTo>
                <a:lnTo>
                  <a:pt x="5449" y="735"/>
                </a:lnTo>
                <a:lnTo>
                  <a:pt x="5447" y="731"/>
                </a:lnTo>
                <a:lnTo>
                  <a:pt x="5445" y="729"/>
                </a:lnTo>
                <a:lnTo>
                  <a:pt x="5442" y="727"/>
                </a:lnTo>
                <a:lnTo>
                  <a:pt x="5438" y="729"/>
                </a:lnTo>
                <a:lnTo>
                  <a:pt x="5433" y="730"/>
                </a:lnTo>
                <a:lnTo>
                  <a:pt x="5429" y="732"/>
                </a:lnTo>
                <a:lnTo>
                  <a:pt x="5426" y="735"/>
                </a:lnTo>
                <a:lnTo>
                  <a:pt x="5422" y="737"/>
                </a:lnTo>
                <a:lnTo>
                  <a:pt x="5420" y="741"/>
                </a:lnTo>
                <a:lnTo>
                  <a:pt x="5418" y="744"/>
                </a:lnTo>
                <a:lnTo>
                  <a:pt x="5417" y="748"/>
                </a:lnTo>
                <a:lnTo>
                  <a:pt x="5417" y="750"/>
                </a:lnTo>
                <a:lnTo>
                  <a:pt x="5419" y="752"/>
                </a:lnTo>
                <a:lnTo>
                  <a:pt x="5422" y="754"/>
                </a:lnTo>
                <a:lnTo>
                  <a:pt x="5427" y="754"/>
                </a:lnTo>
                <a:lnTo>
                  <a:pt x="5428" y="757"/>
                </a:lnTo>
                <a:lnTo>
                  <a:pt x="5430" y="760"/>
                </a:lnTo>
                <a:lnTo>
                  <a:pt x="5432" y="762"/>
                </a:lnTo>
                <a:lnTo>
                  <a:pt x="5436" y="763"/>
                </a:lnTo>
                <a:lnTo>
                  <a:pt x="5446" y="766"/>
                </a:lnTo>
                <a:lnTo>
                  <a:pt x="5456" y="768"/>
                </a:lnTo>
                <a:lnTo>
                  <a:pt x="5467" y="770"/>
                </a:lnTo>
                <a:lnTo>
                  <a:pt x="5476" y="772"/>
                </a:lnTo>
                <a:lnTo>
                  <a:pt x="5480" y="774"/>
                </a:lnTo>
                <a:lnTo>
                  <a:pt x="5483" y="775"/>
                </a:lnTo>
                <a:lnTo>
                  <a:pt x="5485" y="778"/>
                </a:lnTo>
                <a:lnTo>
                  <a:pt x="5485" y="781"/>
                </a:lnTo>
                <a:lnTo>
                  <a:pt x="5492" y="780"/>
                </a:lnTo>
                <a:lnTo>
                  <a:pt x="5497" y="779"/>
                </a:lnTo>
                <a:lnTo>
                  <a:pt x="5502" y="778"/>
                </a:lnTo>
                <a:lnTo>
                  <a:pt x="5505" y="775"/>
                </a:lnTo>
                <a:lnTo>
                  <a:pt x="5507" y="772"/>
                </a:lnTo>
                <a:lnTo>
                  <a:pt x="5508" y="768"/>
                </a:lnTo>
                <a:lnTo>
                  <a:pt x="5509" y="761"/>
                </a:lnTo>
                <a:lnTo>
                  <a:pt x="5509" y="754"/>
                </a:lnTo>
                <a:lnTo>
                  <a:pt x="5505" y="754"/>
                </a:lnTo>
                <a:lnTo>
                  <a:pt x="5501" y="753"/>
                </a:lnTo>
                <a:lnTo>
                  <a:pt x="5499" y="752"/>
                </a:lnTo>
                <a:lnTo>
                  <a:pt x="5496" y="751"/>
                </a:lnTo>
                <a:lnTo>
                  <a:pt x="5494" y="746"/>
                </a:lnTo>
                <a:lnTo>
                  <a:pt x="5493" y="741"/>
                </a:lnTo>
                <a:lnTo>
                  <a:pt x="5495" y="731"/>
                </a:lnTo>
                <a:lnTo>
                  <a:pt x="5496" y="721"/>
                </a:lnTo>
                <a:lnTo>
                  <a:pt x="5494" y="721"/>
                </a:lnTo>
                <a:lnTo>
                  <a:pt x="5493" y="720"/>
                </a:lnTo>
                <a:lnTo>
                  <a:pt x="5493" y="718"/>
                </a:lnTo>
                <a:lnTo>
                  <a:pt x="5494" y="717"/>
                </a:lnTo>
                <a:lnTo>
                  <a:pt x="5500" y="712"/>
                </a:lnTo>
                <a:lnTo>
                  <a:pt x="5506" y="706"/>
                </a:lnTo>
                <a:lnTo>
                  <a:pt x="5521" y="697"/>
                </a:lnTo>
                <a:lnTo>
                  <a:pt x="5529" y="692"/>
                </a:lnTo>
                <a:lnTo>
                  <a:pt x="5530" y="678"/>
                </a:lnTo>
                <a:lnTo>
                  <a:pt x="5532" y="665"/>
                </a:lnTo>
                <a:lnTo>
                  <a:pt x="5536" y="654"/>
                </a:lnTo>
                <a:lnTo>
                  <a:pt x="5541" y="643"/>
                </a:lnTo>
                <a:lnTo>
                  <a:pt x="5547" y="635"/>
                </a:lnTo>
                <a:lnTo>
                  <a:pt x="5553" y="625"/>
                </a:lnTo>
                <a:lnTo>
                  <a:pt x="5560" y="618"/>
                </a:lnTo>
                <a:lnTo>
                  <a:pt x="5566" y="610"/>
                </a:lnTo>
                <a:lnTo>
                  <a:pt x="5580" y="597"/>
                </a:lnTo>
                <a:lnTo>
                  <a:pt x="5591" y="583"/>
                </a:lnTo>
                <a:lnTo>
                  <a:pt x="5596" y="576"/>
                </a:lnTo>
                <a:lnTo>
                  <a:pt x="5600" y="568"/>
                </a:lnTo>
                <a:lnTo>
                  <a:pt x="5603" y="560"/>
                </a:lnTo>
                <a:lnTo>
                  <a:pt x="5603" y="551"/>
                </a:lnTo>
                <a:lnTo>
                  <a:pt x="5607" y="550"/>
                </a:lnTo>
                <a:lnTo>
                  <a:pt x="5610" y="547"/>
                </a:lnTo>
                <a:lnTo>
                  <a:pt x="5612" y="543"/>
                </a:lnTo>
                <a:lnTo>
                  <a:pt x="5613" y="538"/>
                </a:lnTo>
                <a:lnTo>
                  <a:pt x="5614" y="523"/>
                </a:lnTo>
                <a:lnTo>
                  <a:pt x="5613" y="507"/>
                </a:lnTo>
                <a:lnTo>
                  <a:pt x="5610" y="490"/>
                </a:lnTo>
                <a:lnTo>
                  <a:pt x="5607" y="477"/>
                </a:lnTo>
                <a:lnTo>
                  <a:pt x="5604" y="470"/>
                </a:lnTo>
                <a:lnTo>
                  <a:pt x="5602" y="466"/>
                </a:lnTo>
                <a:lnTo>
                  <a:pt x="5600" y="463"/>
                </a:lnTo>
                <a:lnTo>
                  <a:pt x="5596" y="463"/>
                </a:lnTo>
                <a:close/>
                <a:moveTo>
                  <a:pt x="6420" y="2791"/>
                </a:moveTo>
                <a:lnTo>
                  <a:pt x="6414" y="2817"/>
                </a:lnTo>
                <a:lnTo>
                  <a:pt x="6406" y="2844"/>
                </a:lnTo>
                <a:lnTo>
                  <a:pt x="6398" y="2870"/>
                </a:lnTo>
                <a:lnTo>
                  <a:pt x="6389" y="2895"/>
                </a:lnTo>
                <a:lnTo>
                  <a:pt x="6380" y="2919"/>
                </a:lnTo>
                <a:lnTo>
                  <a:pt x="6369" y="2944"/>
                </a:lnTo>
                <a:lnTo>
                  <a:pt x="6358" y="2967"/>
                </a:lnTo>
                <a:lnTo>
                  <a:pt x="6346" y="2990"/>
                </a:lnTo>
                <a:lnTo>
                  <a:pt x="6334" y="3012"/>
                </a:lnTo>
                <a:lnTo>
                  <a:pt x="6320" y="3033"/>
                </a:lnTo>
                <a:lnTo>
                  <a:pt x="6305" y="3054"/>
                </a:lnTo>
                <a:lnTo>
                  <a:pt x="6291" y="3073"/>
                </a:lnTo>
                <a:lnTo>
                  <a:pt x="6274" y="3093"/>
                </a:lnTo>
                <a:lnTo>
                  <a:pt x="6257" y="3111"/>
                </a:lnTo>
                <a:lnTo>
                  <a:pt x="6240" y="3128"/>
                </a:lnTo>
                <a:lnTo>
                  <a:pt x="6221" y="3145"/>
                </a:lnTo>
                <a:lnTo>
                  <a:pt x="6202" y="3161"/>
                </a:lnTo>
                <a:lnTo>
                  <a:pt x="6182" y="3176"/>
                </a:lnTo>
                <a:lnTo>
                  <a:pt x="6161" y="3190"/>
                </a:lnTo>
                <a:lnTo>
                  <a:pt x="6140" y="3203"/>
                </a:lnTo>
                <a:lnTo>
                  <a:pt x="6118" y="3216"/>
                </a:lnTo>
                <a:lnTo>
                  <a:pt x="6095" y="3227"/>
                </a:lnTo>
                <a:lnTo>
                  <a:pt x="6071" y="3238"/>
                </a:lnTo>
                <a:lnTo>
                  <a:pt x="6047" y="3247"/>
                </a:lnTo>
                <a:lnTo>
                  <a:pt x="6021" y="3256"/>
                </a:lnTo>
                <a:lnTo>
                  <a:pt x="5995" y="3263"/>
                </a:lnTo>
                <a:lnTo>
                  <a:pt x="5968" y="3269"/>
                </a:lnTo>
                <a:lnTo>
                  <a:pt x="5939" y="3275"/>
                </a:lnTo>
                <a:lnTo>
                  <a:pt x="5911" y="3279"/>
                </a:lnTo>
                <a:lnTo>
                  <a:pt x="5881" y="3283"/>
                </a:lnTo>
                <a:lnTo>
                  <a:pt x="5852" y="3285"/>
                </a:lnTo>
                <a:lnTo>
                  <a:pt x="5820" y="3286"/>
                </a:lnTo>
                <a:lnTo>
                  <a:pt x="5792" y="3286"/>
                </a:lnTo>
                <a:lnTo>
                  <a:pt x="5765" y="3285"/>
                </a:lnTo>
                <a:lnTo>
                  <a:pt x="5737" y="3282"/>
                </a:lnTo>
                <a:lnTo>
                  <a:pt x="5710" y="3279"/>
                </a:lnTo>
                <a:lnTo>
                  <a:pt x="5684" y="3274"/>
                </a:lnTo>
                <a:lnTo>
                  <a:pt x="5657" y="3268"/>
                </a:lnTo>
                <a:lnTo>
                  <a:pt x="5632" y="3261"/>
                </a:lnTo>
                <a:lnTo>
                  <a:pt x="5608" y="3253"/>
                </a:lnTo>
                <a:lnTo>
                  <a:pt x="5584" y="3244"/>
                </a:lnTo>
                <a:lnTo>
                  <a:pt x="5560" y="3234"/>
                </a:lnTo>
                <a:lnTo>
                  <a:pt x="5536" y="3223"/>
                </a:lnTo>
                <a:lnTo>
                  <a:pt x="5514" y="3210"/>
                </a:lnTo>
                <a:lnTo>
                  <a:pt x="5492" y="3198"/>
                </a:lnTo>
                <a:lnTo>
                  <a:pt x="5472" y="3183"/>
                </a:lnTo>
                <a:lnTo>
                  <a:pt x="5451" y="3168"/>
                </a:lnTo>
                <a:lnTo>
                  <a:pt x="5432" y="3152"/>
                </a:lnTo>
                <a:lnTo>
                  <a:pt x="5413" y="3136"/>
                </a:lnTo>
                <a:lnTo>
                  <a:pt x="5395" y="3118"/>
                </a:lnTo>
                <a:lnTo>
                  <a:pt x="5378" y="3099"/>
                </a:lnTo>
                <a:lnTo>
                  <a:pt x="5361" y="3080"/>
                </a:lnTo>
                <a:lnTo>
                  <a:pt x="5346" y="3060"/>
                </a:lnTo>
                <a:lnTo>
                  <a:pt x="5330" y="3039"/>
                </a:lnTo>
                <a:lnTo>
                  <a:pt x="5317" y="3016"/>
                </a:lnTo>
                <a:lnTo>
                  <a:pt x="5304" y="2994"/>
                </a:lnTo>
                <a:lnTo>
                  <a:pt x="5291" y="2971"/>
                </a:lnTo>
                <a:lnTo>
                  <a:pt x="5281" y="2947"/>
                </a:lnTo>
                <a:lnTo>
                  <a:pt x="5270" y="2923"/>
                </a:lnTo>
                <a:lnTo>
                  <a:pt x="5261" y="2897"/>
                </a:lnTo>
                <a:lnTo>
                  <a:pt x="5252" y="2871"/>
                </a:lnTo>
                <a:lnTo>
                  <a:pt x="5245" y="2845"/>
                </a:lnTo>
                <a:lnTo>
                  <a:pt x="5239" y="2818"/>
                </a:lnTo>
                <a:lnTo>
                  <a:pt x="5234" y="2791"/>
                </a:lnTo>
                <a:lnTo>
                  <a:pt x="5022" y="2791"/>
                </a:lnTo>
                <a:lnTo>
                  <a:pt x="5017" y="2802"/>
                </a:lnTo>
                <a:lnTo>
                  <a:pt x="5011" y="2814"/>
                </a:lnTo>
                <a:lnTo>
                  <a:pt x="5004" y="2826"/>
                </a:lnTo>
                <a:lnTo>
                  <a:pt x="4998" y="2837"/>
                </a:lnTo>
                <a:lnTo>
                  <a:pt x="4992" y="2853"/>
                </a:lnTo>
                <a:lnTo>
                  <a:pt x="4986" y="2869"/>
                </a:lnTo>
                <a:lnTo>
                  <a:pt x="4983" y="2884"/>
                </a:lnTo>
                <a:lnTo>
                  <a:pt x="4982" y="2900"/>
                </a:lnTo>
                <a:lnTo>
                  <a:pt x="4983" y="2916"/>
                </a:lnTo>
                <a:lnTo>
                  <a:pt x="4986" y="2933"/>
                </a:lnTo>
                <a:lnTo>
                  <a:pt x="4994" y="2966"/>
                </a:lnTo>
                <a:lnTo>
                  <a:pt x="4999" y="2989"/>
                </a:lnTo>
                <a:lnTo>
                  <a:pt x="5005" y="3013"/>
                </a:lnTo>
                <a:lnTo>
                  <a:pt x="5016" y="3050"/>
                </a:lnTo>
                <a:lnTo>
                  <a:pt x="5024" y="3089"/>
                </a:lnTo>
                <a:lnTo>
                  <a:pt x="5031" y="3119"/>
                </a:lnTo>
                <a:lnTo>
                  <a:pt x="5036" y="3142"/>
                </a:lnTo>
                <a:lnTo>
                  <a:pt x="5039" y="3159"/>
                </a:lnTo>
                <a:lnTo>
                  <a:pt x="5041" y="3172"/>
                </a:lnTo>
                <a:lnTo>
                  <a:pt x="5043" y="3185"/>
                </a:lnTo>
                <a:lnTo>
                  <a:pt x="5045" y="3199"/>
                </a:lnTo>
                <a:lnTo>
                  <a:pt x="5047" y="3214"/>
                </a:lnTo>
                <a:lnTo>
                  <a:pt x="5047" y="3285"/>
                </a:lnTo>
                <a:lnTo>
                  <a:pt x="5042" y="3324"/>
                </a:lnTo>
                <a:lnTo>
                  <a:pt x="5037" y="3363"/>
                </a:lnTo>
                <a:lnTo>
                  <a:pt x="5031" y="3401"/>
                </a:lnTo>
                <a:lnTo>
                  <a:pt x="5025" y="3440"/>
                </a:lnTo>
                <a:lnTo>
                  <a:pt x="5019" y="3462"/>
                </a:lnTo>
                <a:lnTo>
                  <a:pt x="5013" y="3485"/>
                </a:lnTo>
                <a:lnTo>
                  <a:pt x="5007" y="3507"/>
                </a:lnTo>
                <a:lnTo>
                  <a:pt x="5001" y="3529"/>
                </a:lnTo>
                <a:lnTo>
                  <a:pt x="4995" y="3550"/>
                </a:lnTo>
                <a:lnTo>
                  <a:pt x="4988" y="3572"/>
                </a:lnTo>
                <a:lnTo>
                  <a:pt x="4983" y="3594"/>
                </a:lnTo>
                <a:lnTo>
                  <a:pt x="4977" y="3616"/>
                </a:lnTo>
                <a:lnTo>
                  <a:pt x="4952" y="3681"/>
                </a:lnTo>
                <a:lnTo>
                  <a:pt x="4925" y="3748"/>
                </a:lnTo>
                <a:lnTo>
                  <a:pt x="4912" y="3783"/>
                </a:lnTo>
                <a:lnTo>
                  <a:pt x="4898" y="3818"/>
                </a:lnTo>
                <a:lnTo>
                  <a:pt x="4885" y="3853"/>
                </a:lnTo>
                <a:lnTo>
                  <a:pt x="4873" y="3888"/>
                </a:lnTo>
                <a:lnTo>
                  <a:pt x="4862" y="3924"/>
                </a:lnTo>
                <a:lnTo>
                  <a:pt x="4852" y="3960"/>
                </a:lnTo>
                <a:lnTo>
                  <a:pt x="4843" y="3996"/>
                </a:lnTo>
                <a:lnTo>
                  <a:pt x="4837" y="4032"/>
                </a:lnTo>
                <a:lnTo>
                  <a:pt x="4832" y="4068"/>
                </a:lnTo>
                <a:lnTo>
                  <a:pt x="4829" y="4102"/>
                </a:lnTo>
                <a:lnTo>
                  <a:pt x="4829" y="4120"/>
                </a:lnTo>
                <a:lnTo>
                  <a:pt x="4829" y="4137"/>
                </a:lnTo>
                <a:lnTo>
                  <a:pt x="4829" y="4155"/>
                </a:lnTo>
                <a:lnTo>
                  <a:pt x="4831" y="4172"/>
                </a:lnTo>
                <a:lnTo>
                  <a:pt x="4833" y="4187"/>
                </a:lnTo>
                <a:lnTo>
                  <a:pt x="4835" y="4201"/>
                </a:lnTo>
                <a:lnTo>
                  <a:pt x="4838" y="4216"/>
                </a:lnTo>
                <a:lnTo>
                  <a:pt x="4841" y="4230"/>
                </a:lnTo>
                <a:lnTo>
                  <a:pt x="4845" y="4245"/>
                </a:lnTo>
                <a:lnTo>
                  <a:pt x="4850" y="4258"/>
                </a:lnTo>
                <a:lnTo>
                  <a:pt x="4855" y="4272"/>
                </a:lnTo>
                <a:lnTo>
                  <a:pt x="4861" y="4285"/>
                </a:lnTo>
                <a:lnTo>
                  <a:pt x="4867" y="4298"/>
                </a:lnTo>
                <a:lnTo>
                  <a:pt x="4874" y="4311"/>
                </a:lnTo>
                <a:lnTo>
                  <a:pt x="4881" y="4324"/>
                </a:lnTo>
                <a:lnTo>
                  <a:pt x="4889" y="4335"/>
                </a:lnTo>
                <a:lnTo>
                  <a:pt x="4897" y="4347"/>
                </a:lnTo>
                <a:lnTo>
                  <a:pt x="4905" y="4359"/>
                </a:lnTo>
                <a:lnTo>
                  <a:pt x="4915" y="4370"/>
                </a:lnTo>
                <a:lnTo>
                  <a:pt x="4924" y="4381"/>
                </a:lnTo>
                <a:lnTo>
                  <a:pt x="4935" y="4391"/>
                </a:lnTo>
                <a:lnTo>
                  <a:pt x="4944" y="4401"/>
                </a:lnTo>
                <a:lnTo>
                  <a:pt x="4956" y="4410"/>
                </a:lnTo>
                <a:lnTo>
                  <a:pt x="4966" y="4420"/>
                </a:lnTo>
                <a:lnTo>
                  <a:pt x="4978" y="4428"/>
                </a:lnTo>
                <a:lnTo>
                  <a:pt x="4990" y="4436"/>
                </a:lnTo>
                <a:lnTo>
                  <a:pt x="5002" y="4443"/>
                </a:lnTo>
                <a:lnTo>
                  <a:pt x="5015" y="4450"/>
                </a:lnTo>
                <a:lnTo>
                  <a:pt x="5027" y="4457"/>
                </a:lnTo>
                <a:lnTo>
                  <a:pt x="5040" y="4463"/>
                </a:lnTo>
                <a:lnTo>
                  <a:pt x="5054" y="4468"/>
                </a:lnTo>
                <a:lnTo>
                  <a:pt x="5067" y="4472"/>
                </a:lnTo>
                <a:lnTo>
                  <a:pt x="5082" y="4477"/>
                </a:lnTo>
                <a:lnTo>
                  <a:pt x="5096" y="4480"/>
                </a:lnTo>
                <a:lnTo>
                  <a:pt x="5110" y="4483"/>
                </a:lnTo>
                <a:lnTo>
                  <a:pt x="5125" y="4485"/>
                </a:lnTo>
                <a:lnTo>
                  <a:pt x="5143" y="4487"/>
                </a:lnTo>
                <a:lnTo>
                  <a:pt x="5161" y="4488"/>
                </a:lnTo>
                <a:lnTo>
                  <a:pt x="5178" y="4489"/>
                </a:lnTo>
                <a:lnTo>
                  <a:pt x="5195" y="4489"/>
                </a:lnTo>
                <a:lnTo>
                  <a:pt x="5210" y="4488"/>
                </a:lnTo>
                <a:lnTo>
                  <a:pt x="5226" y="4486"/>
                </a:lnTo>
                <a:lnTo>
                  <a:pt x="5242" y="4484"/>
                </a:lnTo>
                <a:lnTo>
                  <a:pt x="5257" y="4482"/>
                </a:lnTo>
                <a:lnTo>
                  <a:pt x="5271" y="4478"/>
                </a:lnTo>
                <a:lnTo>
                  <a:pt x="5285" y="4473"/>
                </a:lnTo>
                <a:lnTo>
                  <a:pt x="5299" y="4469"/>
                </a:lnTo>
                <a:lnTo>
                  <a:pt x="5312" y="4464"/>
                </a:lnTo>
                <a:lnTo>
                  <a:pt x="5325" y="4458"/>
                </a:lnTo>
                <a:lnTo>
                  <a:pt x="5338" y="4450"/>
                </a:lnTo>
                <a:lnTo>
                  <a:pt x="5349" y="4443"/>
                </a:lnTo>
                <a:lnTo>
                  <a:pt x="5361" y="4436"/>
                </a:lnTo>
                <a:lnTo>
                  <a:pt x="5372" y="4427"/>
                </a:lnTo>
                <a:lnTo>
                  <a:pt x="5383" y="4418"/>
                </a:lnTo>
                <a:lnTo>
                  <a:pt x="5392" y="4407"/>
                </a:lnTo>
                <a:lnTo>
                  <a:pt x="5403" y="4397"/>
                </a:lnTo>
                <a:lnTo>
                  <a:pt x="5412" y="4386"/>
                </a:lnTo>
                <a:lnTo>
                  <a:pt x="5421" y="4374"/>
                </a:lnTo>
                <a:lnTo>
                  <a:pt x="5429" y="4362"/>
                </a:lnTo>
                <a:lnTo>
                  <a:pt x="5438" y="4349"/>
                </a:lnTo>
                <a:lnTo>
                  <a:pt x="5445" y="4335"/>
                </a:lnTo>
                <a:lnTo>
                  <a:pt x="5452" y="4321"/>
                </a:lnTo>
                <a:lnTo>
                  <a:pt x="5460" y="4306"/>
                </a:lnTo>
                <a:lnTo>
                  <a:pt x="5466" y="4291"/>
                </a:lnTo>
                <a:lnTo>
                  <a:pt x="5471" y="4275"/>
                </a:lnTo>
                <a:lnTo>
                  <a:pt x="5478" y="4258"/>
                </a:lnTo>
                <a:lnTo>
                  <a:pt x="5482" y="4242"/>
                </a:lnTo>
                <a:lnTo>
                  <a:pt x="5487" y="4224"/>
                </a:lnTo>
                <a:lnTo>
                  <a:pt x="5491" y="4201"/>
                </a:lnTo>
                <a:lnTo>
                  <a:pt x="5495" y="4180"/>
                </a:lnTo>
                <a:lnTo>
                  <a:pt x="5497" y="4159"/>
                </a:lnTo>
                <a:lnTo>
                  <a:pt x="5499" y="4138"/>
                </a:lnTo>
                <a:lnTo>
                  <a:pt x="5499" y="4118"/>
                </a:lnTo>
                <a:lnTo>
                  <a:pt x="5497" y="4098"/>
                </a:lnTo>
                <a:lnTo>
                  <a:pt x="5495" y="4078"/>
                </a:lnTo>
                <a:lnTo>
                  <a:pt x="5492" y="4059"/>
                </a:lnTo>
                <a:lnTo>
                  <a:pt x="5488" y="4039"/>
                </a:lnTo>
                <a:lnTo>
                  <a:pt x="5484" y="4020"/>
                </a:lnTo>
                <a:lnTo>
                  <a:pt x="5479" y="4000"/>
                </a:lnTo>
                <a:lnTo>
                  <a:pt x="5472" y="3980"/>
                </a:lnTo>
                <a:lnTo>
                  <a:pt x="5459" y="3939"/>
                </a:lnTo>
                <a:lnTo>
                  <a:pt x="5444" y="3897"/>
                </a:lnTo>
                <a:lnTo>
                  <a:pt x="5428" y="3866"/>
                </a:lnTo>
                <a:lnTo>
                  <a:pt x="5412" y="3837"/>
                </a:lnTo>
                <a:lnTo>
                  <a:pt x="5395" y="3808"/>
                </a:lnTo>
                <a:lnTo>
                  <a:pt x="5379" y="3779"/>
                </a:lnTo>
                <a:lnTo>
                  <a:pt x="5361" y="3750"/>
                </a:lnTo>
                <a:lnTo>
                  <a:pt x="5343" y="3722"/>
                </a:lnTo>
                <a:lnTo>
                  <a:pt x="5325" y="3693"/>
                </a:lnTo>
                <a:lnTo>
                  <a:pt x="5306" y="3665"/>
                </a:lnTo>
                <a:lnTo>
                  <a:pt x="5307" y="3655"/>
                </a:lnTo>
                <a:lnTo>
                  <a:pt x="5307" y="3646"/>
                </a:lnTo>
                <a:lnTo>
                  <a:pt x="5311" y="3642"/>
                </a:lnTo>
                <a:lnTo>
                  <a:pt x="5314" y="3638"/>
                </a:lnTo>
                <a:lnTo>
                  <a:pt x="5323" y="3634"/>
                </a:lnTo>
                <a:lnTo>
                  <a:pt x="5338" y="3630"/>
                </a:lnTo>
                <a:lnTo>
                  <a:pt x="5369" y="3623"/>
                </a:lnTo>
                <a:lnTo>
                  <a:pt x="5427" y="3608"/>
                </a:lnTo>
                <a:lnTo>
                  <a:pt x="5444" y="3605"/>
                </a:lnTo>
                <a:lnTo>
                  <a:pt x="5461" y="3602"/>
                </a:lnTo>
                <a:lnTo>
                  <a:pt x="5480" y="3601"/>
                </a:lnTo>
                <a:lnTo>
                  <a:pt x="5497" y="3602"/>
                </a:lnTo>
                <a:lnTo>
                  <a:pt x="5525" y="3602"/>
                </a:lnTo>
                <a:lnTo>
                  <a:pt x="5552" y="3603"/>
                </a:lnTo>
                <a:lnTo>
                  <a:pt x="5581" y="3604"/>
                </a:lnTo>
                <a:lnTo>
                  <a:pt x="5608" y="3605"/>
                </a:lnTo>
                <a:lnTo>
                  <a:pt x="5635" y="3606"/>
                </a:lnTo>
                <a:lnTo>
                  <a:pt x="5662" y="3607"/>
                </a:lnTo>
                <a:lnTo>
                  <a:pt x="5686" y="3608"/>
                </a:lnTo>
                <a:lnTo>
                  <a:pt x="5708" y="3608"/>
                </a:lnTo>
                <a:lnTo>
                  <a:pt x="5712" y="3607"/>
                </a:lnTo>
                <a:lnTo>
                  <a:pt x="5716" y="3606"/>
                </a:lnTo>
                <a:lnTo>
                  <a:pt x="5719" y="3604"/>
                </a:lnTo>
                <a:lnTo>
                  <a:pt x="5724" y="3602"/>
                </a:lnTo>
                <a:lnTo>
                  <a:pt x="5730" y="3596"/>
                </a:lnTo>
                <a:lnTo>
                  <a:pt x="5736" y="3590"/>
                </a:lnTo>
                <a:lnTo>
                  <a:pt x="5756" y="3579"/>
                </a:lnTo>
                <a:lnTo>
                  <a:pt x="5775" y="3569"/>
                </a:lnTo>
                <a:lnTo>
                  <a:pt x="5790" y="3559"/>
                </a:lnTo>
                <a:lnTo>
                  <a:pt x="5798" y="3553"/>
                </a:lnTo>
                <a:lnTo>
                  <a:pt x="5811" y="3546"/>
                </a:lnTo>
                <a:lnTo>
                  <a:pt x="5824" y="3539"/>
                </a:lnTo>
                <a:lnTo>
                  <a:pt x="5842" y="3530"/>
                </a:lnTo>
                <a:lnTo>
                  <a:pt x="5876" y="3515"/>
                </a:lnTo>
                <a:lnTo>
                  <a:pt x="5897" y="3509"/>
                </a:lnTo>
                <a:lnTo>
                  <a:pt x="5919" y="3502"/>
                </a:lnTo>
                <a:lnTo>
                  <a:pt x="5940" y="3496"/>
                </a:lnTo>
                <a:lnTo>
                  <a:pt x="5961" y="3490"/>
                </a:lnTo>
                <a:lnTo>
                  <a:pt x="5973" y="3489"/>
                </a:lnTo>
                <a:lnTo>
                  <a:pt x="5983" y="3488"/>
                </a:lnTo>
                <a:lnTo>
                  <a:pt x="5994" y="3486"/>
                </a:lnTo>
                <a:lnTo>
                  <a:pt x="6003" y="3485"/>
                </a:lnTo>
                <a:lnTo>
                  <a:pt x="6020" y="3478"/>
                </a:lnTo>
                <a:lnTo>
                  <a:pt x="6035" y="3472"/>
                </a:lnTo>
                <a:lnTo>
                  <a:pt x="6044" y="3472"/>
                </a:lnTo>
                <a:lnTo>
                  <a:pt x="6048" y="3474"/>
                </a:lnTo>
                <a:lnTo>
                  <a:pt x="6051" y="3477"/>
                </a:lnTo>
                <a:lnTo>
                  <a:pt x="6053" y="3480"/>
                </a:lnTo>
                <a:lnTo>
                  <a:pt x="6057" y="3487"/>
                </a:lnTo>
                <a:lnTo>
                  <a:pt x="6056" y="3492"/>
                </a:lnTo>
                <a:lnTo>
                  <a:pt x="6050" y="3510"/>
                </a:lnTo>
                <a:lnTo>
                  <a:pt x="6032" y="3553"/>
                </a:lnTo>
                <a:lnTo>
                  <a:pt x="5996" y="3637"/>
                </a:lnTo>
                <a:lnTo>
                  <a:pt x="5981" y="3671"/>
                </a:lnTo>
                <a:lnTo>
                  <a:pt x="5970" y="3699"/>
                </a:lnTo>
                <a:lnTo>
                  <a:pt x="5959" y="3722"/>
                </a:lnTo>
                <a:lnTo>
                  <a:pt x="5951" y="3746"/>
                </a:lnTo>
                <a:lnTo>
                  <a:pt x="5942" y="3772"/>
                </a:lnTo>
                <a:lnTo>
                  <a:pt x="5934" y="3805"/>
                </a:lnTo>
                <a:lnTo>
                  <a:pt x="5923" y="3848"/>
                </a:lnTo>
                <a:lnTo>
                  <a:pt x="5911" y="3903"/>
                </a:lnTo>
                <a:lnTo>
                  <a:pt x="5908" y="3953"/>
                </a:lnTo>
                <a:lnTo>
                  <a:pt x="5903" y="4002"/>
                </a:lnTo>
                <a:lnTo>
                  <a:pt x="5898" y="4052"/>
                </a:lnTo>
                <a:lnTo>
                  <a:pt x="5892" y="4101"/>
                </a:lnTo>
                <a:lnTo>
                  <a:pt x="5883" y="4150"/>
                </a:lnTo>
                <a:lnTo>
                  <a:pt x="5874" y="4198"/>
                </a:lnTo>
                <a:lnTo>
                  <a:pt x="5865" y="4247"/>
                </a:lnTo>
                <a:lnTo>
                  <a:pt x="5853" y="4295"/>
                </a:lnTo>
                <a:lnTo>
                  <a:pt x="5840" y="4343"/>
                </a:lnTo>
                <a:lnTo>
                  <a:pt x="5829" y="4386"/>
                </a:lnTo>
                <a:lnTo>
                  <a:pt x="5822" y="4406"/>
                </a:lnTo>
                <a:lnTo>
                  <a:pt x="5815" y="4426"/>
                </a:lnTo>
                <a:lnTo>
                  <a:pt x="5809" y="4445"/>
                </a:lnTo>
                <a:lnTo>
                  <a:pt x="5800" y="4463"/>
                </a:lnTo>
                <a:lnTo>
                  <a:pt x="5793" y="4481"/>
                </a:lnTo>
                <a:lnTo>
                  <a:pt x="5784" y="4500"/>
                </a:lnTo>
                <a:lnTo>
                  <a:pt x="5774" y="4518"/>
                </a:lnTo>
                <a:lnTo>
                  <a:pt x="5764" y="4536"/>
                </a:lnTo>
                <a:lnTo>
                  <a:pt x="5752" y="4554"/>
                </a:lnTo>
                <a:lnTo>
                  <a:pt x="5739" y="4573"/>
                </a:lnTo>
                <a:lnTo>
                  <a:pt x="5726" y="4592"/>
                </a:lnTo>
                <a:lnTo>
                  <a:pt x="5711" y="4612"/>
                </a:lnTo>
                <a:lnTo>
                  <a:pt x="5693" y="4634"/>
                </a:lnTo>
                <a:lnTo>
                  <a:pt x="5674" y="4655"/>
                </a:lnTo>
                <a:lnTo>
                  <a:pt x="5654" y="4675"/>
                </a:lnTo>
                <a:lnTo>
                  <a:pt x="5634" y="4695"/>
                </a:lnTo>
                <a:lnTo>
                  <a:pt x="5613" y="4713"/>
                </a:lnTo>
                <a:lnTo>
                  <a:pt x="5592" y="4730"/>
                </a:lnTo>
                <a:lnTo>
                  <a:pt x="5570" y="4746"/>
                </a:lnTo>
                <a:lnTo>
                  <a:pt x="5548" y="4761"/>
                </a:lnTo>
                <a:lnTo>
                  <a:pt x="5525" y="4775"/>
                </a:lnTo>
                <a:lnTo>
                  <a:pt x="5502" y="4789"/>
                </a:lnTo>
                <a:lnTo>
                  <a:pt x="5479" y="4801"/>
                </a:lnTo>
                <a:lnTo>
                  <a:pt x="5454" y="4812"/>
                </a:lnTo>
                <a:lnTo>
                  <a:pt x="5429" y="4822"/>
                </a:lnTo>
                <a:lnTo>
                  <a:pt x="5404" y="4833"/>
                </a:lnTo>
                <a:lnTo>
                  <a:pt x="5379" y="4841"/>
                </a:lnTo>
                <a:lnTo>
                  <a:pt x="5353" y="4849"/>
                </a:lnTo>
                <a:lnTo>
                  <a:pt x="5327" y="4856"/>
                </a:lnTo>
                <a:lnTo>
                  <a:pt x="5301" y="4863"/>
                </a:lnTo>
                <a:lnTo>
                  <a:pt x="5275" y="4868"/>
                </a:lnTo>
                <a:lnTo>
                  <a:pt x="5248" y="4873"/>
                </a:lnTo>
                <a:lnTo>
                  <a:pt x="5221" y="4877"/>
                </a:lnTo>
                <a:lnTo>
                  <a:pt x="5195" y="4880"/>
                </a:lnTo>
                <a:lnTo>
                  <a:pt x="5167" y="4883"/>
                </a:lnTo>
                <a:lnTo>
                  <a:pt x="5140" y="4885"/>
                </a:lnTo>
                <a:lnTo>
                  <a:pt x="5113" y="4886"/>
                </a:lnTo>
                <a:lnTo>
                  <a:pt x="5085" y="4886"/>
                </a:lnTo>
                <a:lnTo>
                  <a:pt x="5058" y="4886"/>
                </a:lnTo>
                <a:lnTo>
                  <a:pt x="5031" y="4885"/>
                </a:lnTo>
                <a:lnTo>
                  <a:pt x="5003" y="4883"/>
                </a:lnTo>
                <a:lnTo>
                  <a:pt x="4976" y="4880"/>
                </a:lnTo>
                <a:lnTo>
                  <a:pt x="4948" y="4878"/>
                </a:lnTo>
                <a:lnTo>
                  <a:pt x="4921" y="4874"/>
                </a:lnTo>
                <a:lnTo>
                  <a:pt x="4891" y="4870"/>
                </a:lnTo>
                <a:lnTo>
                  <a:pt x="4861" y="4865"/>
                </a:lnTo>
                <a:lnTo>
                  <a:pt x="4832" y="4858"/>
                </a:lnTo>
                <a:lnTo>
                  <a:pt x="4802" y="4851"/>
                </a:lnTo>
                <a:lnTo>
                  <a:pt x="4773" y="4844"/>
                </a:lnTo>
                <a:lnTo>
                  <a:pt x="4743" y="4834"/>
                </a:lnTo>
                <a:lnTo>
                  <a:pt x="4715" y="4825"/>
                </a:lnTo>
                <a:lnTo>
                  <a:pt x="4687" y="4814"/>
                </a:lnTo>
                <a:lnTo>
                  <a:pt x="4658" y="4802"/>
                </a:lnTo>
                <a:lnTo>
                  <a:pt x="4631" y="4791"/>
                </a:lnTo>
                <a:lnTo>
                  <a:pt x="4604" y="4777"/>
                </a:lnTo>
                <a:lnTo>
                  <a:pt x="4577" y="4763"/>
                </a:lnTo>
                <a:lnTo>
                  <a:pt x="4551" y="4749"/>
                </a:lnTo>
                <a:lnTo>
                  <a:pt x="4525" y="4733"/>
                </a:lnTo>
                <a:lnTo>
                  <a:pt x="4499" y="4717"/>
                </a:lnTo>
                <a:lnTo>
                  <a:pt x="4475" y="4699"/>
                </a:lnTo>
                <a:lnTo>
                  <a:pt x="4451" y="4681"/>
                </a:lnTo>
                <a:lnTo>
                  <a:pt x="4428" y="4662"/>
                </a:lnTo>
                <a:lnTo>
                  <a:pt x="4406" y="4642"/>
                </a:lnTo>
                <a:lnTo>
                  <a:pt x="4384" y="4622"/>
                </a:lnTo>
                <a:lnTo>
                  <a:pt x="4363" y="4601"/>
                </a:lnTo>
                <a:lnTo>
                  <a:pt x="4343" y="4579"/>
                </a:lnTo>
                <a:lnTo>
                  <a:pt x="4324" y="4556"/>
                </a:lnTo>
                <a:lnTo>
                  <a:pt x="4305" y="4533"/>
                </a:lnTo>
                <a:lnTo>
                  <a:pt x="4288" y="4507"/>
                </a:lnTo>
                <a:lnTo>
                  <a:pt x="4271" y="4482"/>
                </a:lnTo>
                <a:lnTo>
                  <a:pt x="4255" y="4456"/>
                </a:lnTo>
                <a:lnTo>
                  <a:pt x="4241" y="4429"/>
                </a:lnTo>
                <a:lnTo>
                  <a:pt x="4227" y="4402"/>
                </a:lnTo>
                <a:lnTo>
                  <a:pt x="4214" y="4373"/>
                </a:lnTo>
                <a:lnTo>
                  <a:pt x="4203" y="4344"/>
                </a:lnTo>
                <a:lnTo>
                  <a:pt x="4192" y="4314"/>
                </a:lnTo>
                <a:lnTo>
                  <a:pt x="4180" y="4273"/>
                </a:lnTo>
                <a:lnTo>
                  <a:pt x="4169" y="4233"/>
                </a:lnTo>
                <a:lnTo>
                  <a:pt x="4160" y="4193"/>
                </a:lnTo>
                <a:lnTo>
                  <a:pt x="4151" y="4153"/>
                </a:lnTo>
                <a:lnTo>
                  <a:pt x="4144" y="4114"/>
                </a:lnTo>
                <a:lnTo>
                  <a:pt x="4139" y="4074"/>
                </a:lnTo>
                <a:lnTo>
                  <a:pt x="4134" y="4035"/>
                </a:lnTo>
                <a:lnTo>
                  <a:pt x="4131" y="3996"/>
                </a:lnTo>
                <a:lnTo>
                  <a:pt x="4128" y="3957"/>
                </a:lnTo>
                <a:lnTo>
                  <a:pt x="4127" y="3917"/>
                </a:lnTo>
                <a:lnTo>
                  <a:pt x="4127" y="3878"/>
                </a:lnTo>
                <a:lnTo>
                  <a:pt x="4128" y="3838"/>
                </a:lnTo>
                <a:lnTo>
                  <a:pt x="4129" y="3797"/>
                </a:lnTo>
                <a:lnTo>
                  <a:pt x="4131" y="3756"/>
                </a:lnTo>
                <a:lnTo>
                  <a:pt x="4134" y="3714"/>
                </a:lnTo>
                <a:lnTo>
                  <a:pt x="4138" y="3672"/>
                </a:lnTo>
                <a:lnTo>
                  <a:pt x="4141" y="3642"/>
                </a:lnTo>
                <a:lnTo>
                  <a:pt x="4144" y="3613"/>
                </a:lnTo>
                <a:lnTo>
                  <a:pt x="4148" y="3584"/>
                </a:lnTo>
                <a:lnTo>
                  <a:pt x="4152" y="3555"/>
                </a:lnTo>
                <a:lnTo>
                  <a:pt x="4158" y="3527"/>
                </a:lnTo>
                <a:lnTo>
                  <a:pt x="4163" y="3499"/>
                </a:lnTo>
                <a:lnTo>
                  <a:pt x="4169" y="3472"/>
                </a:lnTo>
                <a:lnTo>
                  <a:pt x="4175" y="3444"/>
                </a:lnTo>
                <a:lnTo>
                  <a:pt x="4182" y="3419"/>
                </a:lnTo>
                <a:lnTo>
                  <a:pt x="4189" y="3393"/>
                </a:lnTo>
                <a:lnTo>
                  <a:pt x="4196" y="3369"/>
                </a:lnTo>
                <a:lnTo>
                  <a:pt x="4204" y="3344"/>
                </a:lnTo>
                <a:lnTo>
                  <a:pt x="4212" y="3320"/>
                </a:lnTo>
                <a:lnTo>
                  <a:pt x="4221" y="3298"/>
                </a:lnTo>
                <a:lnTo>
                  <a:pt x="4229" y="3276"/>
                </a:lnTo>
                <a:lnTo>
                  <a:pt x="4239" y="3255"/>
                </a:lnTo>
                <a:lnTo>
                  <a:pt x="4264" y="3198"/>
                </a:lnTo>
                <a:lnTo>
                  <a:pt x="4290" y="3138"/>
                </a:lnTo>
                <a:lnTo>
                  <a:pt x="4318" y="3077"/>
                </a:lnTo>
                <a:lnTo>
                  <a:pt x="4348" y="3016"/>
                </a:lnTo>
                <a:lnTo>
                  <a:pt x="4364" y="2987"/>
                </a:lnTo>
                <a:lnTo>
                  <a:pt x="4381" y="2957"/>
                </a:lnTo>
                <a:lnTo>
                  <a:pt x="4398" y="2929"/>
                </a:lnTo>
                <a:lnTo>
                  <a:pt x="4416" y="2900"/>
                </a:lnTo>
                <a:lnTo>
                  <a:pt x="4434" y="2874"/>
                </a:lnTo>
                <a:lnTo>
                  <a:pt x="4454" y="2849"/>
                </a:lnTo>
                <a:lnTo>
                  <a:pt x="4474" y="2825"/>
                </a:lnTo>
                <a:lnTo>
                  <a:pt x="4495" y="2801"/>
                </a:lnTo>
                <a:lnTo>
                  <a:pt x="4499" y="2796"/>
                </a:lnTo>
                <a:lnTo>
                  <a:pt x="4500" y="2791"/>
                </a:lnTo>
                <a:lnTo>
                  <a:pt x="4500" y="2791"/>
                </a:lnTo>
                <a:lnTo>
                  <a:pt x="4500" y="2791"/>
                </a:lnTo>
                <a:lnTo>
                  <a:pt x="2971" y="2791"/>
                </a:lnTo>
                <a:lnTo>
                  <a:pt x="1678" y="5326"/>
                </a:lnTo>
                <a:lnTo>
                  <a:pt x="5797" y="5326"/>
                </a:lnTo>
                <a:lnTo>
                  <a:pt x="5840" y="5325"/>
                </a:lnTo>
                <a:lnTo>
                  <a:pt x="5885" y="5322"/>
                </a:lnTo>
                <a:lnTo>
                  <a:pt x="5929" y="5317"/>
                </a:lnTo>
                <a:lnTo>
                  <a:pt x="5974" y="5310"/>
                </a:lnTo>
                <a:lnTo>
                  <a:pt x="6019" y="5300"/>
                </a:lnTo>
                <a:lnTo>
                  <a:pt x="6064" y="5288"/>
                </a:lnTo>
                <a:lnTo>
                  <a:pt x="6110" y="5275"/>
                </a:lnTo>
                <a:lnTo>
                  <a:pt x="6156" y="5260"/>
                </a:lnTo>
                <a:lnTo>
                  <a:pt x="6201" y="5243"/>
                </a:lnTo>
                <a:lnTo>
                  <a:pt x="6246" y="5224"/>
                </a:lnTo>
                <a:lnTo>
                  <a:pt x="6292" y="5204"/>
                </a:lnTo>
                <a:lnTo>
                  <a:pt x="6337" y="5182"/>
                </a:lnTo>
                <a:lnTo>
                  <a:pt x="6382" y="5159"/>
                </a:lnTo>
                <a:lnTo>
                  <a:pt x="6426" y="5134"/>
                </a:lnTo>
                <a:lnTo>
                  <a:pt x="6470" y="5106"/>
                </a:lnTo>
                <a:lnTo>
                  <a:pt x="6513" y="5079"/>
                </a:lnTo>
                <a:lnTo>
                  <a:pt x="6557" y="5049"/>
                </a:lnTo>
                <a:lnTo>
                  <a:pt x="6599" y="5019"/>
                </a:lnTo>
                <a:lnTo>
                  <a:pt x="6640" y="4986"/>
                </a:lnTo>
                <a:lnTo>
                  <a:pt x="6680" y="4953"/>
                </a:lnTo>
                <a:lnTo>
                  <a:pt x="6719" y="4918"/>
                </a:lnTo>
                <a:lnTo>
                  <a:pt x="6757" y="4884"/>
                </a:lnTo>
                <a:lnTo>
                  <a:pt x="6794" y="4847"/>
                </a:lnTo>
                <a:lnTo>
                  <a:pt x="6830" y="4810"/>
                </a:lnTo>
                <a:lnTo>
                  <a:pt x="6865" y="4771"/>
                </a:lnTo>
                <a:lnTo>
                  <a:pt x="6898" y="4732"/>
                </a:lnTo>
                <a:lnTo>
                  <a:pt x="6930" y="4692"/>
                </a:lnTo>
                <a:lnTo>
                  <a:pt x="6959" y="4652"/>
                </a:lnTo>
                <a:lnTo>
                  <a:pt x="6989" y="4610"/>
                </a:lnTo>
                <a:lnTo>
                  <a:pt x="7015" y="4567"/>
                </a:lnTo>
                <a:lnTo>
                  <a:pt x="7040" y="4525"/>
                </a:lnTo>
                <a:lnTo>
                  <a:pt x="7064" y="4481"/>
                </a:lnTo>
                <a:lnTo>
                  <a:pt x="7926" y="2791"/>
                </a:lnTo>
                <a:lnTo>
                  <a:pt x="6420" y="2791"/>
                </a:lnTo>
                <a:close/>
                <a:moveTo>
                  <a:pt x="5716" y="505"/>
                </a:moveTo>
                <a:lnTo>
                  <a:pt x="5711" y="506"/>
                </a:lnTo>
                <a:lnTo>
                  <a:pt x="5708" y="508"/>
                </a:lnTo>
                <a:lnTo>
                  <a:pt x="5706" y="512"/>
                </a:lnTo>
                <a:lnTo>
                  <a:pt x="5705" y="517"/>
                </a:lnTo>
                <a:lnTo>
                  <a:pt x="5705" y="529"/>
                </a:lnTo>
                <a:lnTo>
                  <a:pt x="5707" y="543"/>
                </a:lnTo>
                <a:lnTo>
                  <a:pt x="5709" y="557"/>
                </a:lnTo>
                <a:lnTo>
                  <a:pt x="5710" y="568"/>
                </a:lnTo>
                <a:lnTo>
                  <a:pt x="5709" y="574"/>
                </a:lnTo>
                <a:lnTo>
                  <a:pt x="5707" y="578"/>
                </a:lnTo>
                <a:lnTo>
                  <a:pt x="5704" y="580"/>
                </a:lnTo>
                <a:lnTo>
                  <a:pt x="5698" y="581"/>
                </a:lnTo>
                <a:lnTo>
                  <a:pt x="5696" y="602"/>
                </a:lnTo>
                <a:lnTo>
                  <a:pt x="5694" y="624"/>
                </a:lnTo>
                <a:lnTo>
                  <a:pt x="5692" y="635"/>
                </a:lnTo>
                <a:lnTo>
                  <a:pt x="5688" y="644"/>
                </a:lnTo>
                <a:lnTo>
                  <a:pt x="5686" y="648"/>
                </a:lnTo>
                <a:lnTo>
                  <a:pt x="5682" y="653"/>
                </a:lnTo>
                <a:lnTo>
                  <a:pt x="5677" y="655"/>
                </a:lnTo>
                <a:lnTo>
                  <a:pt x="5673" y="658"/>
                </a:lnTo>
                <a:lnTo>
                  <a:pt x="5672" y="661"/>
                </a:lnTo>
                <a:lnTo>
                  <a:pt x="5671" y="664"/>
                </a:lnTo>
                <a:lnTo>
                  <a:pt x="5670" y="667"/>
                </a:lnTo>
                <a:lnTo>
                  <a:pt x="5668" y="671"/>
                </a:lnTo>
                <a:lnTo>
                  <a:pt x="5663" y="677"/>
                </a:lnTo>
                <a:lnTo>
                  <a:pt x="5655" y="683"/>
                </a:lnTo>
                <a:lnTo>
                  <a:pt x="5638" y="696"/>
                </a:lnTo>
                <a:lnTo>
                  <a:pt x="5617" y="709"/>
                </a:lnTo>
                <a:lnTo>
                  <a:pt x="5596" y="722"/>
                </a:lnTo>
                <a:lnTo>
                  <a:pt x="5576" y="736"/>
                </a:lnTo>
                <a:lnTo>
                  <a:pt x="5568" y="743"/>
                </a:lnTo>
                <a:lnTo>
                  <a:pt x="5561" y="752"/>
                </a:lnTo>
                <a:lnTo>
                  <a:pt x="5554" y="759"/>
                </a:lnTo>
                <a:lnTo>
                  <a:pt x="5551" y="768"/>
                </a:lnTo>
                <a:lnTo>
                  <a:pt x="5543" y="769"/>
                </a:lnTo>
                <a:lnTo>
                  <a:pt x="5535" y="770"/>
                </a:lnTo>
                <a:lnTo>
                  <a:pt x="5529" y="772"/>
                </a:lnTo>
                <a:lnTo>
                  <a:pt x="5524" y="775"/>
                </a:lnTo>
                <a:lnTo>
                  <a:pt x="5519" y="778"/>
                </a:lnTo>
                <a:lnTo>
                  <a:pt x="5514" y="782"/>
                </a:lnTo>
                <a:lnTo>
                  <a:pt x="5510" y="787"/>
                </a:lnTo>
                <a:lnTo>
                  <a:pt x="5507" y="791"/>
                </a:lnTo>
                <a:lnTo>
                  <a:pt x="5504" y="796"/>
                </a:lnTo>
                <a:lnTo>
                  <a:pt x="5502" y="801"/>
                </a:lnTo>
                <a:lnTo>
                  <a:pt x="5501" y="808"/>
                </a:lnTo>
                <a:lnTo>
                  <a:pt x="5499" y="813"/>
                </a:lnTo>
                <a:lnTo>
                  <a:pt x="5497" y="826"/>
                </a:lnTo>
                <a:lnTo>
                  <a:pt x="5496" y="839"/>
                </a:lnTo>
                <a:lnTo>
                  <a:pt x="5493" y="840"/>
                </a:lnTo>
                <a:lnTo>
                  <a:pt x="5490" y="843"/>
                </a:lnTo>
                <a:lnTo>
                  <a:pt x="5485" y="848"/>
                </a:lnTo>
                <a:lnTo>
                  <a:pt x="5482" y="853"/>
                </a:lnTo>
                <a:lnTo>
                  <a:pt x="5479" y="858"/>
                </a:lnTo>
                <a:lnTo>
                  <a:pt x="5478" y="863"/>
                </a:lnTo>
                <a:lnTo>
                  <a:pt x="5479" y="866"/>
                </a:lnTo>
                <a:lnTo>
                  <a:pt x="5480" y="868"/>
                </a:lnTo>
                <a:lnTo>
                  <a:pt x="5482" y="870"/>
                </a:lnTo>
                <a:lnTo>
                  <a:pt x="5485" y="871"/>
                </a:lnTo>
                <a:lnTo>
                  <a:pt x="5486" y="877"/>
                </a:lnTo>
                <a:lnTo>
                  <a:pt x="5486" y="881"/>
                </a:lnTo>
                <a:lnTo>
                  <a:pt x="5485" y="885"/>
                </a:lnTo>
                <a:lnTo>
                  <a:pt x="5484" y="888"/>
                </a:lnTo>
                <a:lnTo>
                  <a:pt x="5482" y="890"/>
                </a:lnTo>
                <a:lnTo>
                  <a:pt x="5478" y="892"/>
                </a:lnTo>
                <a:lnTo>
                  <a:pt x="5474" y="893"/>
                </a:lnTo>
                <a:lnTo>
                  <a:pt x="5470" y="897"/>
                </a:lnTo>
                <a:lnTo>
                  <a:pt x="5468" y="900"/>
                </a:lnTo>
                <a:lnTo>
                  <a:pt x="5467" y="905"/>
                </a:lnTo>
                <a:lnTo>
                  <a:pt x="5466" y="910"/>
                </a:lnTo>
                <a:lnTo>
                  <a:pt x="5465" y="917"/>
                </a:lnTo>
                <a:lnTo>
                  <a:pt x="5473" y="924"/>
                </a:lnTo>
                <a:lnTo>
                  <a:pt x="5482" y="932"/>
                </a:lnTo>
                <a:lnTo>
                  <a:pt x="5478" y="942"/>
                </a:lnTo>
                <a:lnTo>
                  <a:pt x="5465" y="935"/>
                </a:lnTo>
                <a:lnTo>
                  <a:pt x="5450" y="930"/>
                </a:lnTo>
                <a:lnTo>
                  <a:pt x="5434" y="924"/>
                </a:lnTo>
                <a:lnTo>
                  <a:pt x="5417" y="918"/>
                </a:lnTo>
                <a:lnTo>
                  <a:pt x="5398" y="913"/>
                </a:lnTo>
                <a:lnTo>
                  <a:pt x="5377" y="909"/>
                </a:lnTo>
                <a:lnTo>
                  <a:pt x="5354" y="905"/>
                </a:lnTo>
                <a:lnTo>
                  <a:pt x="5331" y="900"/>
                </a:lnTo>
                <a:lnTo>
                  <a:pt x="5306" y="897"/>
                </a:lnTo>
                <a:lnTo>
                  <a:pt x="5281" y="894"/>
                </a:lnTo>
                <a:lnTo>
                  <a:pt x="5253" y="891"/>
                </a:lnTo>
                <a:lnTo>
                  <a:pt x="5226" y="889"/>
                </a:lnTo>
                <a:lnTo>
                  <a:pt x="5198" y="887"/>
                </a:lnTo>
                <a:lnTo>
                  <a:pt x="5168" y="886"/>
                </a:lnTo>
                <a:lnTo>
                  <a:pt x="5138" y="885"/>
                </a:lnTo>
                <a:lnTo>
                  <a:pt x="5107" y="885"/>
                </a:lnTo>
                <a:lnTo>
                  <a:pt x="5077" y="885"/>
                </a:lnTo>
                <a:lnTo>
                  <a:pt x="5046" y="886"/>
                </a:lnTo>
                <a:lnTo>
                  <a:pt x="5017" y="887"/>
                </a:lnTo>
                <a:lnTo>
                  <a:pt x="4988" y="889"/>
                </a:lnTo>
                <a:lnTo>
                  <a:pt x="4961" y="891"/>
                </a:lnTo>
                <a:lnTo>
                  <a:pt x="4935" y="893"/>
                </a:lnTo>
                <a:lnTo>
                  <a:pt x="4909" y="896"/>
                </a:lnTo>
                <a:lnTo>
                  <a:pt x="4884" y="900"/>
                </a:lnTo>
                <a:lnTo>
                  <a:pt x="4861" y="905"/>
                </a:lnTo>
                <a:lnTo>
                  <a:pt x="4839" y="909"/>
                </a:lnTo>
                <a:lnTo>
                  <a:pt x="4818" y="913"/>
                </a:lnTo>
                <a:lnTo>
                  <a:pt x="4799" y="918"/>
                </a:lnTo>
                <a:lnTo>
                  <a:pt x="4781" y="924"/>
                </a:lnTo>
                <a:lnTo>
                  <a:pt x="4765" y="929"/>
                </a:lnTo>
                <a:lnTo>
                  <a:pt x="4751" y="935"/>
                </a:lnTo>
                <a:lnTo>
                  <a:pt x="4738" y="942"/>
                </a:lnTo>
                <a:lnTo>
                  <a:pt x="4734" y="931"/>
                </a:lnTo>
                <a:lnTo>
                  <a:pt x="4738" y="928"/>
                </a:lnTo>
                <a:lnTo>
                  <a:pt x="4741" y="924"/>
                </a:lnTo>
                <a:lnTo>
                  <a:pt x="4744" y="920"/>
                </a:lnTo>
                <a:lnTo>
                  <a:pt x="4745" y="917"/>
                </a:lnTo>
                <a:lnTo>
                  <a:pt x="4747" y="914"/>
                </a:lnTo>
                <a:lnTo>
                  <a:pt x="4748" y="911"/>
                </a:lnTo>
                <a:lnTo>
                  <a:pt x="4745" y="905"/>
                </a:lnTo>
                <a:lnTo>
                  <a:pt x="4742" y="899"/>
                </a:lnTo>
                <a:lnTo>
                  <a:pt x="4732" y="890"/>
                </a:lnTo>
                <a:lnTo>
                  <a:pt x="4722" y="882"/>
                </a:lnTo>
                <a:lnTo>
                  <a:pt x="4721" y="879"/>
                </a:lnTo>
                <a:lnTo>
                  <a:pt x="4722" y="877"/>
                </a:lnTo>
                <a:lnTo>
                  <a:pt x="4726" y="876"/>
                </a:lnTo>
                <a:lnTo>
                  <a:pt x="4728" y="873"/>
                </a:lnTo>
                <a:lnTo>
                  <a:pt x="4730" y="868"/>
                </a:lnTo>
                <a:lnTo>
                  <a:pt x="4732" y="862"/>
                </a:lnTo>
                <a:lnTo>
                  <a:pt x="4732" y="857"/>
                </a:lnTo>
                <a:lnTo>
                  <a:pt x="4731" y="852"/>
                </a:lnTo>
                <a:lnTo>
                  <a:pt x="4730" y="850"/>
                </a:lnTo>
                <a:lnTo>
                  <a:pt x="4729" y="849"/>
                </a:lnTo>
                <a:lnTo>
                  <a:pt x="4727" y="848"/>
                </a:lnTo>
                <a:lnTo>
                  <a:pt x="4724" y="848"/>
                </a:lnTo>
                <a:lnTo>
                  <a:pt x="4720" y="836"/>
                </a:lnTo>
                <a:lnTo>
                  <a:pt x="4711" y="817"/>
                </a:lnTo>
                <a:lnTo>
                  <a:pt x="4706" y="807"/>
                </a:lnTo>
                <a:lnTo>
                  <a:pt x="4700" y="797"/>
                </a:lnTo>
                <a:lnTo>
                  <a:pt x="4697" y="789"/>
                </a:lnTo>
                <a:lnTo>
                  <a:pt x="4696" y="783"/>
                </a:lnTo>
                <a:lnTo>
                  <a:pt x="4690" y="781"/>
                </a:lnTo>
                <a:lnTo>
                  <a:pt x="4678" y="774"/>
                </a:lnTo>
                <a:lnTo>
                  <a:pt x="4663" y="763"/>
                </a:lnTo>
                <a:lnTo>
                  <a:pt x="4648" y="751"/>
                </a:lnTo>
                <a:lnTo>
                  <a:pt x="4632" y="738"/>
                </a:lnTo>
                <a:lnTo>
                  <a:pt x="4618" y="727"/>
                </a:lnTo>
                <a:lnTo>
                  <a:pt x="4609" y="718"/>
                </a:lnTo>
                <a:lnTo>
                  <a:pt x="4606" y="713"/>
                </a:lnTo>
                <a:lnTo>
                  <a:pt x="4600" y="713"/>
                </a:lnTo>
                <a:lnTo>
                  <a:pt x="4594" y="710"/>
                </a:lnTo>
                <a:lnTo>
                  <a:pt x="4588" y="706"/>
                </a:lnTo>
                <a:lnTo>
                  <a:pt x="4579" y="701"/>
                </a:lnTo>
                <a:lnTo>
                  <a:pt x="4564" y="688"/>
                </a:lnTo>
                <a:lnTo>
                  <a:pt x="4547" y="674"/>
                </a:lnTo>
                <a:lnTo>
                  <a:pt x="4539" y="665"/>
                </a:lnTo>
                <a:lnTo>
                  <a:pt x="4532" y="657"/>
                </a:lnTo>
                <a:lnTo>
                  <a:pt x="4526" y="648"/>
                </a:lnTo>
                <a:lnTo>
                  <a:pt x="4520" y="640"/>
                </a:lnTo>
                <a:lnTo>
                  <a:pt x="4516" y="633"/>
                </a:lnTo>
                <a:lnTo>
                  <a:pt x="4514" y="625"/>
                </a:lnTo>
                <a:lnTo>
                  <a:pt x="4514" y="618"/>
                </a:lnTo>
                <a:lnTo>
                  <a:pt x="4515" y="613"/>
                </a:lnTo>
                <a:lnTo>
                  <a:pt x="4512" y="597"/>
                </a:lnTo>
                <a:lnTo>
                  <a:pt x="4505" y="575"/>
                </a:lnTo>
                <a:lnTo>
                  <a:pt x="4503" y="563"/>
                </a:lnTo>
                <a:lnTo>
                  <a:pt x="4500" y="554"/>
                </a:lnTo>
                <a:lnTo>
                  <a:pt x="4499" y="550"/>
                </a:lnTo>
                <a:lnTo>
                  <a:pt x="4499" y="547"/>
                </a:lnTo>
                <a:lnTo>
                  <a:pt x="4500" y="545"/>
                </a:lnTo>
                <a:lnTo>
                  <a:pt x="4501" y="545"/>
                </a:lnTo>
                <a:lnTo>
                  <a:pt x="4500" y="530"/>
                </a:lnTo>
                <a:lnTo>
                  <a:pt x="4498" y="519"/>
                </a:lnTo>
                <a:lnTo>
                  <a:pt x="4495" y="508"/>
                </a:lnTo>
                <a:lnTo>
                  <a:pt x="4493" y="499"/>
                </a:lnTo>
                <a:lnTo>
                  <a:pt x="4493" y="494"/>
                </a:lnTo>
                <a:lnTo>
                  <a:pt x="4493" y="490"/>
                </a:lnTo>
                <a:lnTo>
                  <a:pt x="4494" y="487"/>
                </a:lnTo>
                <a:lnTo>
                  <a:pt x="4496" y="484"/>
                </a:lnTo>
                <a:lnTo>
                  <a:pt x="4499" y="481"/>
                </a:lnTo>
                <a:lnTo>
                  <a:pt x="4504" y="478"/>
                </a:lnTo>
                <a:lnTo>
                  <a:pt x="4510" y="474"/>
                </a:lnTo>
                <a:lnTo>
                  <a:pt x="4517" y="471"/>
                </a:lnTo>
                <a:lnTo>
                  <a:pt x="4519" y="468"/>
                </a:lnTo>
                <a:lnTo>
                  <a:pt x="4520" y="464"/>
                </a:lnTo>
                <a:lnTo>
                  <a:pt x="4521" y="460"/>
                </a:lnTo>
                <a:lnTo>
                  <a:pt x="4523" y="455"/>
                </a:lnTo>
                <a:lnTo>
                  <a:pt x="4524" y="447"/>
                </a:lnTo>
                <a:lnTo>
                  <a:pt x="4524" y="440"/>
                </a:lnTo>
                <a:lnTo>
                  <a:pt x="4525" y="435"/>
                </a:lnTo>
                <a:lnTo>
                  <a:pt x="4526" y="432"/>
                </a:lnTo>
                <a:lnTo>
                  <a:pt x="4528" y="429"/>
                </a:lnTo>
                <a:lnTo>
                  <a:pt x="4531" y="426"/>
                </a:lnTo>
                <a:lnTo>
                  <a:pt x="4534" y="424"/>
                </a:lnTo>
                <a:lnTo>
                  <a:pt x="4539" y="421"/>
                </a:lnTo>
                <a:lnTo>
                  <a:pt x="4546" y="419"/>
                </a:lnTo>
                <a:lnTo>
                  <a:pt x="4553" y="418"/>
                </a:lnTo>
                <a:lnTo>
                  <a:pt x="4554" y="412"/>
                </a:lnTo>
                <a:lnTo>
                  <a:pt x="4556" y="407"/>
                </a:lnTo>
                <a:lnTo>
                  <a:pt x="4560" y="403"/>
                </a:lnTo>
                <a:lnTo>
                  <a:pt x="4566" y="399"/>
                </a:lnTo>
                <a:lnTo>
                  <a:pt x="4578" y="392"/>
                </a:lnTo>
                <a:lnTo>
                  <a:pt x="4594" y="387"/>
                </a:lnTo>
                <a:lnTo>
                  <a:pt x="4609" y="383"/>
                </a:lnTo>
                <a:lnTo>
                  <a:pt x="4621" y="379"/>
                </a:lnTo>
                <a:lnTo>
                  <a:pt x="4627" y="375"/>
                </a:lnTo>
                <a:lnTo>
                  <a:pt x="4631" y="373"/>
                </a:lnTo>
                <a:lnTo>
                  <a:pt x="4633" y="370"/>
                </a:lnTo>
                <a:lnTo>
                  <a:pt x="4634" y="367"/>
                </a:lnTo>
                <a:lnTo>
                  <a:pt x="4648" y="368"/>
                </a:lnTo>
                <a:lnTo>
                  <a:pt x="4662" y="371"/>
                </a:lnTo>
                <a:lnTo>
                  <a:pt x="4679" y="374"/>
                </a:lnTo>
                <a:lnTo>
                  <a:pt x="4697" y="380"/>
                </a:lnTo>
                <a:lnTo>
                  <a:pt x="4716" y="384"/>
                </a:lnTo>
                <a:lnTo>
                  <a:pt x="4734" y="388"/>
                </a:lnTo>
                <a:lnTo>
                  <a:pt x="4752" y="391"/>
                </a:lnTo>
                <a:lnTo>
                  <a:pt x="4770" y="392"/>
                </a:lnTo>
                <a:lnTo>
                  <a:pt x="4770" y="389"/>
                </a:lnTo>
                <a:lnTo>
                  <a:pt x="4771" y="387"/>
                </a:lnTo>
                <a:lnTo>
                  <a:pt x="4773" y="385"/>
                </a:lnTo>
                <a:lnTo>
                  <a:pt x="4775" y="382"/>
                </a:lnTo>
                <a:lnTo>
                  <a:pt x="4782" y="379"/>
                </a:lnTo>
                <a:lnTo>
                  <a:pt x="4792" y="374"/>
                </a:lnTo>
                <a:lnTo>
                  <a:pt x="4802" y="371"/>
                </a:lnTo>
                <a:lnTo>
                  <a:pt x="4815" y="369"/>
                </a:lnTo>
                <a:lnTo>
                  <a:pt x="4829" y="367"/>
                </a:lnTo>
                <a:lnTo>
                  <a:pt x="4842" y="367"/>
                </a:lnTo>
                <a:lnTo>
                  <a:pt x="4856" y="366"/>
                </a:lnTo>
                <a:lnTo>
                  <a:pt x="4871" y="367"/>
                </a:lnTo>
                <a:lnTo>
                  <a:pt x="4883" y="369"/>
                </a:lnTo>
                <a:lnTo>
                  <a:pt x="4896" y="371"/>
                </a:lnTo>
                <a:lnTo>
                  <a:pt x="4906" y="374"/>
                </a:lnTo>
                <a:lnTo>
                  <a:pt x="4915" y="380"/>
                </a:lnTo>
                <a:lnTo>
                  <a:pt x="4918" y="382"/>
                </a:lnTo>
                <a:lnTo>
                  <a:pt x="4921" y="385"/>
                </a:lnTo>
                <a:lnTo>
                  <a:pt x="4923" y="388"/>
                </a:lnTo>
                <a:lnTo>
                  <a:pt x="4925" y="392"/>
                </a:lnTo>
                <a:lnTo>
                  <a:pt x="4939" y="397"/>
                </a:lnTo>
                <a:lnTo>
                  <a:pt x="4951" y="403"/>
                </a:lnTo>
                <a:lnTo>
                  <a:pt x="4962" y="409"/>
                </a:lnTo>
                <a:lnTo>
                  <a:pt x="4973" y="415"/>
                </a:lnTo>
                <a:lnTo>
                  <a:pt x="4984" y="422"/>
                </a:lnTo>
                <a:lnTo>
                  <a:pt x="4996" y="427"/>
                </a:lnTo>
                <a:lnTo>
                  <a:pt x="5009" y="432"/>
                </a:lnTo>
                <a:lnTo>
                  <a:pt x="5024" y="438"/>
                </a:lnTo>
                <a:lnTo>
                  <a:pt x="5025" y="440"/>
                </a:lnTo>
                <a:lnTo>
                  <a:pt x="5025" y="441"/>
                </a:lnTo>
                <a:lnTo>
                  <a:pt x="5026" y="441"/>
                </a:lnTo>
                <a:lnTo>
                  <a:pt x="5028" y="442"/>
                </a:lnTo>
                <a:lnTo>
                  <a:pt x="5032" y="441"/>
                </a:lnTo>
                <a:lnTo>
                  <a:pt x="5035" y="439"/>
                </a:lnTo>
                <a:lnTo>
                  <a:pt x="5043" y="433"/>
                </a:lnTo>
                <a:lnTo>
                  <a:pt x="5047" y="430"/>
                </a:lnTo>
                <a:lnTo>
                  <a:pt x="5045" y="405"/>
                </a:lnTo>
                <a:lnTo>
                  <a:pt x="5043" y="379"/>
                </a:lnTo>
                <a:lnTo>
                  <a:pt x="5043" y="372"/>
                </a:lnTo>
                <a:lnTo>
                  <a:pt x="5044" y="366"/>
                </a:lnTo>
                <a:lnTo>
                  <a:pt x="5045" y="361"/>
                </a:lnTo>
                <a:lnTo>
                  <a:pt x="5047" y="355"/>
                </a:lnTo>
                <a:lnTo>
                  <a:pt x="5051" y="350"/>
                </a:lnTo>
                <a:lnTo>
                  <a:pt x="5055" y="346"/>
                </a:lnTo>
                <a:lnTo>
                  <a:pt x="5060" y="343"/>
                </a:lnTo>
                <a:lnTo>
                  <a:pt x="5065" y="341"/>
                </a:lnTo>
                <a:lnTo>
                  <a:pt x="5073" y="324"/>
                </a:lnTo>
                <a:lnTo>
                  <a:pt x="5084" y="300"/>
                </a:lnTo>
                <a:lnTo>
                  <a:pt x="5086" y="295"/>
                </a:lnTo>
                <a:lnTo>
                  <a:pt x="5087" y="290"/>
                </a:lnTo>
                <a:lnTo>
                  <a:pt x="5087" y="285"/>
                </a:lnTo>
                <a:lnTo>
                  <a:pt x="5087" y="280"/>
                </a:lnTo>
                <a:lnTo>
                  <a:pt x="5085" y="277"/>
                </a:lnTo>
                <a:lnTo>
                  <a:pt x="5081" y="275"/>
                </a:lnTo>
                <a:lnTo>
                  <a:pt x="5076" y="273"/>
                </a:lnTo>
                <a:lnTo>
                  <a:pt x="5068" y="272"/>
                </a:lnTo>
                <a:lnTo>
                  <a:pt x="5067" y="275"/>
                </a:lnTo>
                <a:lnTo>
                  <a:pt x="5065" y="277"/>
                </a:lnTo>
                <a:lnTo>
                  <a:pt x="5063" y="278"/>
                </a:lnTo>
                <a:lnTo>
                  <a:pt x="5060" y="280"/>
                </a:lnTo>
                <a:lnTo>
                  <a:pt x="5053" y="283"/>
                </a:lnTo>
                <a:lnTo>
                  <a:pt x="5047" y="284"/>
                </a:lnTo>
                <a:lnTo>
                  <a:pt x="5045" y="275"/>
                </a:lnTo>
                <a:lnTo>
                  <a:pt x="5043" y="267"/>
                </a:lnTo>
                <a:lnTo>
                  <a:pt x="5042" y="258"/>
                </a:lnTo>
                <a:lnTo>
                  <a:pt x="5041" y="250"/>
                </a:lnTo>
                <a:lnTo>
                  <a:pt x="5043" y="242"/>
                </a:lnTo>
                <a:lnTo>
                  <a:pt x="5045" y="236"/>
                </a:lnTo>
                <a:lnTo>
                  <a:pt x="5047" y="233"/>
                </a:lnTo>
                <a:lnTo>
                  <a:pt x="5051" y="231"/>
                </a:lnTo>
                <a:lnTo>
                  <a:pt x="5054" y="230"/>
                </a:lnTo>
                <a:lnTo>
                  <a:pt x="5058" y="229"/>
                </a:lnTo>
                <a:lnTo>
                  <a:pt x="5058" y="232"/>
                </a:lnTo>
                <a:lnTo>
                  <a:pt x="5060" y="234"/>
                </a:lnTo>
                <a:lnTo>
                  <a:pt x="5062" y="237"/>
                </a:lnTo>
                <a:lnTo>
                  <a:pt x="5065" y="239"/>
                </a:lnTo>
                <a:lnTo>
                  <a:pt x="5068" y="240"/>
                </a:lnTo>
                <a:lnTo>
                  <a:pt x="5072" y="241"/>
                </a:lnTo>
                <a:lnTo>
                  <a:pt x="5076" y="242"/>
                </a:lnTo>
                <a:lnTo>
                  <a:pt x="5079" y="241"/>
                </a:lnTo>
                <a:lnTo>
                  <a:pt x="5082" y="241"/>
                </a:lnTo>
                <a:lnTo>
                  <a:pt x="5085" y="239"/>
                </a:lnTo>
                <a:lnTo>
                  <a:pt x="5087" y="237"/>
                </a:lnTo>
                <a:lnTo>
                  <a:pt x="5089" y="234"/>
                </a:lnTo>
                <a:lnTo>
                  <a:pt x="5089" y="230"/>
                </a:lnTo>
                <a:lnTo>
                  <a:pt x="5089" y="225"/>
                </a:lnTo>
                <a:lnTo>
                  <a:pt x="5087" y="218"/>
                </a:lnTo>
                <a:lnTo>
                  <a:pt x="5084" y="211"/>
                </a:lnTo>
                <a:lnTo>
                  <a:pt x="5080" y="209"/>
                </a:lnTo>
                <a:lnTo>
                  <a:pt x="5078" y="207"/>
                </a:lnTo>
                <a:lnTo>
                  <a:pt x="5077" y="206"/>
                </a:lnTo>
                <a:lnTo>
                  <a:pt x="5077" y="203"/>
                </a:lnTo>
                <a:lnTo>
                  <a:pt x="5079" y="200"/>
                </a:lnTo>
                <a:lnTo>
                  <a:pt x="5080" y="197"/>
                </a:lnTo>
                <a:lnTo>
                  <a:pt x="5126" y="197"/>
                </a:lnTo>
                <a:lnTo>
                  <a:pt x="5126" y="200"/>
                </a:lnTo>
                <a:lnTo>
                  <a:pt x="5126" y="205"/>
                </a:lnTo>
                <a:lnTo>
                  <a:pt x="5126" y="208"/>
                </a:lnTo>
                <a:lnTo>
                  <a:pt x="5125" y="212"/>
                </a:lnTo>
                <a:lnTo>
                  <a:pt x="5123" y="219"/>
                </a:lnTo>
                <a:lnTo>
                  <a:pt x="5121" y="226"/>
                </a:lnTo>
                <a:lnTo>
                  <a:pt x="5121" y="229"/>
                </a:lnTo>
                <a:lnTo>
                  <a:pt x="5121" y="231"/>
                </a:lnTo>
                <a:lnTo>
                  <a:pt x="5122" y="234"/>
                </a:lnTo>
                <a:lnTo>
                  <a:pt x="5124" y="235"/>
                </a:lnTo>
                <a:lnTo>
                  <a:pt x="5127" y="237"/>
                </a:lnTo>
                <a:lnTo>
                  <a:pt x="5131" y="238"/>
                </a:lnTo>
                <a:lnTo>
                  <a:pt x="5138" y="239"/>
                </a:lnTo>
                <a:lnTo>
                  <a:pt x="5145" y="239"/>
                </a:lnTo>
                <a:lnTo>
                  <a:pt x="5146" y="237"/>
                </a:lnTo>
                <a:lnTo>
                  <a:pt x="5147" y="235"/>
                </a:lnTo>
                <a:lnTo>
                  <a:pt x="5150" y="233"/>
                </a:lnTo>
                <a:lnTo>
                  <a:pt x="5153" y="232"/>
                </a:lnTo>
                <a:lnTo>
                  <a:pt x="5160" y="230"/>
                </a:lnTo>
                <a:lnTo>
                  <a:pt x="5166" y="230"/>
                </a:lnTo>
                <a:lnTo>
                  <a:pt x="5168" y="249"/>
                </a:lnTo>
                <a:lnTo>
                  <a:pt x="5168" y="266"/>
                </a:lnTo>
                <a:lnTo>
                  <a:pt x="5168" y="270"/>
                </a:lnTo>
                <a:lnTo>
                  <a:pt x="5167" y="273"/>
                </a:lnTo>
                <a:lnTo>
                  <a:pt x="5165" y="275"/>
                </a:lnTo>
                <a:lnTo>
                  <a:pt x="5163" y="277"/>
                </a:lnTo>
                <a:lnTo>
                  <a:pt x="5161" y="278"/>
                </a:lnTo>
                <a:lnTo>
                  <a:pt x="5157" y="279"/>
                </a:lnTo>
                <a:lnTo>
                  <a:pt x="5153" y="279"/>
                </a:lnTo>
                <a:lnTo>
                  <a:pt x="5147" y="279"/>
                </a:lnTo>
                <a:lnTo>
                  <a:pt x="5141" y="277"/>
                </a:lnTo>
                <a:lnTo>
                  <a:pt x="5135" y="277"/>
                </a:lnTo>
                <a:lnTo>
                  <a:pt x="5129" y="278"/>
                </a:lnTo>
                <a:lnTo>
                  <a:pt x="5125" y="280"/>
                </a:lnTo>
                <a:lnTo>
                  <a:pt x="5124" y="283"/>
                </a:lnTo>
                <a:lnTo>
                  <a:pt x="5123" y="285"/>
                </a:lnTo>
                <a:lnTo>
                  <a:pt x="5122" y="287"/>
                </a:lnTo>
                <a:lnTo>
                  <a:pt x="5122" y="290"/>
                </a:lnTo>
                <a:lnTo>
                  <a:pt x="5123" y="296"/>
                </a:lnTo>
                <a:lnTo>
                  <a:pt x="5126" y="304"/>
                </a:lnTo>
                <a:lnTo>
                  <a:pt x="5127" y="308"/>
                </a:lnTo>
                <a:lnTo>
                  <a:pt x="5128" y="313"/>
                </a:lnTo>
                <a:lnTo>
                  <a:pt x="5129" y="317"/>
                </a:lnTo>
                <a:lnTo>
                  <a:pt x="5131" y="321"/>
                </a:lnTo>
                <a:lnTo>
                  <a:pt x="5137" y="328"/>
                </a:lnTo>
                <a:lnTo>
                  <a:pt x="5143" y="335"/>
                </a:lnTo>
                <a:lnTo>
                  <a:pt x="5149" y="343"/>
                </a:lnTo>
                <a:lnTo>
                  <a:pt x="5157" y="349"/>
                </a:lnTo>
                <a:lnTo>
                  <a:pt x="5162" y="356"/>
                </a:lnTo>
                <a:lnTo>
                  <a:pt x="5166" y="365"/>
                </a:lnTo>
                <a:lnTo>
                  <a:pt x="5165" y="386"/>
                </a:lnTo>
                <a:lnTo>
                  <a:pt x="5164" y="404"/>
                </a:lnTo>
                <a:lnTo>
                  <a:pt x="5164" y="411"/>
                </a:lnTo>
                <a:lnTo>
                  <a:pt x="5164" y="416"/>
                </a:lnTo>
                <a:lnTo>
                  <a:pt x="5164" y="422"/>
                </a:lnTo>
                <a:lnTo>
                  <a:pt x="5165" y="426"/>
                </a:lnTo>
                <a:lnTo>
                  <a:pt x="5167" y="429"/>
                </a:lnTo>
                <a:lnTo>
                  <a:pt x="5170" y="432"/>
                </a:lnTo>
                <a:lnTo>
                  <a:pt x="5175" y="433"/>
                </a:lnTo>
                <a:lnTo>
                  <a:pt x="5180" y="434"/>
                </a:lnTo>
                <a:lnTo>
                  <a:pt x="5196" y="433"/>
                </a:lnTo>
                <a:lnTo>
                  <a:pt x="5219" y="429"/>
                </a:lnTo>
                <a:lnTo>
                  <a:pt x="5221" y="427"/>
                </a:lnTo>
                <a:lnTo>
                  <a:pt x="5225" y="423"/>
                </a:lnTo>
                <a:lnTo>
                  <a:pt x="5234" y="418"/>
                </a:lnTo>
                <a:lnTo>
                  <a:pt x="5243" y="411"/>
                </a:lnTo>
                <a:lnTo>
                  <a:pt x="5267" y="397"/>
                </a:lnTo>
                <a:lnTo>
                  <a:pt x="5297" y="383"/>
                </a:lnTo>
                <a:lnTo>
                  <a:pt x="5311" y="376"/>
                </a:lnTo>
                <a:lnTo>
                  <a:pt x="5326" y="370"/>
                </a:lnTo>
                <a:lnTo>
                  <a:pt x="5340" y="366"/>
                </a:lnTo>
                <a:lnTo>
                  <a:pt x="5352" y="363"/>
                </a:lnTo>
                <a:lnTo>
                  <a:pt x="5364" y="361"/>
                </a:lnTo>
                <a:lnTo>
                  <a:pt x="5373" y="362"/>
                </a:lnTo>
                <a:lnTo>
                  <a:pt x="5377" y="363"/>
                </a:lnTo>
                <a:lnTo>
                  <a:pt x="5380" y="364"/>
                </a:lnTo>
                <a:lnTo>
                  <a:pt x="5383" y="367"/>
                </a:lnTo>
                <a:lnTo>
                  <a:pt x="5384" y="370"/>
                </a:lnTo>
                <a:lnTo>
                  <a:pt x="5398" y="371"/>
                </a:lnTo>
                <a:lnTo>
                  <a:pt x="5409" y="373"/>
                </a:lnTo>
                <a:lnTo>
                  <a:pt x="5418" y="377"/>
                </a:lnTo>
                <a:lnTo>
                  <a:pt x="5426" y="382"/>
                </a:lnTo>
                <a:lnTo>
                  <a:pt x="5434" y="385"/>
                </a:lnTo>
                <a:lnTo>
                  <a:pt x="5444" y="388"/>
                </a:lnTo>
                <a:lnTo>
                  <a:pt x="5448" y="389"/>
                </a:lnTo>
                <a:lnTo>
                  <a:pt x="5454" y="389"/>
                </a:lnTo>
                <a:lnTo>
                  <a:pt x="5461" y="389"/>
                </a:lnTo>
                <a:lnTo>
                  <a:pt x="5468" y="388"/>
                </a:lnTo>
                <a:lnTo>
                  <a:pt x="5469" y="385"/>
                </a:lnTo>
                <a:lnTo>
                  <a:pt x="5472" y="383"/>
                </a:lnTo>
                <a:lnTo>
                  <a:pt x="5478" y="381"/>
                </a:lnTo>
                <a:lnTo>
                  <a:pt x="5484" y="379"/>
                </a:lnTo>
                <a:lnTo>
                  <a:pt x="5500" y="375"/>
                </a:lnTo>
                <a:lnTo>
                  <a:pt x="5519" y="373"/>
                </a:lnTo>
                <a:lnTo>
                  <a:pt x="5539" y="371"/>
                </a:lnTo>
                <a:lnTo>
                  <a:pt x="5557" y="370"/>
                </a:lnTo>
                <a:lnTo>
                  <a:pt x="5573" y="370"/>
                </a:lnTo>
                <a:lnTo>
                  <a:pt x="5584" y="371"/>
                </a:lnTo>
                <a:lnTo>
                  <a:pt x="5584" y="373"/>
                </a:lnTo>
                <a:lnTo>
                  <a:pt x="5586" y="376"/>
                </a:lnTo>
                <a:lnTo>
                  <a:pt x="5588" y="379"/>
                </a:lnTo>
                <a:lnTo>
                  <a:pt x="5591" y="381"/>
                </a:lnTo>
                <a:lnTo>
                  <a:pt x="5598" y="384"/>
                </a:lnTo>
                <a:lnTo>
                  <a:pt x="5608" y="386"/>
                </a:lnTo>
                <a:lnTo>
                  <a:pt x="5627" y="388"/>
                </a:lnTo>
                <a:lnTo>
                  <a:pt x="5639" y="388"/>
                </a:lnTo>
                <a:lnTo>
                  <a:pt x="5644" y="396"/>
                </a:lnTo>
                <a:lnTo>
                  <a:pt x="5648" y="404"/>
                </a:lnTo>
                <a:lnTo>
                  <a:pt x="5651" y="409"/>
                </a:lnTo>
                <a:lnTo>
                  <a:pt x="5655" y="413"/>
                </a:lnTo>
                <a:lnTo>
                  <a:pt x="5663" y="419"/>
                </a:lnTo>
                <a:lnTo>
                  <a:pt x="5670" y="423"/>
                </a:lnTo>
                <a:lnTo>
                  <a:pt x="5673" y="425"/>
                </a:lnTo>
                <a:lnTo>
                  <a:pt x="5676" y="428"/>
                </a:lnTo>
                <a:lnTo>
                  <a:pt x="5679" y="431"/>
                </a:lnTo>
                <a:lnTo>
                  <a:pt x="5682" y="435"/>
                </a:lnTo>
                <a:lnTo>
                  <a:pt x="5684" y="442"/>
                </a:lnTo>
                <a:lnTo>
                  <a:pt x="5685" y="449"/>
                </a:lnTo>
                <a:lnTo>
                  <a:pt x="5686" y="459"/>
                </a:lnTo>
                <a:lnTo>
                  <a:pt x="5687" y="470"/>
                </a:lnTo>
                <a:lnTo>
                  <a:pt x="5698" y="476"/>
                </a:lnTo>
                <a:lnTo>
                  <a:pt x="5709" y="481"/>
                </a:lnTo>
                <a:lnTo>
                  <a:pt x="5712" y="484"/>
                </a:lnTo>
                <a:lnTo>
                  <a:pt x="5715" y="489"/>
                </a:lnTo>
                <a:lnTo>
                  <a:pt x="5716" y="496"/>
                </a:lnTo>
                <a:lnTo>
                  <a:pt x="5716" y="505"/>
                </a:lnTo>
                <a:close/>
              </a:path>
            </a:pathLst>
          </a:custGeom>
          <a:solidFill>
            <a:srgbClr val="E41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pl-PL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11EECBB4-4D3E-6336-29FD-6A652D83D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755" y="623895"/>
            <a:ext cx="8604614" cy="2489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Aptos" panose="020B0004020202020204" pitchFamily="34" charset="0"/>
              </a:rPr>
              <a:t>Na terenie oddziału przewozów „Kleszczowa” znajduje się stacja tankowania CNG która zawiera:</a:t>
            </a:r>
          </a:p>
          <a:p>
            <a:pPr marL="0" indent="0">
              <a:buNone/>
            </a:pPr>
            <a:endParaRPr lang="pl-PL" sz="2700" dirty="0">
              <a:latin typeface="Aptos" panose="020B0004020202020204" pitchFamily="34" charset="0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EA8ED5A1-EF9A-BB66-919A-5A14923582D2}"/>
              </a:ext>
            </a:extLst>
          </p:cNvPr>
          <p:cNvSpPr txBox="1">
            <a:spLocks/>
          </p:cNvSpPr>
          <p:nvPr/>
        </p:nvSpPr>
        <p:spPr>
          <a:xfrm>
            <a:off x="446782" y="1621569"/>
            <a:ext cx="2916324" cy="2370568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buFontTx/>
              <a:buChar char="-"/>
            </a:pPr>
            <a:r>
              <a:rPr lang="pl-PL" sz="8400" dirty="0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6 dystrybutorów do szybkiego tankowania</a:t>
            </a:r>
          </a:p>
          <a:p>
            <a:pPr marL="257175" indent="-257175" defTabSz="685800">
              <a:buFontTx/>
              <a:buChar char="-"/>
            </a:pPr>
            <a:r>
              <a:rPr lang="pl-PL" sz="8400" dirty="0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110 punktów do wolnego tankowania</a:t>
            </a:r>
          </a:p>
          <a:p>
            <a:pPr marL="257175" indent="-257175" defTabSz="685800">
              <a:buFontTx/>
              <a:buChar char="-"/>
            </a:pPr>
            <a:endParaRPr lang="pl-PL" sz="8400" dirty="0">
              <a:solidFill>
                <a:prstClr val="black"/>
              </a:solidFill>
              <a:latin typeface="Aptos"/>
              <a:ea typeface="Open Sans"/>
              <a:cs typeface="Open Sans"/>
            </a:endParaRPr>
          </a:p>
          <a:p>
            <a:pPr marL="0" indent="0" defTabSz="685800">
              <a:buNone/>
            </a:pPr>
            <a:r>
              <a:rPr lang="pl-PL" sz="8400" dirty="0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Oddział przewozów „Kleszczowa” tankuje 139 autobusów CNG.</a:t>
            </a:r>
          </a:p>
          <a:p>
            <a:pPr marL="0" indent="0" defTabSz="685800">
              <a:buNone/>
            </a:pPr>
            <a:endParaRPr lang="pl-PL" sz="2400" dirty="0">
              <a:solidFill>
                <a:prstClr val="black"/>
              </a:solidFill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2" descr="http://gaz-blonie.pl/wp-content/uploads/2019/07/img_20190524_145400-1440x1080.jpg">
            <a:extLst>
              <a:ext uri="{FF2B5EF4-FFF2-40B4-BE49-F238E27FC236}">
                <a16:creationId xmlns:a16="http://schemas.microsoft.com/office/drawing/2014/main" id="{0FD23486-763A-A259-C0B4-FF15599DC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877" y="1259965"/>
            <a:ext cx="4349444" cy="325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stopki 2">
            <a:extLst>
              <a:ext uri="{FF2B5EF4-FFF2-40B4-BE49-F238E27FC236}">
                <a16:creationId xmlns:a16="http://schemas.microsoft.com/office/drawing/2014/main" id="{4CAFE6D6-4C76-0DA6-03D2-9FD28F1D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8155" y="4767263"/>
            <a:ext cx="4789561" cy="273844"/>
          </a:xfrm>
        </p:spPr>
        <p:txBody>
          <a:bodyPr/>
          <a:lstStyle/>
          <a:p>
            <a:pPr defTabSz="685800"/>
            <a:r>
              <a:rPr lang="pl-PL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Warszawa </a:t>
            </a:r>
            <a:fld id="{93072C01-6B1B-468B-87A0-E1D35F6D9B86}" type="datetime4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19 maja 2025</a:t>
            </a:fld>
            <a:r>
              <a:rPr lang="pl-PL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399836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8ED8B-6A12-2271-726D-4ABF5867B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ole tekstowe 39">
            <a:extLst>
              <a:ext uri="{FF2B5EF4-FFF2-40B4-BE49-F238E27FC236}">
                <a16:creationId xmlns:a16="http://schemas.microsoft.com/office/drawing/2014/main" id="{13664716-4733-2046-D5B3-84579B25BF48}"/>
              </a:ext>
            </a:extLst>
          </p:cNvPr>
          <p:cNvSpPr txBox="1"/>
          <p:nvPr/>
        </p:nvSpPr>
        <p:spPr>
          <a:xfrm>
            <a:off x="244317" y="71929"/>
            <a:ext cx="665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l-PL">
                <a:solidFill>
                  <a:srgbClr val="E41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Posiadana infrastruktura tankowania paliwa metanowego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1A01C112-03F3-1485-9D6F-FA4C4B8427FE}"/>
              </a:ext>
            </a:extLst>
          </p:cNvPr>
          <p:cNvSpPr/>
          <p:nvPr/>
        </p:nvSpPr>
        <p:spPr>
          <a:xfrm flipH="1">
            <a:off x="320755" y="442913"/>
            <a:ext cx="8502491" cy="27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41D2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l-P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171E521-0D0E-5DDA-BE19-B0417170C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5846" y="4767263"/>
            <a:ext cx="2057400" cy="273844"/>
          </a:xfrm>
        </p:spPr>
        <p:txBody>
          <a:bodyPr/>
          <a:lstStyle/>
          <a:p>
            <a:pPr defTabSz="685800"/>
            <a:fld id="{546B9E42-3626-4164-8DC5-77E14E065AE1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6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34A69A5-1A62-9B02-6B8F-AC866021FF55}"/>
              </a:ext>
            </a:extLst>
          </p:cNvPr>
          <p:cNvSpPr>
            <a:spLocks noEditPoints="1"/>
          </p:cNvSpPr>
          <p:nvPr/>
        </p:nvSpPr>
        <p:spPr bwMode="auto">
          <a:xfrm>
            <a:off x="8203883" y="145549"/>
            <a:ext cx="622935" cy="199008"/>
          </a:xfrm>
          <a:custGeom>
            <a:avLst/>
            <a:gdLst>
              <a:gd name="T0" fmla="*/ 4675 w 16828"/>
              <a:gd name="T1" fmla="*/ 429 h 5376"/>
              <a:gd name="T2" fmla="*/ 4704 w 16828"/>
              <a:gd name="T3" fmla="*/ 757 h 5376"/>
              <a:gd name="T4" fmla="*/ 9978 w 16828"/>
              <a:gd name="T5" fmla="*/ 2788 h 5376"/>
              <a:gd name="T6" fmla="*/ 11099 w 16828"/>
              <a:gd name="T7" fmla="*/ 2769 h 5376"/>
              <a:gd name="T8" fmla="*/ 11629 w 16828"/>
              <a:gd name="T9" fmla="*/ 3644 h 5376"/>
              <a:gd name="T10" fmla="*/ 10590 w 16828"/>
              <a:gd name="T11" fmla="*/ 3382 h 5376"/>
              <a:gd name="T12" fmla="*/ 9709 w 16828"/>
              <a:gd name="T13" fmla="*/ 3327 h 5376"/>
              <a:gd name="T14" fmla="*/ 8520 w 16828"/>
              <a:gd name="T15" fmla="*/ 3468 h 5376"/>
              <a:gd name="T16" fmla="*/ 14168 w 16828"/>
              <a:gd name="T17" fmla="*/ 2939 h 5376"/>
              <a:gd name="T18" fmla="*/ 11407 w 16828"/>
              <a:gd name="T19" fmla="*/ 5261 h 5376"/>
              <a:gd name="T20" fmla="*/ 16222 w 16828"/>
              <a:gd name="T21" fmla="*/ 3713 h 5376"/>
              <a:gd name="T22" fmla="*/ 15509 w 16828"/>
              <a:gd name="T23" fmla="*/ 3332 h 5376"/>
              <a:gd name="T24" fmla="*/ 14496 w 16828"/>
              <a:gd name="T25" fmla="*/ 4549 h 5376"/>
              <a:gd name="T26" fmla="*/ 15249 w 16828"/>
              <a:gd name="T27" fmla="*/ 4776 h 5376"/>
              <a:gd name="T28" fmla="*/ 14224 w 16828"/>
              <a:gd name="T29" fmla="*/ 5275 h 5376"/>
              <a:gd name="T30" fmla="*/ 14127 w 16828"/>
              <a:gd name="T31" fmla="*/ 3962 h 5376"/>
              <a:gd name="T32" fmla="*/ 16039 w 16828"/>
              <a:gd name="T33" fmla="*/ 2776 h 5376"/>
              <a:gd name="T34" fmla="*/ 15969 w 16828"/>
              <a:gd name="T35" fmla="*/ 5325 h 5376"/>
              <a:gd name="T36" fmla="*/ 5049 w 16828"/>
              <a:gd name="T37" fmla="*/ 627 h 5376"/>
              <a:gd name="T38" fmla="*/ 4889 w 16828"/>
              <a:gd name="T39" fmla="*/ 587 h 5376"/>
              <a:gd name="T40" fmla="*/ 4912 w 16828"/>
              <a:gd name="T41" fmla="*/ 734 h 5376"/>
              <a:gd name="T42" fmla="*/ 4848 w 16828"/>
              <a:gd name="T43" fmla="*/ 443 h 5376"/>
              <a:gd name="T44" fmla="*/ 5297 w 16828"/>
              <a:gd name="T45" fmla="*/ 488 h 5376"/>
              <a:gd name="T46" fmla="*/ 4294 w 16828"/>
              <a:gd name="T47" fmla="*/ 17 h 5376"/>
              <a:gd name="T48" fmla="*/ 4469 w 16828"/>
              <a:gd name="T49" fmla="*/ 2395 h 5376"/>
              <a:gd name="T50" fmla="*/ 3991 w 16828"/>
              <a:gd name="T51" fmla="*/ 1937 h 5376"/>
              <a:gd name="T52" fmla="*/ 4416 w 16828"/>
              <a:gd name="T53" fmla="*/ 1121 h 5376"/>
              <a:gd name="T54" fmla="*/ 4755 w 16828"/>
              <a:gd name="T55" fmla="*/ 1157 h 5376"/>
              <a:gd name="T56" fmla="*/ 6241 w 16828"/>
              <a:gd name="T57" fmla="*/ 1576 h 5376"/>
              <a:gd name="T58" fmla="*/ 4755 w 16828"/>
              <a:gd name="T59" fmla="*/ 1269 h 5376"/>
              <a:gd name="T60" fmla="*/ 4450 w 16828"/>
              <a:gd name="T61" fmla="*/ 1427 h 5376"/>
              <a:gd name="T62" fmla="*/ 4549 w 16828"/>
              <a:gd name="T63" fmla="*/ 1966 h 5376"/>
              <a:gd name="T64" fmla="*/ 4662 w 16828"/>
              <a:gd name="T65" fmla="*/ 1833 h 5376"/>
              <a:gd name="T66" fmla="*/ 4998 w 16828"/>
              <a:gd name="T67" fmla="*/ 1405 h 5376"/>
              <a:gd name="T68" fmla="*/ 5259 w 16828"/>
              <a:gd name="T69" fmla="*/ 1827 h 5376"/>
              <a:gd name="T70" fmla="*/ 5483 w 16828"/>
              <a:gd name="T71" fmla="*/ 2166 h 5376"/>
              <a:gd name="T72" fmla="*/ 6424 w 16828"/>
              <a:gd name="T73" fmla="*/ 2486 h 5376"/>
              <a:gd name="T74" fmla="*/ 5160 w 16828"/>
              <a:gd name="T75" fmla="*/ 649 h 5376"/>
              <a:gd name="T76" fmla="*/ 5137 w 16828"/>
              <a:gd name="T77" fmla="*/ 734 h 5376"/>
              <a:gd name="T78" fmla="*/ 5303 w 16828"/>
              <a:gd name="T79" fmla="*/ 692 h 5376"/>
              <a:gd name="T80" fmla="*/ 5595 w 16828"/>
              <a:gd name="T81" fmla="*/ 457 h 5376"/>
              <a:gd name="T82" fmla="*/ 5463 w 16828"/>
              <a:gd name="T83" fmla="*/ 730 h 5376"/>
              <a:gd name="T84" fmla="*/ 5496 w 16828"/>
              <a:gd name="T85" fmla="*/ 751 h 5376"/>
              <a:gd name="T86" fmla="*/ 6380 w 16828"/>
              <a:gd name="T87" fmla="*/ 2919 h 5376"/>
              <a:gd name="T88" fmla="*/ 5413 w 16828"/>
              <a:gd name="T89" fmla="*/ 3136 h 5376"/>
              <a:gd name="T90" fmla="*/ 5019 w 16828"/>
              <a:gd name="T91" fmla="*/ 3462 h 5376"/>
              <a:gd name="T92" fmla="*/ 4978 w 16828"/>
              <a:gd name="T93" fmla="*/ 4428 h 5376"/>
              <a:gd name="T94" fmla="*/ 5491 w 16828"/>
              <a:gd name="T95" fmla="*/ 4201 h 5376"/>
              <a:gd name="T96" fmla="*/ 5719 w 16828"/>
              <a:gd name="T97" fmla="*/ 3604 h 5376"/>
              <a:gd name="T98" fmla="*/ 5874 w 16828"/>
              <a:gd name="T99" fmla="*/ 4198 h 5376"/>
              <a:gd name="T100" fmla="*/ 5031 w 16828"/>
              <a:gd name="T101" fmla="*/ 4885 h 5376"/>
              <a:gd name="T102" fmla="*/ 4131 w 16828"/>
              <a:gd name="T103" fmla="*/ 3996 h 5376"/>
              <a:gd name="T104" fmla="*/ 5840 w 16828"/>
              <a:gd name="T105" fmla="*/ 5325 h 5376"/>
              <a:gd name="T106" fmla="*/ 5707 w 16828"/>
              <a:gd name="T107" fmla="*/ 578 h 5376"/>
              <a:gd name="T108" fmla="*/ 5478 w 16828"/>
              <a:gd name="T109" fmla="*/ 863 h 5376"/>
              <a:gd name="T110" fmla="*/ 4861 w 16828"/>
              <a:gd name="T111" fmla="*/ 905 h 5376"/>
              <a:gd name="T112" fmla="*/ 4606 w 16828"/>
              <a:gd name="T113" fmla="*/ 713 h 5376"/>
              <a:gd name="T114" fmla="*/ 4531 w 16828"/>
              <a:gd name="T115" fmla="*/ 426 h 5376"/>
              <a:gd name="T116" fmla="*/ 4925 w 16828"/>
              <a:gd name="T117" fmla="*/ 392 h 5376"/>
              <a:gd name="T118" fmla="*/ 5043 w 16828"/>
              <a:gd name="T119" fmla="*/ 267 h 5376"/>
              <a:gd name="T120" fmla="*/ 5138 w 16828"/>
              <a:gd name="T121" fmla="*/ 239 h 5376"/>
              <a:gd name="T122" fmla="*/ 5167 w 16828"/>
              <a:gd name="T123" fmla="*/ 429 h 5376"/>
              <a:gd name="T124" fmla="*/ 5588 w 16828"/>
              <a:gd name="T125" fmla="*/ 379 h 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28" h="5376">
                <a:moveTo>
                  <a:pt x="4770" y="732"/>
                </a:moveTo>
                <a:lnTo>
                  <a:pt x="4767" y="737"/>
                </a:lnTo>
                <a:lnTo>
                  <a:pt x="4762" y="740"/>
                </a:lnTo>
                <a:lnTo>
                  <a:pt x="4759" y="741"/>
                </a:lnTo>
                <a:lnTo>
                  <a:pt x="4755" y="740"/>
                </a:lnTo>
                <a:lnTo>
                  <a:pt x="4752" y="738"/>
                </a:lnTo>
                <a:lnTo>
                  <a:pt x="4749" y="734"/>
                </a:lnTo>
                <a:lnTo>
                  <a:pt x="4744" y="730"/>
                </a:lnTo>
                <a:lnTo>
                  <a:pt x="4742" y="723"/>
                </a:lnTo>
                <a:lnTo>
                  <a:pt x="4739" y="718"/>
                </a:lnTo>
                <a:lnTo>
                  <a:pt x="4737" y="712"/>
                </a:lnTo>
                <a:lnTo>
                  <a:pt x="4736" y="705"/>
                </a:lnTo>
                <a:lnTo>
                  <a:pt x="4736" y="700"/>
                </a:lnTo>
                <a:lnTo>
                  <a:pt x="4736" y="695"/>
                </a:lnTo>
                <a:lnTo>
                  <a:pt x="4737" y="692"/>
                </a:lnTo>
                <a:lnTo>
                  <a:pt x="4739" y="688"/>
                </a:lnTo>
                <a:lnTo>
                  <a:pt x="4743" y="688"/>
                </a:lnTo>
                <a:lnTo>
                  <a:pt x="4744" y="679"/>
                </a:lnTo>
                <a:lnTo>
                  <a:pt x="4744" y="668"/>
                </a:lnTo>
                <a:lnTo>
                  <a:pt x="4743" y="659"/>
                </a:lnTo>
                <a:lnTo>
                  <a:pt x="4740" y="651"/>
                </a:lnTo>
                <a:lnTo>
                  <a:pt x="4736" y="642"/>
                </a:lnTo>
                <a:lnTo>
                  <a:pt x="4730" y="635"/>
                </a:lnTo>
                <a:lnTo>
                  <a:pt x="4723" y="628"/>
                </a:lnTo>
                <a:lnTo>
                  <a:pt x="4715" y="623"/>
                </a:lnTo>
                <a:lnTo>
                  <a:pt x="4716" y="588"/>
                </a:lnTo>
                <a:lnTo>
                  <a:pt x="4717" y="555"/>
                </a:lnTo>
                <a:lnTo>
                  <a:pt x="4718" y="521"/>
                </a:lnTo>
                <a:lnTo>
                  <a:pt x="4719" y="486"/>
                </a:lnTo>
                <a:lnTo>
                  <a:pt x="4721" y="479"/>
                </a:lnTo>
                <a:lnTo>
                  <a:pt x="4723" y="472"/>
                </a:lnTo>
                <a:lnTo>
                  <a:pt x="4724" y="466"/>
                </a:lnTo>
                <a:lnTo>
                  <a:pt x="4724" y="460"/>
                </a:lnTo>
                <a:lnTo>
                  <a:pt x="4724" y="454"/>
                </a:lnTo>
                <a:lnTo>
                  <a:pt x="4723" y="450"/>
                </a:lnTo>
                <a:lnTo>
                  <a:pt x="4721" y="446"/>
                </a:lnTo>
                <a:lnTo>
                  <a:pt x="4719" y="443"/>
                </a:lnTo>
                <a:lnTo>
                  <a:pt x="4716" y="440"/>
                </a:lnTo>
                <a:lnTo>
                  <a:pt x="4713" y="436"/>
                </a:lnTo>
                <a:lnTo>
                  <a:pt x="4709" y="434"/>
                </a:lnTo>
                <a:lnTo>
                  <a:pt x="4706" y="432"/>
                </a:lnTo>
                <a:lnTo>
                  <a:pt x="4696" y="430"/>
                </a:lnTo>
                <a:lnTo>
                  <a:pt x="4686" y="429"/>
                </a:lnTo>
                <a:lnTo>
                  <a:pt x="4675" y="429"/>
                </a:lnTo>
                <a:lnTo>
                  <a:pt x="4665" y="430"/>
                </a:lnTo>
                <a:lnTo>
                  <a:pt x="4655" y="431"/>
                </a:lnTo>
                <a:lnTo>
                  <a:pt x="4646" y="434"/>
                </a:lnTo>
                <a:lnTo>
                  <a:pt x="4638" y="436"/>
                </a:lnTo>
                <a:lnTo>
                  <a:pt x="4632" y="440"/>
                </a:lnTo>
                <a:lnTo>
                  <a:pt x="4628" y="443"/>
                </a:lnTo>
                <a:lnTo>
                  <a:pt x="4627" y="446"/>
                </a:lnTo>
                <a:lnTo>
                  <a:pt x="4612" y="462"/>
                </a:lnTo>
                <a:lnTo>
                  <a:pt x="4600" y="477"/>
                </a:lnTo>
                <a:lnTo>
                  <a:pt x="4597" y="485"/>
                </a:lnTo>
                <a:lnTo>
                  <a:pt x="4595" y="492"/>
                </a:lnTo>
                <a:lnTo>
                  <a:pt x="4593" y="500"/>
                </a:lnTo>
                <a:lnTo>
                  <a:pt x="4592" y="507"/>
                </a:lnTo>
                <a:lnTo>
                  <a:pt x="4592" y="513"/>
                </a:lnTo>
                <a:lnTo>
                  <a:pt x="4592" y="520"/>
                </a:lnTo>
                <a:lnTo>
                  <a:pt x="4593" y="526"/>
                </a:lnTo>
                <a:lnTo>
                  <a:pt x="4594" y="532"/>
                </a:lnTo>
                <a:lnTo>
                  <a:pt x="4597" y="544"/>
                </a:lnTo>
                <a:lnTo>
                  <a:pt x="4602" y="556"/>
                </a:lnTo>
                <a:lnTo>
                  <a:pt x="4610" y="566"/>
                </a:lnTo>
                <a:lnTo>
                  <a:pt x="4617" y="577"/>
                </a:lnTo>
                <a:lnTo>
                  <a:pt x="4633" y="597"/>
                </a:lnTo>
                <a:lnTo>
                  <a:pt x="4651" y="617"/>
                </a:lnTo>
                <a:lnTo>
                  <a:pt x="4658" y="627"/>
                </a:lnTo>
                <a:lnTo>
                  <a:pt x="4666" y="639"/>
                </a:lnTo>
                <a:lnTo>
                  <a:pt x="4672" y="651"/>
                </a:lnTo>
                <a:lnTo>
                  <a:pt x="4677" y="662"/>
                </a:lnTo>
                <a:lnTo>
                  <a:pt x="4678" y="669"/>
                </a:lnTo>
                <a:lnTo>
                  <a:pt x="4680" y="676"/>
                </a:lnTo>
                <a:lnTo>
                  <a:pt x="4683" y="681"/>
                </a:lnTo>
                <a:lnTo>
                  <a:pt x="4687" y="686"/>
                </a:lnTo>
                <a:lnTo>
                  <a:pt x="4694" y="696"/>
                </a:lnTo>
                <a:lnTo>
                  <a:pt x="4701" y="704"/>
                </a:lnTo>
                <a:lnTo>
                  <a:pt x="4709" y="713"/>
                </a:lnTo>
                <a:lnTo>
                  <a:pt x="4715" y="721"/>
                </a:lnTo>
                <a:lnTo>
                  <a:pt x="4717" y="726"/>
                </a:lnTo>
                <a:lnTo>
                  <a:pt x="4719" y="732"/>
                </a:lnTo>
                <a:lnTo>
                  <a:pt x="4720" y="737"/>
                </a:lnTo>
                <a:lnTo>
                  <a:pt x="4721" y="743"/>
                </a:lnTo>
                <a:lnTo>
                  <a:pt x="4713" y="748"/>
                </a:lnTo>
                <a:lnTo>
                  <a:pt x="4708" y="751"/>
                </a:lnTo>
                <a:lnTo>
                  <a:pt x="4706" y="753"/>
                </a:lnTo>
                <a:lnTo>
                  <a:pt x="4704" y="755"/>
                </a:lnTo>
                <a:lnTo>
                  <a:pt x="4704" y="757"/>
                </a:lnTo>
                <a:lnTo>
                  <a:pt x="4704" y="759"/>
                </a:lnTo>
                <a:lnTo>
                  <a:pt x="4708" y="770"/>
                </a:lnTo>
                <a:lnTo>
                  <a:pt x="4714" y="781"/>
                </a:lnTo>
                <a:lnTo>
                  <a:pt x="4720" y="780"/>
                </a:lnTo>
                <a:lnTo>
                  <a:pt x="4729" y="779"/>
                </a:lnTo>
                <a:lnTo>
                  <a:pt x="4736" y="776"/>
                </a:lnTo>
                <a:lnTo>
                  <a:pt x="4744" y="773"/>
                </a:lnTo>
                <a:lnTo>
                  <a:pt x="4762" y="765"/>
                </a:lnTo>
                <a:lnTo>
                  <a:pt x="4777" y="756"/>
                </a:lnTo>
                <a:lnTo>
                  <a:pt x="4782" y="752"/>
                </a:lnTo>
                <a:lnTo>
                  <a:pt x="4788" y="748"/>
                </a:lnTo>
                <a:lnTo>
                  <a:pt x="4791" y="743"/>
                </a:lnTo>
                <a:lnTo>
                  <a:pt x="4791" y="739"/>
                </a:lnTo>
                <a:lnTo>
                  <a:pt x="4791" y="738"/>
                </a:lnTo>
                <a:lnTo>
                  <a:pt x="4790" y="736"/>
                </a:lnTo>
                <a:lnTo>
                  <a:pt x="4789" y="735"/>
                </a:lnTo>
                <a:lnTo>
                  <a:pt x="4785" y="734"/>
                </a:lnTo>
                <a:lnTo>
                  <a:pt x="4779" y="733"/>
                </a:lnTo>
                <a:lnTo>
                  <a:pt x="4770" y="732"/>
                </a:lnTo>
                <a:close/>
                <a:moveTo>
                  <a:pt x="9116" y="2943"/>
                </a:moveTo>
                <a:lnTo>
                  <a:pt x="9161" y="2918"/>
                </a:lnTo>
                <a:lnTo>
                  <a:pt x="9207" y="2896"/>
                </a:lnTo>
                <a:lnTo>
                  <a:pt x="9254" y="2875"/>
                </a:lnTo>
                <a:lnTo>
                  <a:pt x="9303" y="2856"/>
                </a:lnTo>
                <a:lnTo>
                  <a:pt x="9351" y="2838"/>
                </a:lnTo>
                <a:lnTo>
                  <a:pt x="9401" y="2822"/>
                </a:lnTo>
                <a:lnTo>
                  <a:pt x="9451" y="2808"/>
                </a:lnTo>
                <a:lnTo>
                  <a:pt x="9502" y="2795"/>
                </a:lnTo>
                <a:lnTo>
                  <a:pt x="9552" y="2786"/>
                </a:lnTo>
                <a:lnTo>
                  <a:pt x="9602" y="2777"/>
                </a:lnTo>
                <a:lnTo>
                  <a:pt x="9629" y="2773"/>
                </a:lnTo>
                <a:lnTo>
                  <a:pt x="9654" y="2771"/>
                </a:lnTo>
                <a:lnTo>
                  <a:pt x="9679" y="2769"/>
                </a:lnTo>
                <a:lnTo>
                  <a:pt x="9706" y="2767"/>
                </a:lnTo>
                <a:lnTo>
                  <a:pt x="9731" y="2765"/>
                </a:lnTo>
                <a:lnTo>
                  <a:pt x="9757" y="2764"/>
                </a:lnTo>
                <a:lnTo>
                  <a:pt x="9782" y="2765"/>
                </a:lnTo>
                <a:lnTo>
                  <a:pt x="9809" y="2765"/>
                </a:lnTo>
                <a:lnTo>
                  <a:pt x="9834" y="2767"/>
                </a:lnTo>
                <a:lnTo>
                  <a:pt x="9860" y="2769"/>
                </a:lnTo>
                <a:lnTo>
                  <a:pt x="9885" y="2772"/>
                </a:lnTo>
                <a:lnTo>
                  <a:pt x="9912" y="2775"/>
                </a:lnTo>
                <a:lnTo>
                  <a:pt x="9945" y="2780"/>
                </a:lnTo>
                <a:lnTo>
                  <a:pt x="9978" y="2788"/>
                </a:lnTo>
                <a:lnTo>
                  <a:pt x="10010" y="2797"/>
                </a:lnTo>
                <a:lnTo>
                  <a:pt x="10040" y="2808"/>
                </a:lnTo>
                <a:lnTo>
                  <a:pt x="10054" y="2814"/>
                </a:lnTo>
                <a:lnTo>
                  <a:pt x="10068" y="2820"/>
                </a:lnTo>
                <a:lnTo>
                  <a:pt x="10082" y="2828"/>
                </a:lnTo>
                <a:lnTo>
                  <a:pt x="10096" y="2834"/>
                </a:lnTo>
                <a:lnTo>
                  <a:pt x="10109" y="2842"/>
                </a:lnTo>
                <a:lnTo>
                  <a:pt x="10122" y="2851"/>
                </a:lnTo>
                <a:lnTo>
                  <a:pt x="10135" y="2859"/>
                </a:lnTo>
                <a:lnTo>
                  <a:pt x="10147" y="2868"/>
                </a:lnTo>
                <a:lnTo>
                  <a:pt x="10159" y="2877"/>
                </a:lnTo>
                <a:lnTo>
                  <a:pt x="10170" y="2888"/>
                </a:lnTo>
                <a:lnTo>
                  <a:pt x="10182" y="2898"/>
                </a:lnTo>
                <a:lnTo>
                  <a:pt x="10193" y="2909"/>
                </a:lnTo>
                <a:lnTo>
                  <a:pt x="10203" y="2920"/>
                </a:lnTo>
                <a:lnTo>
                  <a:pt x="10214" y="2932"/>
                </a:lnTo>
                <a:lnTo>
                  <a:pt x="10223" y="2944"/>
                </a:lnTo>
                <a:lnTo>
                  <a:pt x="10232" y="2956"/>
                </a:lnTo>
                <a:lnTo>
                  <a:pt x="10242" y="2970"/>
                </a:lnTo>
                <a:lnTo>
                  <a:pt x="10250" y="2983"/>
                </a:lnTo>
                <a:lnTo>
                  <a:pt x="10259" y="2997"/>
                </a:lnTo>
                <a:lnTo>
                  <a:pt x="10267" y="3011"/>
                </a:lnTo>
                <a:lnTo>
                  <a:pt x="10283" y="3042"/>
                </a:lnTo>
                <a:lnTo>
                  <a:pt x="10297" y="3073"/>
                </a:lnTo>
                <a:lnTo>
                  <a:pt x="10334" y="3046"/>
                </a:lnTo>
                <a:lnTo>
                  <a:pt x="10373" y="3019"/>
                </a:lnTo>
                <a:lnTo>
                  <a:pt x="10413" y="2993"/>
                </a:lnTo>
                <a:lnTo>
                  <a:pt x="10453" y="2969"/>
                </a:lnTo>
                <a:lnTo>
                  <a:pt x="10495" y="2946"/>
                </a:lnTo>
                <a:lnTo>
                  <a:pt x="10536" y="2924"/>
                </a:lnTo>
                <a:lnTo>
                  <a:pt x="10580" y="2903"/>
                </a:lnTo>
                <a:lnTo>
                  <a:pt x="10623" y="2884"/>
                </a:lnTo>
                <a:lnTo>
                  <a:pt x="10666" y="2866"/>
                </a:lnTo>
                <a:lnTo>
                  <a:pt x="10710" y="2849"/>
                </a:lnTo>
                <a:lnTo>
                  <a:pt x="10755" y="2834"/>
                </a:lnTo>
                <a:lnTo>
                  <a:pt x="10800" y="2820"/>
                </a:lnTo>
                <a:lnTo>
                  <a:pt x="10846" y="2808"/>
                </a:lnTo>
                <a:lnTo>
                  <a:pt x="10892" y="2797"/>
                </a:lnTo>
                <a:lnTo>
                  <a:pt x="10938" y="2788"/>
                </a:lnTo>
                <a:lnTo>
                  <a:pt x="10984" y="2780"/>
                </a:lnTo>
                <a:lnTo>
                  <a:pt x="11013" y="2776"/>
                </a:lnTo>
                <a:lnTo>
                  <a:pt x="11041" y="2773"/>
                </a:lnTo>
                <a:lnTo>
                  <a:pt x="11071" y="2771"/>
                </a:lnTo>
                <a:lnTo>
                  <a:pt x="11099" y="2769"/>
                </a:lnTo>
                <a:lnTo>
                  <a:pt x="11128" y="2768"/>
                </a:lnTo>
                <a:lnTo>
                  <a:pt x="11157" y="2767"/>
                </a:lnTo>
                <a:lnTo>
                  <a:pt x="11185" y="2767"/>
                </a:lnTo>
                <a:lnTo>
                  <a:pt x="11215" y="2769"/>
                </a:lnTo>
                <a:lnTo>
                  <a:pt x="11243" y="2771"/>
                </a:lnTo>
                <a:lnTo>
                  <a:pt x="11272" y="2774"/>
                </a:lnTo>
                <a:lnTo>
                  <a:pt x="11300" y="2777"/>
                </a:lnTo>
                <a:lnTo>
                  <a:pt x="11328" y="2782"/>
                </a:lnTo>
                <a:lnTo>
                  <a:pt x="11357" y="2789"/>
                </a:lnTo>
                <a:lnTo>
                  <a:pt x="11384" y="2797"/>
                </a:lnTo>
                <a:lnTo>
                  <a:pt x="11411" y="2806"/>
                </a:lnTo>
                <a:lnTo>
                  <a:pt x="11439" y="2816"/>
                </a:lnTo>
                <a:lnTo>
                  <a:pt x="11470" y="2831"/>
                </a:lnTo>
                <a:lnTo>
                  <a:pt x="11500" y="2847"/>
                </a:lnTo>
                <a:lnTo>
                  <a:pt x="11527" y="2865"/>
                </a:lnTo>
                <a:lnTo>
                  <a:pt x="11552" y="2884"/>
                </a:lnTo>
                <a:lnTo>
                  <a:pt x="11577" y="2903"/>
                </a:lnTo>
                <a:lnTo>
                  <a:pt x="11598" y="2924"/>
                </a:lnTo>
                <a:lnTo>
                  <a:pt x="11618" y="2946"/>
                </a:lnTo>
                <a:lnTo>
                  <a:pt x="11636" y="2968"/>
                </a:lnTo>
                <a:lnTo>
                  <a:pt x="11652" y="2991"/>
                </a:lnTo>
                <a:lnTo>
                  <a:pt x="11667" y="3016"/>
                </a:lnTo>
                <a:lnTo>
                  <a:pt x="11680" y="3041"/>
                </a:lnTo>
                <a:lnTo>
                  <a:pt x="11690" y="3067"/>
                </a:lnTo>
                <a:lnTo>
                  <a:pt x="11701" y="3093"/>
                </a:lnTo>
                <a:lnTo>
                  <a:pt x="11708" y="3121"/>
                </a:lnTo>
                <a:lnTo>
                  <a:pt x="11714" y="3148"/>
                </a:lnTo>
                <a:lnTo>
                  <a:pt x="11720" y="3176"/>
                </a:lnTo>
                <a:lnTo>
                  <a:pt x="11723" y="3204"/>
                </a:lnTo>
                <a:lnTo>
                  <a:pt x="11726" y="3234"/>
                </a:lnTo>
                <a:lnTo>
                  <a:pt x="11726" y="3262"/>
                </a:lnTo>
                <a:lnTo>
                  <a:pt x="11726" y="3292"/>
                </a:lnTo>
                <a:lnTo>
                  <a:pt x="11724" y="3321"/>
                </a:lnTo>
                <a:lnTo>
                  <a:pt x="11721" y="3351"/>
                </a:lnTo>
                <a:lnTo>
                  <a:pt x="11716" y="3381"/>
                </a:lnTo>
                <a:lnTo>
                  <a:pt x="11711" y="3411"/>
                </a:lnTo>
                <a:lnTo>
                  <a:pt x="11704" y="3440"/>
                </a:lnTo>
                <a:lnTo>
                  <a:pt x="11697" y="3471"/>
                </a:lnTo>
                <a:lnTo>
                  <a:pt x="11687" y="3500"/>
                </a:lnTo>
                <a:lnTo>
                  <a:pt x="11678" y="3529"/>
                </a:lnTo>
                <a:lnTo>
                  <a:pt x="11667" y="3558"/>
                </a:lnTo>
                <a:lnTo>
                  <a:pt x="11655" y="3587"/>
                </a:lnTo>
                <a:lnTo>
                  <a:pt x="11643" y="3615"/>
                </a:lnTo>
                <a:lnTo>
                  <a:pt x="11629" y="3644"/>
                </a:lnTo>
                <a:lnTo>
                  <a:pt x="10762" y="5326"/>
                </a:lnTo>
                <a:lnTo>
                  <a:pt x="10212" y="5326"/>
                </a:lnTo>
                <a:lnTo>
                  <a:pt x="11033" y="3732"/>
                </a:lnTo>
                <a:lnTo>
                  <a:pt x="11049" y="3701"/>
                </a:lnTo>
                <a:lnTo>
                  <a:pt x="11063" y="3668"/>
                </a:lnTo>
                <a:lnTo>
                  <a:pt x="11078" y="3633"/>
                </a:lnTo>
                <a:lnTo>
                  <a:pt x="11091" y="3598"/>
                </a:lnTo>
                <a:lnTo>
                  <a:pt x="11096" y="3580"/>
                </a:lnTo>
                <a:lnTo>
                  <a:pt x="11101" y="3563"/>
                </a:lnTo>
                <a:lnTo>
                  <a:pt x="11105" y="3545"/>
                </a:lnTo>
                <a:lnTo>
                  <a:pt x="11110" y="3528"/>
                </a:lnTo>
                <a:lnTo>
                  <a:pt x="11113" y="3510"/>
                </a:lnTo>
                <a:lnTo>
                  <a:pt x="11115" y="3493"/>
                </a:lnTo>
                <a:lnTo>
                  <a:pt x="11117" y="3476"/>
                </a:lnTo>
                <a:lnTo>
                  <a:pt x="11117" y="3459"/>
                </a:lnTo>
                <a:lnTo>
                  <a:pt x="11117" y="3443"/>
                </a:lnTo>
                <a:lnTo>
                  <a:pt x="11115" y="3428"/>
                </a:lnTo>
                <a:lnTo>
                  <a:pt x="11113" y="3412"/>
                </a:lnTo>
                <a:lnTo>
                  <a:pt x="11109" y="3397"/>
                </a:lnTo>
                <a:lnTo>
                  <a:pt x="11103" y="3383"/>
                </a:lnTo>
                <a:lnTo>
                  <a:pt x="11097" y="3371"/>
                </a:lnTo>
                <a:lnTo>
                  <a:pt x="11090" y="3358"/>
                </a:lnTo>
                <a:lnTo>
                  <a:pt x="11080" y="3346"/>
                </a:lnTo>
                <a:lnTo>
                  <a:pt x="11069" y="3336"/>
                </a:lnTo>
                <a:lnTo>
                  <a:pt x="11056" y="3325"/>
                </a:lnTo>
                <a:lnTo>
                  <a:pt x="11042" y="3317"/>
                </a:lnTo>
                <a:lnTo>
                  <a:pt x="11025" y="3310"/>
                </a:lnTo>
                <a:lnTo>
                  <a:pt x="11009" y="3303"/>
                </a:lnTo>
                <a:lnTo>
                  <a:pt x="10989" y="3298"/>
                </a:lnTo>
                <a:lnTo>
                  <a:pt x="10967" y="3294"/>
                </a:lnTo>
                <a:lnTo>
                  <a:pt x="10943" y="3291"/>
                </a:lnTo>
                <a:lnTo>
                  <a:pt x="10913" y="3291"/>
                </a:lnTo>
                <a:lnTo>
                  <a:pt x="10884" y="3292"/>
                </a:lnTo>
                <a:lnTo>
                  <a:pt x="10854" y="3295"/>
                </a:lnTo>
                <a:lnTo>
                  <a:pt x="10826" y="3298"/>
                </a:lnTo>
                <a:lnTo>
                  <a:pt x="10797" y="3303"/>
                </a:lnTo>
                <a:lnTo>
                  <a:pt x="10770" y="3310"/>
                </a:lnTo>
                <a:lnTo>
                  <a:pt x="10743" y="3317"/>
                </a:lnTo>
                <a:lnTo>
                  <a:pt x="10715" y="3324"/>
                </a:lnTo>
                <a:lnTo>
                  <a:pt x="10689" y="3334"/>
                </a:lnTo>
                <a:lnTo>
                  <a:pt x="10664" y="3344"/>
                </a:lnTo>
                <a:lnTo>
                  <a:pt x="10638" y="3356"/>
                </a:lnTo>
                <a:lnTo>
                  <a:pt x="10614" y="3369"/>
                </a:lnTo>
                <a:lnTo>
                  <a:pt x="10590" y="3382"/>
                </a:lnTo>
                <a:lnTo>
                  <a:pt x="10566" y="3397"/>
                </a:lnTo>
                <a:lnTo>
                  <a:pt x="10543" y="3412"/>
                </a:lnTo>
                <a:lnTo>
                  <a:pt x="10521" y="3428"/>
                </a:lnTo>
                <a:lnTo>
                  <a:pt x="10499" y="3446"/>
                </a:lnTo>
                <a:lnTo>
                  <a:pt x="10476" y="3462"/>
                </a:lnTo>
                <a:lnTo>
                  <a:pt x="10455" y="3481"/>
                </a:lnTo>
                <a:lnTo>
                  <a:pt x="10435" y="3500"/>
                </a:lnTo>
                <a:lnTo>
                  <a:pt x="10415" y="3520"/>
                </a:lnTo>
                <a:lnTo>
                  <a:pt x="10395" y="3541"/>
                </a:lnTo>
                <a:lnTo>
                  <a:pt x="10377" y="3563"/>
                </a:lnTo>
                <a:lnTo>
                  <a:pt x="10359" y="3585"/>
                </a:lnTo>
                <a:lnTo>
                  <a:pt x="10341" y="3608"/>
                </a:lnTo>
                <a:lnTo>
                  <a:pt x="10323" y="3631"/>
                </a:lnTo>
                <a:lnTo>
                  <a:pt x="10306" y="3654"/>
                </a:lnTo>
                <a:lnTo>
                  <a:pt x="10290" y="3679"/>
                </a:lnTo>
                <a:lnTo>
                  <a:pt x="10275" y="3703"/>
                </a:lnTo>
                <a:lnTo>
                  <a:pt x="10260" y="3728"/>
                </a:lnTo>
                <a:lnTo>
                  <a:pt x="10245" y="3753"/>
                </a:lnTo>
                <a:lnTo>
                  <a:pt x="10230" y="3780"/>
                </a:lnTo>
                <a:lnTo>
                  <a:pt x="9434" y="5326"/>
                </a:lnTo>
                <a:lnTo>
                  <a:pt x="8874" y="5326"/>
                </a:lnTo>
                <a:lnTo>
                  <a:pt x="9680" y="3763"/>
                </a:lnTo>
                <a:lnTo>
                  <a:pt x="9696" y="3729"/>
                </a:lnTo>
                <a:lnTo>
                  <a:pt x="9712" y="3694"/>
                </a:lnTo>
                <a:lnTo>
                  <a:pt x="9728" y="3657"/>
                </a:lnTo>
                <a:lnTo>
                  <a:pt x="9741" y="3619"/>
                </a:lnTo>
                <a:lnTo>
                  <a:pt x="9748" y="3601"/>
                </a:lnTo>
                <a:lnTo>
                  <a:pt x="9753" y="3582"/>
                </a:lnTo>
                <a:lnTo>
                  <a:pt x="9758" y="3563"/>
                </a:lnTo>
                <a:lnTo>
                  <a:pt x="9762" y="3544"/>
                </a:lnTo>
                <a:lnTo>
                  <a:pt x="9767" y="3525"/>
                </a:lnTo>
                <a:lnTo>
                  <a:pt x="9769" y="3506"/>
                </a:lnTo>
                <a:lnTo>
                  <a:pt x="9771" y="3488"/>
                </a:lnTo>
                <a:lnTo>
                  <a:pt x="9772" y="3470"/>
                </a:lnTo>
                <a:lnTo>
                  <a:pt x="9772" y="3453"/>
                </a:lnTo>
                <a:lnTo>
                  <a:pt x="9770" y="3436"/>
                </a:lnTo>
                <a:lnTo>
                  <a:pt x="9768" y="3419"/>
                </a:lnTo>
                <a:lnTo>
                  <a:pt x="9763" y="3403"/>
                </a:lnTo>
                <a:lnTo>
                  <a:pt x="9758" y="3389"/>
                </a:lnTo>
                <a:lnTo>
                  <a:pt x="9752" y="3375"/>
                </a:lnTo>
                <a:lnTo>
                  <a:pt x="9743" y="3361"/>
                </a:lnTo>
                <a:lnTo>
                  <a:pt x="9734" y="3349"/>
                </a:lnTo>
                <a:lnTo>
                  <a:pt x="9722" y="3338"/>
                </a:lnTo>
                <a:lnTo>
                  <a:pt x="9709" y="3327"/>
                </a:lnTo>
                <a:lnTo>
                  <a:pt x="9694" y="3318"/>
                </a:lnTo>
                <a:lnTo>
                  <a:pt x="9677" y="3310"/>
                </a:lnTo>
                <a:lnTo>
                  <a:pt x="9658" y="3303"/>
                </a:lnTo>
                <a:lnTo>
                  <a:pt x="9637" y="3298"/>
                </a:lnTo>
                <a:lnTo>
                  <a:pt x="9614" y="3294"/>
                </a:lnTo>
                <a:lnTo>
                  <a:pt x="9589" y="3291"/>
                </a:lnTo>
                <a:lnTo>
                  <a:pt x="9556" y="3291"/>
                </a:lnTo>
                <a:lnTo>
                  <a:pt x="9525" y="3293"/>
                </a:lnTo>
                <a:lnTo>
                  <a:pt x="9493" y="3296"/>
                </a:lnTo>
                <a:lnTo>
                  <a:pt x="9463" y="3300"/>
                </a:lnTo>
                <a:lnTo>
                  <a:pt x="9433" y="3306"/>
                </a:lnTo>
                <a:lnTo>
                  <a:pt x="9404" y="3313"/>
                </a:lnTo>
                <a:lnTo>
                  <a:pt x="9375" y="3322"/>
                </a:lnTo>
                <a:lnTo>
                  <a:pt x="9348" y="3332"/>
                </a:lnTo>
                <a:lnTo>
                  <a:pt x="9322" y="3343"/>
                </a:lnTo>
                <a:lnTo>
                  <a:pt x="9295" y="3355"/>
                </a:lnTo>
                <a:lnTo>
                  <a:pt x="9270" y="3369"/>
                </a:lnTo>
                <a:lnTo>
                  <a:pt x="9246" y="3383"/>
                </a:lnTo>
                <a:lnTo>
                  <a:pt x="9222" y="3399"/>
                </a:lnTo>
                <a:lnTo>
                  <a:pt x="9198" y="3415"/>
                </a:lnTo>
                <a:lnTo>
                  <a:pt x="9175" y="3433"/>
                </a:lnTo>
                <a:lnTo>
                  <a:pt x="9153" y="3452"/>
                </a:lnTo>
                <a:lnTo>
                  <a:pt x="9131" y="3471"/>
                </a:lnTo>
                <a:lnTo>
                  <a:pt x="9110" y="3491"/>
                </a:lnTo>
                <a:lnTo>
                  <a:pt x="9090" y="3512"/>
                </a:lnTo>
                <a:lnTo>
                  <a:pt x="9070" y="3534"/>
                </a:lnTo>
                <a:lnTo>
                  <a:pt x="9050" y="3556"/>
                </a:lnTo>
                <a:lnTo>
                  <a:pt x="9031" y="3579"/>
                </a:lnTo>
                <a:lnTo>
                  <a:pt x="9013" y="3604"/>
                </a:lnTo>
                <a:lnTo>
                  <a:pt x="8996" y="3628"/>
                </a:lnTo>
                <a:lnTo>
                  <a:pt x="8978" y="3653"/>
                </a:lnTo>
                <a:lnTo>
                  <a:pt x="8961" y="3679"/>
                </a:lnTo>
                <a:lnTo>
                  <a:pt x="8944" y="3705"/>
                </a:lnTo>
                <a:lnTo>
                  <a:pt x="8928" y="3731"/>
                </a:lnTo>
                <a:lnTo>
                  <a:pt x="8897" y="3785"/>
                </a:lnTo>
                <a:lnTo>
                  <a:pt x="8867" y="3840"/>
                </a:lnTo>
                <a:lnTo>
                  <a:pt x="8101" y="5326"/>
                </a:lnTo>
                <a:lnTo>
                  <a:pt x="7552" y="5326"/>
                </a:lnTo>
                <a:lnTo>
                  <a:pt x="8442" y="3596"/>
                </a:lnTo>
                <a:lnTo>
                  <a:pt x="8457" y="3570"/>
                </a:lnTo>
                <a:lnTo>
                  <a:pt x="8472" y="3544"/>
                </a:lnTo>
                <a:lnTo>
                  <a:pt x="8488" y="3518"/>
                </a:lnTo>
                <a:lnTo>
                  <a:pt x="8503" y="3493"/>
                </a:lnTo>
                <a:lnTo>
                  <a:pt x="8520" y="3468"/>
                </a:lnTo>
                <a:lnTo>
                  <a:pt x="8537" y="3443"/>
                </a:lnTo>
                <a:lnTo>
                  <a:pt x="8554" y="3419"/>
                </a:lnTo>
                <a:lnTo>
                  <a:pt x="8572" y="3395"/>
                </a:lnTo>
                <a:lnTo>
                  <a:pt x="8591" y="3372"/>
                </a:lnTo>
                <a:lnTo>
                  <a:pt x="8609" y="3349"/>
                </a:lnTo>
                <a:lnTo>
                  <a:pt x="8629" y="3326"/>
                </a:lnTo>
                <a:lnTo>
                  <a:pt x="8647" y="3304"/>
                </a:lnTo>
                <a:lnTo>
                  <a:pt x="8667" y="3282"/>
                </a:lnTo>
                <a:lnTo>
                  <a:pt x="8689" y="3261"/>
                </a:lnTo>
                <a:lnTo>
                  <a:pt x="8710" y="3240"/>
                </a:lnTo>
                <a:lnTo>
                  <a:pt x="8731" y="3219"/>
                </a:lnTo>
                <a:lnTo>
                  <a:pt x="8752" y="3199"/>
                </a:lnTo>
                <a:lnTo>
                  <a:pt x="8774" y="3179"/>
                </a:lnTo>
                <a:lnTo>
                  <a:pt x="8797" y="3160"/>
                </a:lnTo>
                <a:lnTo>
                  <a:pt x="8819" y="3141"/>
                </a:lnTo>
                <a:lnTo>
                  <a:pt x="8865" y="3104"/>
                </a:lnTo>
                <a:lnTo>
                  <a:pt x="8914" y="3068"/>
                </a:lnTo>
                <a:lnTo>
                  <a:pt x="8962" y="3034"/>
                </a:lnTo>
                <a:lnTo>
                  <a:pt x="9012" y="3003"/>
                </a:lnTo>
                <a:lnTo>
                  <a:pt x="9063" y="2971"/>
                </a:lnTo>
                <a:lnTo>
                  <a:pt x="9116" y="2943"/>
                </a:lnTo>
                <a:close/>
                <a:moveTo>
                  <a:pt x="12444" y="2791"/>
                </a:moveTo>
                <a:lnTo>
                  <a:pt x="13824" y="2791"/>
                </a:lnTo>
                <a:lnTo>
                  <a:pt x="13857" y="2791"/>
                </a:lnTo>
                <a:lnTo>
                  <a:pt x="13890" y="2794"/>
                </a:lnTo>
                <a:lnTo>
                  <a:pt x="13924" y="2797"/>
                </a:lnTo>
                <a:lnTo>
                  <a:pt x="13958" y="2802"/>
                </a:lnTo>
                <a:lnTo>
                  <a:pt x="13974" y="2806"/>
                </a:lnTo>
                <a:lnTo>
                  <a:pt x="13989" y="2810"/>
                </a:lnTo>
                <a:lnTo>
                  <a:pt x="14005" y="2814"/>
                </a:lnTo>
                <a:lnTo>
                  <a:pt x="14021" y="2818"/>
                </a:lnTo>
                <a:lnTo>
                  <a:pt x="14036" y="2823"/>
                </a:lnTo>
                <a:lnTo>
                  <a:pt x="14050" y="2830"/>
                </a:lnTo>
                <a:lnTo>
                  <a:pt x="14064" y="2836"/>
                </a:lnTo>
                <a:lnTo>
                  <a:pt x="14078" y="2844"/>
                </a:lnTo>
                <a:lnTo>
                  <a:pt x="14091" y="2851"/>
                </a:lnTo>
                <a:lnTo>
                  <a:pt x="14103" y="2859"/>
                </a:lnTo>
                <a:lnTo>
                  <a:pt x="14116" y="2869"/>
                </a:lnTo>
                <a:lnTo>
                  <a:pt x="14126" y="2878"/>
                </a:lnTo>
                <a:lnTo>
                  <a:pt x="14137" y="2890"/>
                </a:lnTo>
                <a:lnTo>
                  <a:pt x="14146" y="2900"/>
                </a:lnTo>
                <a:lnTo>
                  <a:pt x="14154" y="2913"/>
                </a:lnTo>
                <a:lnTo>
                  <a:pt x="14162" y="2926"/>
                </a:lnTo>
                <a:lnTo>
                  <a:pt x="14168" y="2939"/>
                </a:lnTo>
                <a:lnTo>
                  <a:pt x="14174" y="2954"/>
                </a:lnTo>
                <a:lnTo>
                  <a:pt x="14179" y="2970"/>
                </a:lnTo>
                <a:lnTo>
                  <a:pt x="14182" y="2987"/>
                </a:lnTo>
                <a:lnTo>
                  <a:pt x="14184" y="3004"/>
                </a:lnTo>
                <a:lnTo>
                  <a:pt x="14186" y="3022"/>
                </a:lnTo>
                <a:lnTo>
                  <a:pt x="14185" y="3042"/>
                </a:lnTo>
                <a:lnTo>
                  <a:pt x="14184" y="3062"/>
                </a:lnTo>
                <a:lnTo>
                  <a:pt x="14181" y="3079"/>
                </a:lnTo>
                <a:lnTo>
                  <a:pt x="14177" y="3095"/>
                </a:lnTo>
                <a:lnTo>
                  <a:pt x="14172" y="3112"/>
                </a:lnTo>
                <a:lnTo>
                  <a:pt x="14167" y="3129"/>
                </a:lnTo>
                <a:lnTo>
                  <a:pt x="14162" y="3145"/>
                </a:lnTo>
                <a:lnTo>
                  <a:pt x="14156" y="3162"/>
                </a:lnTo>
                <a:lnTo>
                  <a:pt x="14149" y="3178"/>
                </a:lnTo>
                <a:lnTo>
                  <a:pt x="14142" y="3194"/>
                </a:lnTo>
                <a:lnTo>
                  <a:pt x="14126" y="3224"/>
                </a:lnTo>
                <a:lnTo>
                  <a:pt x="14108" y="3254"/>
                </a:lnTo>
                <a:lnTo>
                  <a:pt x="14088" y="3283"/>
                </a:lnTo>
                <a:lnTo>
                  <a:pt x="14067" y="3312"/>
                </a:lnTo>
                <a:lnTo>
                  <a:pt x="14045" y="3339"/>
                </a:lnTo>
                <a:lnTo>
                  <a:pt x="14022" y="3365"/>
                </a:lnTo>
                <a:lnTo>
                  <a:pt x="13998" y="3391"/>
                </a:lnTo>
                <a:lnTo>
                  <a:pt x="13972" y="3416"/>
                </a:lnTo>
                <a:lnTo>
                  <a:pt x="13947" y="3440"/>
                </a:lnTo>
                <a:lnTo>
                  <a:pt x="13921" y="3463"/>
                </a:lnTo>
                <a:lnTo>
                  <a:pt x="13895" y="3485"/>
                </a:lnTo>
                <a:lnTo>
                  <a:pt x="13869" y="3507"/>
                </a:lnTo>
                <a:lnTo>
                  <a:pt x="12161" y="4798"/>
                </a:lnTo>
                <a:lnTo>
                  <a:pt x="13471" y="4798"/>
                </a:lnTo>
                <a:lnTo>
                  <a:pt x="13198" y="5326"/>
                </a:lnTo>
                <a:lnTo>
                  <a:pt x="11599" y="5326"/>
                </a:lnTo>
                <a:lnTo>
                  <a:pt x="11582" y="5326"/>
                </a:lnTo>
                <a:lnTo>
                  <a:pt x="11565" y="5325"/>
                </a:lnTo>
                <a:lnTo>
                  <a:pt x="11549" y="5323"/>
                </a:lnTo>
                <a:lnTo>
                  <a:pt x="11533" y="5320"/>
                </a:lnTo>
                <a:lnTo>
                  <a:pt x="11518" y="5317"/>
                </a:lnTo>
                <a:lnTo>
                  <a:pt x="11502" y="5314"/>
                </a:lnTo>
                <a:lnTo>
                  <a:pt x="11487" y="5309"/>
                </a:lnTo>
                <a:lnTo>
                  <a:pt x="11472" y="5303"/>
                </a:lnTo>
                <a:lnTo>
                  <a:pt x="11459" y="5297"/>
                </a:lnTo>
                <a:lnTo>
                  <a:pt x="11445" y="5290"/>
                </a:lnTo>
                <a:lnTo>
                  <a:pt x="11433" y="5281"/>
                </a:lnTo>
                <a:lnTo>
                  <a:pt x="11420" y="5272"/>
                </a:lnTo>
                <a:lnTo>
                  <a:pt x="11407" y="5261"/>
                </a:lnTo>
                <a:lnTo>
                  <a:pt x="11396" y="5249"/>
                </a:lnTo>
                <a:lnTo>
                  <a:pt x="11385" y="5237"/>
                </a:lnTo>
                <a:lnTo>
                  <a:pt x="11375" y="5223"/>
                </a:lnTo>
                <a:lnTo>
                  <a:pt x="11367" y="5209"/>
                </a:lnTo>
                <a:lnTo>
                  <a:pt x="11361" y="5197"/>
                </a:lnTo>
                <a:lnTo>
                  <a:pt x="11356" y="5183"/>
                </a:lnTo>
                <a:lnTo>
                  <a:pt x="11352" y="5170"/>
                </a:lnTo>
                <a:lnTo>
                  <a:pt x="11348" y="5157"/>
                </a:lnTo>
                <a:lnTo>
                  <a:pt x="11345" y="5143"/>
                </a:lnTo>
                <a:lnTo>
                  <a:pt x="11344" y="5130"/>
                </a:lnTo>
                <a:lnTo>
                  <a:pt x="11344" y="5117"/>
                </a:lnTo>
                <a:lnTo>
                  <a:pt x="11344" y="5103"/>
                </a:lnTo>
                <a:lnTo>
                  <a:pt x="11345" y="5090"/>
                </a:lnTo>
                <a:lnTo>
                  <a:pt x="11346" y="5077"/>
                </a:lnTo>
                <a:lnTo>
                  <a:pt x="11348" y="5063"/>
                </a:lnTo>
                <a:lnTo>
                  <a:pt x="11356" y="5035"/>
                </a:lnTo>
                <a:lnTo>
                  <a:pt x="11364" y="5007"/>
                </a:lnTo>
                <a:lnTo>
                  <a:pt x="11379" y="4974"/>
                </a:lnTo>
                <a:lnTo>
                  <a:pt x="11395" y="4942"/>
                </a:lnTo>
                <a:lnTo>
                  <a:pt x="11414" y="4909"/>
                </a:lnTo>
                <a:lnTo>
                  <a:pt x="11434" y="4877"/>
                </a:lnTo>
                <a:lnTo>
                  <a:pt x="11456" y="4846"/>
                </a:lnTo>
                <a:lnTo>
                  <a:pt x="11479" y="4815"/>
                </a:lnTo>
                <a:lnTo>
                  <a:pt x="11503" y="4786"/>
                </a:lnTo>
                <a:lnTo>
                  <a:pt x="11529" y="4756"/>
                </a:lnTo>
                <a:lnTo>
                  <a:pt x="11556" y="4728"/>
                </a:lnTo>
                <a:lnTo>
                  <a:pt x="11583" y="4700"/>
                </a:lnTo>
                <a:lnTo>
                  <a:pt x="11610" y="4674"/>
                </a:lnTo>
                <a:lnTo>
                  <a:pt x="11639" y="4649"/>
                </a:lnTo>
                <a:lnTo>
                  <a:pt x="11668" y="4624"/>
                </a:lnTo>
                <a:lnTo>
                  <a:pt x="11697" y="4600"/>
                </a:lnTo>
                <a:lnTo>
                  <a:pt x="11725" y="4578"/>
                </a:lnTo>
                <a:lnTo>
                  <a:pt x="11753" y="4557"/>
                </a:lnTo>
                <a:lnTo>
                  <a:pt x="13396" y="3319"/>
                </a:lnTo>
                <a:lnTo>
                  <a:pt x="12172" y="3319"/>
                </a:lnTo>
                <a:lnTo>
                  <a:pt x="12444" y="2791"/>
                </a:lnTo>
                <a:close/>
                <a:moveTo>
                  <a:pt x="15417" y="5325"/>
                </a:moveTo>
                <a:lnTo>
                  <a:pt x="16162" y="3867"/>
                </a:lnTo>
                <a:lnTo>
                  <a:pt x="16175" y="3843"/>
                </a:lnTo>
                <a:lnTo>
                  <a:pt x="16186" y="3818"/>
                </a:lnTo>
                <a:lnTo>
                  <a:pt x="16197" y="3791"/>
                </a:lnTo>
                <a:lnTo>
                  <a:pt x="16206" y="3766"/>
                </a:lnTo>
                <a:lnTo>
                  <a:pt x="16215" y="3740"/>
                </a:lnTo>
                <a:lnTo>
                  <a:pt x="16222" y="3713"/>
                </a:lnTo>
                <a:lnTo>
                  <a:pt x="16229" y="3686"/>
                </a:lnTo>
                <a:lnTo>
                  <a:pt x="16234" y="3659"/>
                </a:lnTo>
                <a:lnTo>
                  <a:pt x="16235" y="3637"/>
                </a:lnTo>
                <a:lnTo>
                  <a:pt x="16236" y="3618"/>
                </a:lnTo>
                <a:lnTo>
                  <a:pt x="16235" y="3599"/>
                </a:lnTo>
                <a:lnTo>
                  <a:pt x="16234" y="3580"/>
                </a:lnTo>
                <a:lnTo>
                  <a:pt x="16232" y="3563"/>
                </a:lnTo>
                <a:lnTo>
                  <a:pt x="16227" y="3546"/>
                </a:lnTo>
                <a:lnTo>
                  <a:pt x="16223" y="3529"/>
                </a:lnTo>
                <a:lnTo>
                  <a:pt x="16218" y="3513"/>
                </a:lnTo>
                <a:lnTo>
                  <a:pt x="16213" y="3498"/>
                </a:lnTo>
                <a:lnTo>
                  <a:pt x="16205" y="3483"/>
                </a:lnTo>
                <a:lnTo>
                  <a:pt x="16198" y="3470"/>
                </a:lnTo>
                <a:lnTo>
                  <a:pt x="16189" y="3456"/>
                </a:lnTo>
                <a:lnTo>
                  <a:pt x="16180" y="3443"/>
                </a:lnTo>
                <a:lnTo>
                  <a:pt x="16170" y="3432"/>
                </a:lnTo>
                <a:lnTo>
                  <a:pt x="16159" y="3420"/>
                </a:lnTo>
                <a:lnTo>
                  <a:pt x="16148" y="3410"/>
                </a:lnTo>
                <a:lnTo>
                  <a:pt x="16136" y="3399"/>
                </a:lnTo>
                <a:lnTo>
                  <a:pt x="16123" y="3389"/>
                </a:lnTo>
                <a:lnTo>
                  <a:pt x="16110" y="3380"/>
                </a:lnTo>
                <a:lnTo>
                  <a:pt x="16096" y="3371"/>
                </a:lnTo>
                <a:lnTo>
                  <a:pt x="16081" y="3362"/>
                </a:lnTo>
                <a:lnTo>
                  <a:pt x="16067" y="3355"/>
                </a:lnTo>
                <a:lnTo>
                  <a:pt x="16052" y="3347"/>
                </a:lnTo>
                <a:lnTo>
                  <a:pt x="16036" y="3341"/>
                </a:lnTo>
                <a:lnTo>
                  <a:pt x="16019" y="3335"/>
                </a:lnTo>
                <a:lnTo>
                  <a:pt x="16002" y="3330"/>
                </a:lnTo>
                <a:lnTo>
                  <a:pt x="15986" y="3324"/>
                </a:lnTo>
                <a:lnTo>
                  <a:pt x="15969" y="3320"/>
                </a:lnTo>
                <a:lnTo>
                  <a:pt x="15933" y="3312"/>
                </a:lnTo>
                <a:lnTo>
                  <a:pt x="15897" y="3305"/>
                </a:lnTo>
                <a:lnTo>
                  <a:pt x="15864" y="3302"/>
                </a:lnTo>
                <a:lnTo>
                  <a:pt x="15831" y="3300"/>
                </a:lnTo>
                <a:lnTo>
                  <a:pt x="15798" y="3298"/>
                </a:lnTo>
                <a:lnTo>
                  <a:pt x="15766" y="3298"/>
                </a:lnTo>
                <a:lnTo>
                  <a:pt x="15733" y="3299"/>
                </a:lnTo>
                <a:lnTo>
                  <a:pt x="15701" y="3300"/>
                </a:lnTo>
                <a:lnTo>
                  <a:pt x="15668" y="3303"/>
                </a:lnTo>
                <a:lnTo>
                  <a:pt x="15636" y="3306"/>
                </a:lnTo>
                <a:lnTo>
                  <a:pt x="15605" y="3312"/>
                </a:lnTo>
                <a:lnTo>
                  <a:pt x="15572" y="3317"/>
                </a:lnTo>
                <a:lnTo>
                  <a:pt x="15541" y="3324"/>
                </a:lnTo>
                <a:lnTo>
                  <a:pt x="15509" y="3332"/>
                </a:lnTo>
                <a:lnTo>
                  <a:pt x="15478" y="3340"/>
                </a:lnTo>
                <a:lnTo>
                  <a:pt x="15446" y="3350"/>
                </a:lnTo>
                <a:lnTo>
                  <a:pt x="15414" y="3360"/>
                </a:lnTo>
                <a:lnTo>
                  <a:pt x="15383" y="3372"/>
                </a:lnTo>
                <a:lnTo>
                  <a:pt x="15336" y="3392"/>
                </a:lnTo>
                <a:lnTo>
                  <a:pt x="15289" y="3413"/>
                </a:lnTo>
                <a:lnTo>
                  <a:pt x="15243" y="3436"/>
                </a:lnTo>
                <a:lnTo>
                  <a:pt x="15199" y="3460"/>
                </a:lnTo>
                <a:lnTo>
                  <a:pt x="15155" y="3486"/>
                </a:lnTo>
                <a:lnTo>
                  <a:pt x="15113" y="3513"/>
                </a:lnTo>
                <a:lnTo>
                  <a:pt x="15072" y="3541"/>
                </a:lnTo>
                <a:lnTo>
                  <a:pt x="15031" y="3571"/>
                </a:lnTo>
                <a:lnTo>
                  <a:pt x="14992" y="3603"/>
                </a:lnTo>
                <a:lnTo>
                  <a:pt x="14953" y="3635"/>
                </a:lnTo>
                <a:lnTo>
                  <a:pt x="14916" y="3669"/>
                </a:lnTo>
                <a:lnTo>
                  <a:pt x="14879" y="3705"/>
                </a:lnTo>
                <a:lnTo>
                  <a:pt x="14844" y="3742"/>
                </a:lnTo>
                <a:lnTo>
                  <a:pt x="14811" y="3781"/>
                </a:lnTo>
                <a:lnTo>
                  <a:pt x="14778" y="3820"/>
                </a:lnTo>
                <a:lnTo>
                  <a:pt x="14747" y="3861"/>
                </a:lnTo>
                <a:lnTo>
                  <a:pt x="14721" y="3897"/>
                </a:lnTo>
                <a:lnTo>
                  <a:pt x="14696" y="3935"/>
                </a:lnTo>
                <a:lnTo>
                  <a:pt x="14671" y="3974"/>
                </a:lnTo>
                <a:lnTo>
                  <a:pt x="14647" y="4014"/>
                </a:lnTo>
                <a:lnTo>
                  <a:pt x="14622" y="4055"/>
                </a:lnTo>
                <a:lnTo>
                  <a:pt x="14600" y="4097"/>
                </a:lnTo>
                <a:lnTo>
                  <a:pt x="14579" y="4141"/>
                </a:lnTo>
                <a:lnTo>
                  <a:pt x="14559" y="4185"/>
                </a:lnTo>
                <a:lnTo>
                  <a:pt x="14551" y="4207"/>
                </a:lnTo>
                <a:lnTo>
                  <a:pt x="14543" y="4230"/>
                </a:lnTo>
                <a:lnTo>
                  <a:pt x="14534" y="4252"/>
                </a:lnTo>
                <a:lnTo>
                  <a:pt x="14527" y="4274"/>
                </a:lnTo>
                <a:lnTo>
                  <a:pt x="14520" y="4297"/>
                </a:lnTo>
                <a:lnTo>
                  <a:pt x="14514" y="4321"/>
                </a:lnTo>
                <a:lnTo>
                  <a:pt x="14509" y="4343"/>
                </a:lnTo>
                <a:lnTo>
                  <a:pt x="14504" y="4366"/>
                </a:lnTo>
                <a:lnTo>
                  <a:pt x="14499" y="4389"/>
                </a:lnTo>
                <a:lnTo>
                  <a:pt x="14496" y="4412"/>
                </a:lnTo>
                <a:lnTo>
                  <a:pt x="14494" y="4434"/>
                </a:lnTo>
                <a:lnTo>
                  <a:pt x="14493" y="4458"/>
                </a:lnTo>
                <a:lnTo>
                  <a:pt x="14492" y="4481"/>
                </a:lnTo>
                <a:lnTo>
                  <a:pt x="14492" y="4503"/>
                </a:lnTo>
                <a:lnTo>
                  <a:pt x="14493" y="4526"/>
                </a:lnTo>
                <a:lnTo>
                  <a:pt x="14496" y="4549"/>
                </a:lnTo>
                <a:lnTo>
                  <a:pt x="14499" y="4568"/>
                </a:lnTo>
                <a:lnTo>
                  <a:pt x="14504" y="4587"/>
                </a:lnTo>
                <a:lnTo>
                  <a:pt x="14508" y="4605"/>
                </a:lnTo>
                <a:lnTo>
                  <a:pt x="14514" y="4622"/>
                </a:lnTo>
                <a:lnTo>
                  <a:pt x="14520" y="4639"/>
                </a:lnTo>
                <a:lnTo>
                  <a:pt x="14527" y="4655"/>
                </a:lnTo>
                <a:lnTo>
                  <a:pt x="14534" y="4670"/>
                </a:lnTo>
                <a:lnTo>
                  <a:pt x="14543" y="4684"/>
                </a:lnTo>
                <a:lnTo>
                  <a:pt x="14551" y="4698"/>
                </a:lnTo>
                <a:lnTo>
                  <a:pt x="14560" y="4712"/>
                </a:lnTo>
                <a:lnTo>
                  <a:pt x="14571" y="4724"/>
                </a:lnTo>
                <a:lnTo>
                  <a:pt x="14581" y="4736"/>
                </a:lnTo>
                <a:lnTo>
                  <a:pt x="14592" y="4748"/>
                </a:lnTo>
                <a:lnTo>
                  <a:pt x="14604" y="4758"/>
                </a:lnTo>
                <a:lnTo>
                  <a:pt x="14616" y="4769"/>
                </a:lnTo>
                <a:lnTo>
                  <a:pt x="14629" y="4778"/>
                </a:lnTo>
                <a:lnTo>
                  <a:pt x="14641" y="4787"/>
                </a:lnTo>
                <a:lnTo>
                  <a:pt x="14655" y="4795"/>
                </a:lnTo>
                <a:lnTo>
                  <a:pt x="14670" y="4804"/>
                </a:lnTo>
                <a:lnTo>
                  <a:pt x="14683" y="4810"/>
                </a:lnTo>
                <a:lnTo>
                  <a:pt x="14698" y="4817"/>
                </a:lnTo>
                <a:lnTo>
                  <a:pt x="14714" y="4822"/>
                </a:lnTo>
                <a:lnTo>
                  <a:pt x="14730" y="4828"/>
                </a:lnTo>
                <a:lnTo>
                  <a:pt x="14746" y="4833"/>
                </a:lnTo>
                <a:lnTo>
                  <a:pt x="14762" y="4837"/>
                </a:lnTo>
                <a:lnTo>
                  <a:pt x="14779" y="4841"/>
                </a:lnTo>
                <a:lnTo>
                  <a:pt x="14796" y="4845"/>
                </a:lnTo>
                <a:lnTo>
                  <a:pt x="14814" y="4848"/>
                </a:lnTo>
                <a:lnTo>
                  <a:pt x="14850" y="4852"/>
                </a:lnTo>
                <a:lnTo>
                  <a:pt x="14886" y="4854"/>
                </a:lnTo>
                <a:lnTo>
                  <a:pt x="14914" y="4854"/>
                </a:lnTo>
                <a:lnTo>
                  <a:pt x="14941" y="4853"/>
                </a:lnTo>
                <a:lnTo>
                  <a:pt x="14967" y="4851"/>
                </a:lnTo>
                <a:lnTo>
                  <a:pt x="14995" y="4848"/>
                </a:lnTo>
                <a:lnTo>
                  <a:pt x="15021" y="4845"/>
                </a:lnTo>
                <a:lnTo>
                  <a:pt x="15046" y="4839"/>
                </a:lnTo>
                <a:lnTo>
                  <a:pt x="15073" y="4834"/>
                </a:lnTo>
                <a:lnTo>
                  <a:pt x="15099" y="4828"/>
                </a:lnTo>
                <a:lnTo>
                  <a:pt x="15124" y="4821"/>
                </a:lnTo>
                <a:lnTo>
                  <a:pt x="15149" y="4813"/>
                </a:lnTo>
                <a:lnTo>
                  <a:pt x="15175" y="4805"/>
                </a:lnTo>
                <a:lnTo>
                  <a:pt x="15200" y="4796"/>
                </a:lnTo>
                <a:lnTo>
                  <a:pt x="15224" y="4787"/>
                </a:lnTo>
                <a:lnTo>
                  <a:pt x="15249" y="4776"/>
                </a:lnTo>
                <a:lnTo>
                  <a:pt x="15274" y="4766"/>
                </a:lnTo>
                <a:lnTo>
                  <a:pt x="15298" y="4754"/>
                </a:lnTo>
                <a:lnTo>
                  <a:pt x="15346" y="4730"/>
                </a:lnTo>
                <a:lnTo>
                  <a:pt x="15393" y="4704"/>
                </a:lnTo>
                <a:lnTo>
                  <a:pt x="15440" y="4676"/>
                </a:lnTo>
                <a:lnTo>
                  <a:pt x="15486" y="4647"/>
                </a:lnTo>
                <a:lnTo>
                  <a:pt x="15531" y="4618"/>
                </a:lnTo>
                <a:lnTo>
                  <a:pt x="15575" y="4586"/>
                </a:lnTo>
                <a:lnTo>
                  <a:pt x="15620" y="4555"/>
                </a:lnTo>
                <a:lnTo>
                  <a:pt x="15664" y="4523"/>
                </a:lnTo>
                <a:lnTo>
                  <a:pt x="15318" y="5202"/>
                </a:lnTo>
                <a:lnTo>
                  <a:pt x="15265" y="5226"/>
                </a:lnTo>
                <a:lnTo>
                  <a:pt x="15214" y="5251"/>
                </a:lnTo>
                <a:lnTo>
                  <a:pt x="15162" y="5273"/>
                </a:lnTo>
                <a:lnTo>
                  <a:pt x="15109" y="5293"/>
                </a:lnTo>
                <a:lnTo>
                  <a:pt x="15083" y="5302"/>
                </a:lnTo>
                <a:lnTo>
                  <a:pt x="15056" y="5312"/>
                </a:lnTo>
                <a:lnTo>
                  <a:pt x="15030" y="5320"/>
                </a:lnTo>
                <a:lnTo>
                  <a:pt x="15002" y="5329"/>
                </a:lnTo>
                <a:lnTo>
                  <a:pt x="14975" y="5336"/>
                </a:lnTo>
                <a:lnTo>
                  <a:pt x="14946" y="5343"/>
                </a:lnTo>
                <a:lnTo>
                  <a:pt x="14918" y="5350"/>
                </a:lnTo>
                <a:lnTo>
                  <a:pt x="14890" y="5355"/>
                </a:lnTo>
                <a:lnTo>
                  <a:pt x="14857" y="5360"/>
                </a:lnTo>
                <a:lnTo>
                  <a:pt x="14823" y="5365"/>
                </a:lnTo>
                <a:lnTo>
                  <a:pt x="14790" y="5369"/>
                </a:lnTo>
                <a:lnTo>
                  <a:pt x="14756" y="5372"/>
                </a:lnTo>
                <a:lnTo>
                  <a:pt x="14721" y="5374"/>
                </a:lnTo>
                <a:lnTo>
                  <a:pt x="14688" y="5376"/>
                </a:lnTo>
                <a:lnTo>
                  <a:pt x="14654" y="5376"/>
                </a:lnTo>
                <a:lnTo>
                  <a:pt x="14620" y="5376"/>
                </a:lnTo>
                <a:lnTo>
                  <a:pt x="14586" y="5374"/>
                </a:lnTo>
                <a:lnTo>
                  <a:pt x="14552" y="5372"/>
                </a:lnTo>
                <a:lnTo>
                  <a:pt x="14518" y="5368"/>
                </a:lnTo>
                <a:lnTo>
                  <a:pt x="14485" y="5363"/>
                </a:lnTo>
                <a:lnTo>
                  <a:pt x="14451" y="5358"/>
                </a:lnTo>
                <a:lnTo>
                  <a:pt x="14418" y="5351"/>
                </a:lnTo>
                <a:lnTo>
                  <a:pt x="14386" y="5343"/>
                </a:lnTo>
                <a:lnTo>
                  <a:pt x="14353" y="5334"/>
                </a:lnTo>
                <a:lnTo>
                  <a:pt x="14326" y="5323"/>
                </a:lnTo>
                <a:lnTo>
                  <a:pt x="14299" y="5313"/>
                </a:lnTo>
                <a:lnTo>
                  <a:pt x="14273" y="5301"/>
                </a:lnTo>
                <a:lnTo>
                  <a:pt x="14248" y="5288"/>
                </a:lnTo>
                <a:lnTo>
                  <a:pt x="14224" y="5275"/>
                </a:lnTo>
                <a:lnTo>
                  <a:pt x="14201" y="5261"/>
                </a:lnTo>
                <a:lnTo>
                  <a:pt x="14179" y="5245"/>
                </a:lnTo>
                <a:lnTo>
                  <a:pt x="14157" y="5229"/>
                </a:lnTo>
                <a:lnTo>
                  <a:pt x="14136" y="5213"/>
                </a:lnTo>
                <a:lnTo>
                  <a:pt x="14116" y="5196"/>
                </a:lnTo>
                <a:lnTo>
                  <a:pt x="14097" y="5177"/>
                </a:lnTo>
                <a:lnTo>
                  <a:pt x="14079" y="5158"/>
                </a:lnTo>
                <a:lnTo>
                  <a:pt x="14062" y="5139"/>
                </a:lnTo>
                <a:lnTo>
                  <a:pt x="14045" y="5118"/>
                </a:lnTo>
                <a:lnTo>
                  <a:pt x="14029" y="5097"/>
                </a:lnTo>
                <a:lnTo>
                  <a:pt x="14016" y="5076"/>
                </a:lnTo>
                <a:lnTo>
                  <a:pt x="14001" y="5053"/>
                </a:lnTo>
                <a:lnTo>
                  <a:pt x="13988" y="5030"/>
                </a:lnTo>
                <a:lnTo>
                  <a:pt x="13977" y="5007"/>
                </a:lnTo>
                <a:lnTo>
                  <a:pt x="13965" y="4983"/>
                </a:lnTo>
                <a:lnTo>
                  <a:pt x="13956" y="4958"/>
                </a:lnTo>
                <a:lnTo>
                  <a:pt x="13946" y="4933"/>
                </a:lnTo>
                <a:lnTo>
                  <a:pt x="13938" y="4908"/>
                </a:lnTo>
                <a:lnTo>
                  <a:pt x="13930" y="4882"/>
                </a:lnTo>
                <a:lnTo>
                  <a:pt x="13923" y="4855"/>
                </a:lnTo>
                <a:lnTo>
                  <a:pt x="13918" y="4828"/>
                </a:lnTo>
                <a:lnTo>
                  <a:pt x="13913" y="4801"/>
                </a:lnTo>
                <a:lnTo>
                  <a:pt x="13909" y="4773"/>
                </a:lnTo>
                <a:lnTo>
                  <a:pt x="13906" y="4746"/>
                </a:lnTo>
                <a:lnTo>
                  <a:pt x="13904" y="4717"/>
                </a:lnTo>
                <a:lnTo>
                  <a:pt x="13903" y="4688"/>
                </a:lnTo>
                <a:lnTo>
                  <a:pt x="13902" y="4659"/>
                </a:lnTo>
                <a:lnTo>
                  <a:pt x="13905" y="4615"/>
                </a:lnTo>
                <a:lnTo>
                  <a:pt x="13909" y="4570"/>
                </a:lnTo>
                <a:lnTo>
                  <a:pt x="13916" y="4527"/>
                </a:lnTo>
                <a:lnTo>
                  <a:pt x="13923" y="4485"/>
                </a:lnTo>
                <a:lnTo>
                  <a:pt x="13933" y="4443"/>
                </a:lnTo>
                <a:lnTo>
                  <a:pt x="13943" y="4401"/>
                </a:lnTo>
                <a:lnTo>
                  <a:pt x="13955" y="4359"/>
                </a:lnTo>
                <a:lnTo>
                  <a:pt x="13967" y="4317"/>
                </a:lnTo>
                <a:lnTo>
                  <a:pt x="13982" y="4276"/>
                </a:lnTo>
                <a:lnTo>
                  <a:pt x="13997" y="4236"/>
                </a:lnTo>
                <a:lnTo>
                  <a:pt x="14014" y="4196"/>
                </a:lnTo>
                <a:lnTo>
                  <a:pt x="14030" y="4156"/>
                </a:lnTo>
                <a:lnTo>
                  <a:pt x="14048" y="4116"/>
                </a:lnTo>
                <a:lnTo>
                  <a:pt x="14067" y="4077"/>
                </a:lnTo>
                <a:lnTo>
                  <a:pt x="14086" y="4038"/>
                </a:lnTo>
                <a:lnTo>
                  <a:pt x="14106" y="3999"/>
                </a:lnTo>
                <a:lnTo>
                  <a:pt x="14127" y="3962"/>
                </a:lnTo>
                <a:lnTo>
                  <a:pt x="14148" y="3925"/>
                </a:lnTo>
                <a:lnTo>
                  <a:pt x="14169" y="3889"/>
                </a:lnTo>
                <a:lnTo>
                  <a:pt x="14191" y="3855"/>
                </a:lnTo>
                <a:lnTo>
                  <a:pt x="14213" y="3819"/>
                </a:lnTo>
                <a:lnTo>
                  <a:pt x="14236" y="3785"/>
                </a:lnTo>
                <a:lnTo>
                  <a:pt x="14260" y="3750"/>
                </a:lnTo>
                <a:lnTo>
                  <a:pt x="14284" y="3716"/>
                </a:lnTo>
                <a:lnTo>
                  <a:pt x="14308" y="3683"/>
                </a:lnTo>
                <a:lnTo>
                  <a:pt x="14333" y="3650"/>
                </a:lnTo>
                <a:lnTo>
                  <a:pt x="14360" y="3617"/>
                </a:lnTo>
                <a:lnTo>
                  <a:pt x="14386" y="3585"/>
                </a:lnTo>
                <a:lnTo>
                  <a:pt x="14412" y="3553"/>
                </a:lnTo>
                <a:lnTo>
                  <a:pt x="14439" y="3521"/>
                </a:lnTo>
                <a:lnTo>
                  <a:pt x="14467" y="3491"/>
                </a:lnTo>
                <a:lnTo>
                  <a:pt x="14495" y="3460"/>
                </a:lnTo>
                <a:lnTo>
                  <a:pt x="14539" y="3416"/>
                </a:lnTo>
                <a:lnTo>
                  <a:pt x="14585" y="3373"/>
                </a:lnTo>
                <a:lnTo>
                  <a:pt x="14631" y="3332"/>
                </a:lnTo>
                <a:lnTo>
                  <a:pt x="14677" y="3291"/>
                </a:lnTo>
                <a:lnTo>
                  <a:pt x="14726" y="3252"/>
                </a:lnTo>
                <a:lnTo>
                  <a:pt x="14774" y="3214"/>
                </a:lnTo>
                <a:lnTo>
                  <a:pt x="14823" y="3177"/>
                </a:lnTo>
                <a:lnTo>
                  <a:pt x="14874" y="3141"/>
                </a:lnTo>
                <a:lnTo>
                  <a:pt x="14925" y="3107"/>
                </a:lnTo>
                <a:lnTo>
                  <a:pt x="14978" y="3074"/>
                </a:lnTo>
                <a:lnTo>
                  <a:pt x="15031" y="3043"/>
                </a:lnTo>
                <a:lnTo>
                  <a:pt x="15085" y="3013"/>
                </a:lnTo>
                <a:lnTo>
                  <a:pt x="15140" y="2985"/>
                </a:lnTo>
                <a:lnTo>
                  <a:pt x="15196" y="2957"/>
                </a:lnTo>
                <a:lnTo>
                  <a:pt x="15251" y="2932"/>
                </a:lnTo>
                <a:lnTo>
                  <a:pt x="15309" y="2908"/>
                </a:lnTo>
                <a:lnTo>
                  <a:pt x="15363" y="2888"/>
                </a:lnTo>
                <a:lnTo>
                  <a:pt x="15418" y="2870"/>
                </a:lnTo>
                <a:lnTo>
                  <a:pt x="15473" y="2853"/>
                </a:lnTo>
                <a:lnTo>
                  <a:pt x="15529" y="2838"/>
                </a:lnTo>
                <a:lnTo>
                  <a:pt x="15585" y="2825"/>
                </a:lnTo>
                <a:lnTo>
                  <a:pt x="15641" y="2812"/>
                </a:lnTo>
                <a:lnTo>
                  <a:pt x="15696" y="2802"/>
                </a:lnTo>
                <a:lnTo>
                  <a:pt x="15753" y="2793"/>
                </a:lnTo>
                <a:lnTo>
                  <a:pt x="15810" y="2787"/>
                </a:lnTo>
                <a:lnTo>
                  <a:pt x="15868" y="2781"/>
                </a:lnTo>
                <a:lnTo>
                  <a:pt x="15925" y="2778"/>
                </a:lnTo>
                <a:lnTo>
                  <a:pt x="15981" y="2776"/>
                </a:lnTo>
                <a:lnTo>
                  <a:pt x="16039" y="2776"/>
                </a:lnTo>
                <a:lnTo>
                  <a:pt x="16097" y="2778"/>
                </a:lnTo>
                <a:lnTo>
                  <a:pt x="16154" y="2782"/>
                </a:lnTo>
                <a:lnTo>
                  <a:pt x="16212" y="2788"/>
                </a:lnTo>
                <a:lnTo>
                  <a:pt x="16254" y="2795"/>
                </a:lnTo>
                <a:lnTo>
                  <a:pt x="16296" y="2803"/>
                </a:lnTo>
                <a:lnTo>
                  <a:pt x="16335" y="2813"/>
                </a:lnTo>
                <a:lnTo>
                  <a:pt x="16374" y="2825"/>
                </a:lnTo>
                <a:lnTo>
                  <a:pt x="16410" y="2837"/>
                </a:lnTo>
                <a:lnTo>
                  <a:pt x="16446" y="2851"/>
                </a:lnTo>
                <a:lnTo>
                  <a:pt x="16481" y="2867"/>
                </a:lnTo>
                <a:lnTo>
                  <a:pt x="16514" y="2884"/>
                </a:lnTo>
                <a:lnTo>
                  <a:pt x="16545" y="2902"/>
                </a:lnTo>
                <a:lnTo>
                  <a:pt x="16575" y="2922"/>
                </a:lnTo>
                <a:lnTo>
                  <a:pt x="16603" y="2943"/>
                </a:lnTo>
                <a:lnTo>
                  <a:pt x="16630" y="2965"/>
                </a:lnTo>
                <a:lnTo>
                  <a:pt x="16656" y="2988"/>
                </a:lnTo>
                <a:lnTo>
                  <a:pt x="16679" y="3012"/>
                </a:lnTo>
                <a:lnTo>
                  <a:pt x="16701" y="3039"/>
                </a:lnTo>
                <a:lnTo>
                  <a:pt x="16721" y="3065"/>
                </a:lnTo>
                <a:lnTo>
                  <a:pt x="16740" y="3093"/>
                </a:lnTo>
                <a:lnTo>
                  <a:pt x="16756" y="3123"/>
                </a:lnTo>
                <a:lnTo>
                  <a:pt x="16772" y="3153"/>
                </a:lnTo>
                <a:lnTo>
                  <a:pt x="16786" y="3185"/>
                </a:lnTo>
                <a:lnTo>
                  <a:pt x="16797" y="3218"/>
                </a:lnTo>
                <a:lnTo>
                  <a:pt x="16807" y="3250"/>
                </a:lnTo>
                <a:lnTo>
                  <a:pt x="16815" y="3285"/>
                </a:lnTo>
                <a:lnTo>
                  <a:pt x="16821" y="3321"/>
                </a:lnTo>
                <a:lnTo>
                  <a:pt x="16825" y="3358"/>
                </a:lnTo>
                <a:lnTo>
                  <a:pt x="16828" y="3396"/>
                </a:lnTo>
                <a:lnTo>
                  <a:pt x="16828" y="3434"/>
                </a:lnTo>
                <a:lnTo>
                  <a:pt x="16826" y="3474"/>
                </a:lnTo>
                <a:lnTo>
                  <a:pt x="16823" y="3514"/>
                </a:lnTo>
                <a:lnTo>
                  <a:pt x="16817" y="3556"/>
                </a:lnTo>
                <a:lnTo>
                  <a:pt x="16809" y="3598"/>
                </a:lnTo>
                <a:lnTo>
                  <a:pt x="16800" y="3641"/>
                </a:lnTo>
                <a:lnTo>
                  <a:pt x="16788" y="3682"/>
                </a:lnTo>
                <a:lnTo>
                  <a:pt x="16775" y="3721"/>
                </a:lnTo>
                <a:lnTo>
                  <a:pt x="16762" y="3760"/>
                </a:lnTo>
                <a:lnTo>
                  <a:pt x="16747" y="3799"/>
                </a:lnTo>
                <a:lnTo>
                  <a:pt x="16731" y="3837"/>
                </a:lnTo>
                <a:lnTo>
                  <a:pt x="16714" y="3875"/>
                </a:lnTo>
                <a:lnTo>
                  <a:pt x="16697" y="3912"/>
                </a:lnTo>
                <a:lnTo>
                  <a:pt x="16678" y="3949"/>
                </a:lnTo>
                <a:lnTo>
                  <a:pt x="15969" y="5325"/>
                </a:lnTo>
                <a:lnTo>
                  <a:pt x="15417" y="5325"/>
                </a:lnTo>
                <a:close/>
                <a:moveTo>
                  <a:pt x="1294" y="2791"/>
                </a:moveTo>
                <a:lnTo>
                  <a:pt x="0" y="5326"/>
                </a:lnTo>
                <a:lnTo>
                  <a:pt x="408" y="5326"/>
                </a:lnTo>
                <a:lnTo>
                  <a:pt x="1701" y="2791"/>
                </a:lnTo>
                <a:lnTo>
                  <a:pt x="1294" y="2791"/>
                </a:lnTo>
                <a:close/>
                <a:moveTo>
                  <a:pt x="1911" y="2791"/>
                </a:moveTo>
                <a:lnTo>
                  <a:pt x="617" y="5326"/>
                </a:lnTo>
                <a:lnTo>
                  <a:pt x="1466" y="5326"/>
                </a:lnTo>
                <a:lnTo>
                  <a:pt x="2759" y="2791"/>
                </a:lnTo>
                <a:lnTo>
                  <a:pt x="1911" y="2791"/>
                </a:lnTo>
                <a:close/>
                <a:moveTo>
                  <a:pt x="5017" y="713"/>
                </a:moveTo>
                <a:lnTo>
                  <a:pt x="5015" y="704"/>
                </a:lnTo>
                <a:lnTo>
                  <a:pt x="5011" y="695"/>
                </a:lnTo>
                <a:lnTo>
                  <a:pt x="5006" y="686"/>
                </a:lnTo>
                <a:lnTo>
                  <a:pt x="5002" y="677"/>
                </a:lnTo>
                <a:lnTo>
                  <a:pt x="5001" y="674"/>
                </a:lnTo>
                <a:lnTo>
                  <a:pt x="5000" y="669"/>
                </a:lnTo>
                <a:lnTo>
                  <a:pt x="5000" y="666"/>
                </a:lnTo>
                <a:lnTo>
                  <a:pt x="5001" y="664"/>
                </a:lnTo>
                <a:lnTo>
                  <a:pt x="5003" y="662"/>
                </a:lnTo>
                <a:lnTo>
                  <a:pt x="5006" y="660"/>
                </a:lnTo>
                <a:lnTo>
                  <a:pt x="5011" y="659"/>
                </a:lnTo>
                <a:lnTo>
                  <a:pt x="5017" y="659"/>
                </a:lnTo>
                <a:lnTo>
                  <a:pt x="5019" y="652"/>
                </a:lnTo>
                <a:lnTo>
                  <a:pt x="5021" y="646"/>
                </a:lnTo>
                <a:lnTo>
                  <a:pt x="5024" y="644"/>
                </a:lnTo>
                <a:lnTo>
                  <a:pt x="5028" y="642"/>
                </a:lnTo>
                <a:lnTo>
                  <a:pt x="5032" y="642"/>
                </a:lnTo>
                <a:lnTo>
                  <a:pt x="5036" y="643"/>
                </a:lnTo>
                <a:lnTo>
                  <a:pt x="5040" y="644"/>
                </a:lnTo>
                <a:lnTo>
                  <a:pt x="5044" y="646"/>
                </a:lnTo>
                <a:lnTo>
                  <a:pt x="5048" y="647"/>
                </a:lnTo>
                <a:lnTo>
                  <a:pt x="5053" y="649"/>
                </a:lnTo>
                <a:lnTo>
                  <a:pt x="5056" y="649"/>
                </a:lnTo>
                <a:lnTo>
                  <a:pt x="5059" y="649"/>
                </a:lnTo>
                <a:lnTo>
                  <a:pt x="5062" y="647"/>
                </a:lnTo>
                <a:lnTo>
                  <a:pt x="5064" y="644"/>
                </a:lnTo>
                <a:lnTo>
                  <a:pt x="5065" y="640"/>
                </a:lnTo>
                <a:lnTo>
                  <a:pt x="5065" y="633"/>
                </a:lnTo>
                <a:lnTo>
                  <a:pt x="5061" y="632"/>
                </a:lnTo>
                <a:lnTo>
                  <a:pt x="5057" y="632"/>
                </a:lnTo>
                <a:lnTo>
                  <a:pt x="5053" y="629"/>
                </a:lnTo>
                <a:lnTo>
                  <a:pt x="5049" y="627"/>
                </a:lnTo>
                <a:lnTo>
                  <a:pt x="5047" y="625"/>
                </a:lnTo>
                <a:lnTo>
                  <a:pt x="5045" y="622"/>
                </a:lnTo>
                <a:lnTo>
                  <a:pt x="5043" y="618"/>
                </a:lnTo>
                <a:lnTo>
                  <a:pt x="5041" y="615"/>
                </a:lnTo>
                <a:lnTo>
                  <a:pt x="5040" y="606"/>
                </a:lnTo>
                <a:lnTo>
                  <a:pt x="5039" y="596"/>
                </a:lnTo>
                <a:lnTo>
                  <a:pt x="5039" y="585"/>
                </a:lnTo>
                <a:lnTo>
                  <a:pt x="5040" y="575"/>
                </a:lnTo>
                <a:lnTo>
                  <a:pt x="5043" y="552"/>
                </a:lnTo>
                <a:lnTo>
                  <a:pt x="5046" y="533"/>
                </a:lnTo>
                <a:lnTo>
                  <a:pt x="5047" y="525"/>
                </a:lnTo>
                <a:lnTo>
                  <a:pt x="5047" y="519"/>
                </a:lnTo>
                <a:lnTo>
                  <a:pt x="5046" y="513"/>
                </a:lnTo>
                <a:lnTo>
                  <a:pt x="5043" y="511"/>
                </a:lnTo>
                <a:lnTo>
                  <a:pt x="5036" y="511"/>
                </a:lnTo>
                <a:lnTo>
                  <a:pt x="5018" y="512"/>
                </a:lnTo>
                <a:lnTo>
                  <a:pt x="4993" y="512"/>
                </a:lnTo>
                <a:lnTo>
                  <a:pt x="4964" y="512"/>
                </a:lnTo>
                <a:lnTo>
                  <a:pt x="4936" y="512"/>
                </a:lnTo>
                <a:lnTo>
                  <a:pt x="4911" y="510"/>
                </a:lnTo>
                <a:lnTo>
                  <a:pt x="4900" y="509"/>
                </a:lnTo>
                <a:lnTo>
                  <a:pt x="4892" y="507"/>
                </a:lnTo>
                <a:lnTo>
                  <a:pt x="4886" y="505"/>
                </a:lnTo>
                <a:lnTo>
                  <a:pt x="4883" y="502"/>
                </a:lnTo>
                <a:lnTo>
                  <a:pt x="4866" y="499"/>
                </a:lnTo>
                <a:lnTo>
                  <a:pt x="4853" y="497"/>
                </a:lnTo>
                <a:lnTo>
                  <a:pt x="4843" y="497"/>
                </a:lnTo>
                <a:lnTo>
                  <a:pt x="4837" y="499"/>
                </a:lnTo>
                <a:lnTo>
                  <a:pt x="4835" y="500"/>
                </a:lnTo>
                <a:lnTo>
                  <a:pt x="4834" y="502"/>
                </a:lnTo>
                <a:lnTo>
                  <a:pt x="4834" y="503"/>
                </a:lnTo>
                <a:lnTo>
                  <a:pt x="4833" y="506"/>
                </a:lnTo>
                <a:lnTo>
                  <a:pt x="4835" y="511"/>
                </a:lnTo>
                <a:lnTo>
                  <a:pt x="4837" y="517"/>
                </a:lnTo>
                <a:lnTo>
                  <a:pt x="4846" y="530"/>
                </a:lnTo>
                <a:lnTo>
                  <a:pt x="4858" y="545"/>
                </a:lnTo>
                <a:lnTo>
                  <a:pt x="4869" y="559"/>
                </a:lnTo>
                <a:lnTo>
                  <a:pt x="4875" y="569"/>
                </a:lnTo>
                <a:lnTo>
                  <a:pt x="4879" y="570"/>
                </a:lnTo>
                <a:lnTo>
                  <a:pt x="4882" y="572"/>
                </a:lnTo>
                <a:lnTo>
                  <a:pt x="4884" y="575"/>
                </a:lnTo>
                <a:lnTo>
                  <a:pt x="4886" y="579"/>
                </a:lnTo>
                <a:lnTo>
                  <a:pt x="4887" y="582"/>
                </a:lnTo>
                <a:lnTo>
                  <a:pt x="4889" y="587"/>
                </a:lnTo>
                <a:lnTo>
                  <a:pt x="4889" y="593"/>
                </a:lnTo>
                <a:lnTo>
                  <a:pt x="4889" y="597"/>
                </a:lnTo>
                <a:lnTo>
                  <a:pt x="4886" y="607"/>
                </a:lnTo>
                <a:lnTo>
                  <a:pt x="4883" y="616"/>
                </a:lnTo>
                <a:lnTo>
                  <a:pt x="4882" y="619"/>
                </a:lnTo>
                <a:lnTo>
                  <a:pt x="4880" y="622"/>
                </a:lnTo>
                <a:lnTo>
                  <a:pt x="4878" y="624"/>
                </a:lnTo>
                <a:lnTo>
                  <a:pt x="4875" y="624"/>
                </a:lnTo>
                <a:lnTo>
                  <a:pt x="4876" y="634"/>
                </a:lnTo>
                <a:lnTo>
                  <a:pt x="4877" y="642"/>
                </a:lnTo>
                <a:lnTo>
                  <a:pt x="4879" y="649"/>
                </a:lnTo>
                <a:lnTo>
                  <a:pt x="4883" y="657"/>
                </a:lnTo>
                <a:lnTo>
                  <a:pt x="4887" y="662"/>
                </a:lnTo>
                <a:lnTo>
                  <a:pt x="4894" y="666"/>
                </a:lnTo>
                <a:lnTo>
                  <a:pt x="4901" y="668"/>
                </a:lnTo>
                <a:lnTo>
                  <a:pt x="4911" y="669"/>
                </a:lnTo>
                <a:lnTo>
                  <a:pt x="4911" y="676"/>
                </a:lnTo>
                <a:lnTo>
                  <a:pt x="4909" y="681"/>
                </a:lnTo>
                <a:lnTo>
                  <a:pt x="4906" y="684"/>
                </a:lnTo>
                <a:lnTo>
                  <a:pt x="4903" y="687"/>
                </a:lnTo>
                <a:lnTo>
                  <a:pt x="4901" y="691"/>
                </a:lnTo>
                <a:lnTo>
                  <a:pt x="4899" y="694"/>
                </a:lnTo>
                <a:lnTo>
                  <a:pt x="4897" y="699"/>
                </a:lnTo>
                <a:lnTo>
                  <a:pt x="4897" y="706"/>
                </a:lnTo>
                <a:lnTo>
                  <a:pt x="4899" y="706"/>
                </a:lnTo>
                <a:lnTo>
                  <a:pt x="4900" y="707"/>
                </a:lnTo>
                <a:lnTo>
                  <a:pt x="4899" y="707"/>
                </a:lnTo>
                <a:lnTo>
                  <a:pt x="4898" y="709"/>
                </a:lnTo>
                <a:lnTo>
                  <a:pt x="4892" y="711"/>
                </a:lnTo>
                <a:lnTo>
                  <a:pt x="4882" y="714"/>
                </a:lnTo>
                <a:lnTo>
                  <a:pt x="4863" y="719"/>
                </a:lnTo>
                <a:lnTo>
                  <a:pt x="4853" y="721"/>
                </a:lnTo>
                <a:lnTo>
                  <a:pt x="4854" y="730"/>
                </a:lnTo>
                <a:lnTo>
                  <a:pt x="4856" y="735"/>
                </a:lnTo>
                <a:lnTo>
                  <a:pt x="4859" y="739"/>
                </a:lnTo>
                <a:lnTo>
                  <a:pt x="4863" y="741"/>
                </a:lnTo>
                <a:lnTo>
                  <a:pt x="4870" y="744"/>
                </a:lnTo>
                <a:lnTo>
                  <a:pt x="4873" y="748"/>
                </a:lnTo>
                <a:lnTo>
                  <a:pt x="4887" y="746"/>
                </a:lnTo>
                <a:lnTo>
                  <a:pt x="4903" y="743"/>
                </a:lnTo>
                <a:lnTo>
                  <a:pt x="4904" y="740"/>
                </a:lnTo>
                <a:lnTo>
                  <a:pt x="4906" y="738"/>
                </a:lnTo>
                <a:lnTo>
                  <a:pt x="4909" y="736"/>
                </a:lnTo>
                <a:lnTo>
                  <a:pt x="4912" y="734"/>
                </a:lnTo>
                <a:lnTo>
                  <a:pt x="4920" y="731"/>
                </a:lnTo>
                <a:lnTo>
                  <a:pt x="4930" y="729"/>
                </a:lnTo>
                <a:lnTo>
                  <a:pt x="4941" y="727"/>
                </a:lnTo>
                <a:lnTo>
                  <a:pt x="4954" y="726"/>
                </a:lnTo>
                <a:lnTo>
                  <a:pt x="4966" y="727"/>
                </a:lnTo>
                <a:lnTo>
                  <a:pt x="4980" y="729"/>
                </a:lnTo>
                <a:lnTo>
                  <a:pt x="5008" y="732"/>
                </a:lnTo>
                <a:lnTo>
                  <a:pt x="5034" y="735"/>
                </a:lnTo>
                <a:lnTo>
                  <a:pt x="5056" y="738"/>
                </a:lnTo>
                <a:lnTo>
                  <a:pt x="5070" y="739"/>
                </a:lnTo>
                <a:lnTo>
                  <a:pt x="5076" y="734"/>
                </a:lnTo>
                <a:lnTo>
                  <a:pt x="5079" y="729"/>
                </a:lnTo>
                <a:lnTo>
                  <a:pt x="5080" y="724"/>
                </a:lnTo>
                <a:lnTo>
                  <a:pt x="5080" y="721"/>
                </a:lnTo>
                <a:lnTo>
                  <a:pt x="5078" y="719"/>
                </a:lnTo>
                <a:lnTo>
                  <a:pt x="5075" y="717"/>
                </a:lnTo>
                <a:lnTo>
                  <a:pt x="5070" y="715"/>
                </a:lnTo>
                <a:lnTo>
                  <a:pt x="5065" y="714"/>
                </a:lnTo>
                <a:lnTo>
                  <a:pt x="5040" y="713"/>
                </a:lnTo>
                <a:lnTo>
                  <a:pt x="5017" y="713"/>
                </a:lnTo>
                <a:close/>
                <a:moveTo>
                  <a:pt x="4911" y="491"/>
                </a:moveTo>
                <a:lnTo>
                  <a:pt x="4915" y="491"/>
                </a:lnTo>
                <a:lnTo>
                  <a:pt x="4919" y="490"/>
                </a:lnTo>
                <a:lnTo>
                  <a:pt x="4922" y="489"/>
                </a:lnTo>
                <a:lnTo>
                  <a:pt x="4924" y="488"/>
                </a:lnTo>
                <a:lnTo>
                  <a:pt x="4925" y="486"/>
                </a:lnTo>
                <a:lnTo>
                  <a:pt x="4926" y="485"/>
                </a:lnTo>
                <a:lnTo>
                  <a:pt x="4926" y="482"/>
                </a:lnTo>
                <a:lnTo>
                  <a:pt x="4926" y="480"/>
                </a:lnTo>
                <a:lnTo>
                  <a:pt x="4924" y="474"/>
                </a:lnTo>
                <a:lnTo>
                  <a:pt x="4920" y="468"/>
                </a:lnTo>
                <a:lnTo>
                  <a:pt x="4914" y="462"/>
                </a:lnTo>
                <a:lnTo>
                  <a:pt x="4907" y="455"/>
                </a:lnTo>
                <a:lnTo>
                  <a:pt x="4899" y="448"/>
                </a:lnTo>
                <a:lnTo>
                  <a:pt x="4891" y="442"/>
                </a:lnTo>
                <a:lnTo>
                  <a:pt x="4882" y="436"/>
                </a:lnTo>
                <a:lnTo>
                  <a:pt x="4873" y="432"/>
                </a:lnTo>
                <a:lnTo>
                  <a:pt x="4864" y="428"/>
                </a:lnTo>
                <a:lnTo>
                  <a:pt x="4856" y="426"/>
                </a:lnTo>
                <a:lnTo>
                  <a:pt x="4848" y="425"/>
                </a:lnTo>
                <a:lnTo>
                  <a:pt x="4841" y="425"/>
                </a:lnTo>
                <a:lnTo>
                  <a:pt x="4842" y="431"/>
                </a:lnTo>
                <a:lnTo>
                  <a:pt x="4844" y="438"/>
                </a:lnTo>
                <a:lnTo>
                  <a:pt x="4848" y="443"/>
                </a:lnTo>
                <a:lnTo>
                  <a:pt x="4853" y="449"/>
                </a:lnTo>
                <a:lnTo>
                  <a:pt x="4863" y="460"/>
                </a:lnTo>
                <a:lnTo>
                  <a:pt x="4876" y="468"/>
                </a:lnTo>
                <a:lnTo>
                  <a:pt x="4900" y="483"/>
                </a:lnTo>
                <a:lnTo>
                  <a:pt x="4911" y="491"/>
                </a:lnTo>
                <a:close/>
                <a:moveTo>
                  <a:pt x="5285" y="2367"/>
                </a:moveTo>
                <a:lnTo>
                  <a:pt x="5281" y="2366"/>
                </a:lnTo>
                <a:lnTo>
                  <a:pt x="5277" y="2364"/>
                </a:lnTo>
                <a:lnTo>
                  <a:pt x="5272" y="2364"/>
                </a:lnTo>
                <a:lnTo>
                  <a:pt x="5267" y="2364"/>
                </a:lnTo>
                <a:lnTo>
                  <a:pt x="5263" y="2365"/>
                </a:lnTo>
                <a:lnTo>
                  <a:pt x="5260" y="2366"/>
                </a:lnTo>
                <a:lnTo>
                  <a:pt x="5256" y="2369"/>
                </a:lnTo>
                <a:lnTo>
                  <a:pt x="5252" y="2371"/>
                </a:lnTo>
                <a:lnTo>
                  <a:pt x="5244" y="2382"/>
                </a:lnTo>
                <a:lnTo>
                  <a:pt x="5238" y="2391"/>
                </a:lnTo>
                <a:lnTo>
                  <a:pt x="5234" y="2400"/>
                </a:lnTo>
                <a:lnTo>
                  <a:pt x="5229" y="2408"/>
                </a:lnTo>
                <a:lnTo>
                  <a:pt x="5223" y="2424"/>
                </a:lnTo>
                <a:lnTo>
                  <a:pt x="5218" y="2439"/>
                </a:lnTo>
                <a:lnTo>
                  <a:pt x="5211" y="2454"/>
                </a:lnTo>
                <a:lnTo>
                  <a:pt x="5205" y="2471"/>
                </a:lnTo>
                <a:lnTo>
                  <a:pt x="5200" y="2487"/>
                </a:lnTo>
                <a:lnTo>
                  <a:pt x="5194" y="2503"/>
                </a:lnTo>
                <a:lnTo>
                  <a:pt x="5189" y="2511"/>
                </a:lnTo>
                <a:lnTo>
                  <a:pt x="5185" y="2520"/>
                </a:lnTo>
                <a:lnTo>
                  <a:pt x="5180" y="2528"/>
                </a:lnTo>
                <a:lnTo>
                  <a:pt x="5176" y="2537"/>
                </a:lnTo>
                <a:lnTo>
                  <a:pt x="5241" y="2537"/>
                </a:lnTo>
                <a:lnTo>
                  <a:pt x="5251" y="2500"/>
                </a:lnTo>
                <a:lnTo>
                  <a:pt x="5263" y="2464"/>
                </a:lnTo>
                <a:lnTo>
                  <a:pt x="5278" y="2427"/>
                </a:lnTo>
                <a:lnTo>
                  <a:pt x="5295" y="2389"/>
                </a:lnTo>
                <a:lnTo>
                  <a:pt x="5295" y="2386"/>
                </a:lnTo>
                <a:lnTo>
                  <a:pt x="5295" y="2383"/>
                </a:lnTo>
                <a:lnTo>
                  <a:pt x="5295" y="2380"/>
                </a:lnTo>
                <a:lnTo>
                  <a:pt x="5293" y="2376"/>
                </a:lnTo>
                <a:lnTo>
                  <a:pt x="5291" y="2373"/>
                </a:lnTo>
                <a:lnTo>
                  <a:pt x="5290" y="2370"/>
                </a:lnTo>
                <a:lnTo>
                  <a:pt x="5288" y="2368"/>
                </a:lnTo>
                <a:lnTo>
                  <a:pt x="5285" y="2367"/>
                </a:lnTo>
                <a:close/>
                <a:moveTo>
                  <a:pt x="5281" y="491"/>
                </a:moveTo>
                <a:lnTo>
                  <a:pt x="5288" y="490"/>
                </a:lnTo>
                <a:lnTo>
                  <a:pt x="5297" y="488"/>
                </a:lnTo>
                <a:lnTo>
                  <a:pt x="5305" y="485"/>
                </a:lnTo>
                <a:lnTo>
                  <a:pt x="5316" y="480"/>
                </a:lnTo>
                <a:lnTo>
                  <a:pt x="5325" y="474"/>
                </a:lnTo>
                <a:lnTo>
                  <a:pt x="5334" y="468"/>
                </a:lnTo>
                <a:lnTo>
                  <a:pt x="5343" y="462"/>
                </a:lnTo>
                <a:lnTo>
                  <a:pt x="5351" y="455"/>
                </a:lnTo>
                <a:lnTo>
                  <a:pt x="5358" y="449"/>
                </a:lnTo>
                <a:lnTo>
                  <a:pt x="5362" y="443"/>
                </a:lnTo>
                <a:lnTo>
                  <a:pt x="5364" y="441"/>
                </a:lnTo>
                <a:lnTo>
                  <a:pt x="5365" y="438"/>
                </a:lnTo>
                <a:lnTo>
                  <a:pt x="5365" y="435"/>
                </a:lnTo>
                <a:lnTo>
                  <a:pt x="5365" y="433"/>
                </a:lnTo>
                <a:lnTo>
                  <a:pt x="5364" y="432"/>
                </a:lnTo>
                <a:lnTo>
                  <a:pt x="5362" y="431"/>
                </a:lnTo>
                <a:lnTo>
                  <a:pt x="5359" y="430"/>
                </a:lnTo>
                <a:lnTo>
                  <a:pt x="5356" y="429"/>
                </a:lnTo>
                <a:lnTo>
                  <a:pt x="5346" y="429"/>
                </a:lnTo>
                <a:lnTo>
                  <a:pt x="5331" y="431"/>
                </a:lnTo>
                <a:lnTo>
                  <a:pt x="5331" y="434"/>
                </a:lnTo>
                <a:lnTo>
                  <a:pt x="5329" y="438"/>
                </a:lnTo>
                <a:lnTo>
                  <a:pt x="5326" y="440"/>
                </a:lnTo>
                <a:lnTo>
                  <a:pt x="5323" y="442"/>
                </a:lnTo>
                <a:lnTo>
                  <a:pt x="5313" y="447"/>
                </a:lnTo>
                <a:lnTo>
                  <a:pt x="5303" y="452"/>
                </a:lnTo>
                <a:lnTo>
                  <a:pt x="5292" y="459"/>
                </a:lnTo>
                <a:lnTo>
                  <a:pt x="5283" y="465"/>
                </a:lnTo>
                <a:lnTo>
                  <a:pt x="5280" y="469"/>
                </a:lnTo>
                <a:lnTo>
                  <a:pt x="5277" y="473"/>
                </a:lnTo>
                <a:lnTo>
                  <a:pt x="5275" y="479"/>
                </a:lnTo>
                <a:lnTo>
                  <a:pt x="5275" y="484"/>
                </a:lnTo>
                <a:lnTo>
                  <a:pt x="5277" y="485"/>
                </a:lnTo>
                <a:lnTo>
                  <a:pt x="5279" y="487"/>
                </a:lnTo>
                <a:lnTo>
                  <a:pt x="5280" y="489"/>
                </a:lnTo>
                <a:lnTo>
                  <a:pt x="5281" y="491"/>
                </a:lnTo>
                <a:close/>
                <a:moveTo>
                  <a:pt x="8803" y="0"/>
                </a:moveTo>
                <a:lnTo>
                  <a:pt x="7509" y="2537"/>
                </a:lnTo>
                <a:lnTo>
                  <a:pt x="8358" y="2537"/>
                </a:lnTo>
                <a:lnTo>
                  <a:pt x="9651" y="0"/>
                </a:lnTo>
                <a:lnTo>
                  <a:pt x="8803" y="0"/>
                </a:lnTo>
                <a:close/>
                <a:moveTo>
                  <a:pt x="4471" y="0"/>
                </a:moveTo>
                <a:lnTo>
                  <a:pt x="4428" y="1"/>
                </a:lnTo>
                <a:lnTo>
                  <a:pt x="4384" y="4"/>
                </a:lnTo>
                <a:lnTo>
                  <a:pt x="4340" y="9"/>
                </a:lnTo>
                <a:lnTo>
                  <a:pt x="4294" y="17"/>
                </a:lnTo>
                <a:lnTo>
                  <a:pt x="4250" y="26"/>
                </a:lnTo>
                <a:lnTo>
                  <a:pt x="4204" y="38"/>
                </a:lnTo>
                <a:lnTo>
                  <a:pt x="4159" y="52"/>
                </a:lnTo>
                <a:lnTo>
                  <a:pt x="4113" y="66"/>
                </a:lnTo>
                <a:lnTo>
                  <a:pt x="4067" y="83"/>
                </a:lnTo>
                <a:lnTo>
                  <a:pt x="4022" y="102"/>
                </a:lnTo>
                <a:lnTo>
                  <a:pt x="3977" y="123"/>
                </a:lnTo>
                <a:lnTo>
                  <a:pt x="3931" y="144"/>
                </a:lnTo>
                <a:lnTo>
                  <a:pt x="3886" y="169"/>
                </a:lnTo>
                <a:lnTo>
                  <a:pt x="3842" y="194"/>
                </a:lnTo>
                <a:lnTo>
                  <a:pt x="3798" y="220"/>
                </a:lnTo>
                <a:lnTo>
                  <a:pt x="3755" y="249"/>
                </a:lnTo>
                <a:lnTo>
                  <a:pt x="3713" y="277"/>
                </a:lnTo>
                <a:lnTo>
                  <a:pt x="3671" y="309"/>
                </a:lnTo>
                <a:lnTo>
                  <a:pt x="3629" y="341"/>
                </a:lnTo>
                <a:lnTo>
                  <a:pt x="3589" y="373"/>
                </a:lnTo>
                <a:lnTo>
                  <a:pt x="3550" y="408"/>
                </a:lnTo>
                <a:lnTo>
                  <a:pt x="3512" y="444"/>
                </a:lnTo>
                <a:lnTo>
                  <a:pt x="3474" y="480"/>
                </a:lnTo>
                <a:lnTo>
                  <a:pt x="3438" y="518"/>
                </a:lnTo>
                <a:lnTo>
                  <a:pt x="3403" y="556"/>
                </a:lnTo>
                <a:lnTo>
                  <a:pt x="3371" y="595"/>
                </a:lnTo>
                <a:lnTo>
                  <a:pt x="3339" y="635"/>
                </a:lnTo>
                <a:lnTo>
                  <a:pt x="3309" y="676"/>
                </a:lnTo>
                <a:lnTo>
                  <a:pt x="3280" y="717"/>
                </a:lnTo>
                <a:lnTo>
                  <a:pt x="3253" y="759"/>
                </a:lnTo>
                <a:lnTo>
                  <a:pt x="3228" y="802"/>
                </a:lnTo>
                <a:lnTo>
                  <a:pt x="3205" y="846"/>
                </a:lnTo>
                <a:lnTo>
                  <a:pt x="2343" y="2537"/>
                </a:lnTo>
                <a:lnTo>
                  <a:pt x="4520" y="2537"/>
                </a:lnTo>
                <a:lnTo>
                  <a:pt x="4524" y="2518"/>
                </a:lnTo>
                <a:lnTo>
                  <a:pt x="4526" y="2502"/>
                </a:lnTo>
                <a:lnTo>
                  <a:pt x="4528" y="2490"/>
                </a:lnTo>
                <a:lnTo>
                  <a:pt x="4529" y="2482"/>
                </a:lnTo>
                <a:lnTo>
                  <a:pt x="4523" y="2480"/>
                </a:lnTo>
                <a:lnTo>
                  <a:pt x="4517" y="2478"/>
                </a:lnTo>
                <a:lnTo>
                  <a:pt x="4512" y="2473"/>
                </a:lnTo>
                <a:lnTo>
                  <a:pt x="4508" y="2469"/>
                </a:lnTo>
                <a:lnTo>
                  <a:pt x="4499" y="2459"/>
                </a:lnTo>
                <a:lnTo>
                  <a:pt x="4493" y="2449"/>
                </a:lnTo>
                <a:lnTo>
                  <a:pt x="4486" y="2435"/>
                </a:lnTo>
                <a:lnTo>
                  <a:pt x="4479" y="2423"/>
                </a:lnTo>
                <a:lnTo>
                  <a:pt x="4474" y="2409"/>
                </a:lnTo>
                <a:lnTo>
                  <a:pt x="4469" y="2395"/>
                </a:lnTo>
                <a:lnTo>
                  <a:pt x="4466" y="2391"/>
                </a:lnTo>
                <a:lnTo>
                  <a:pt x="4465" y="2387"/>
                </a:lnTo>
                <a:lnTo>
                  <a:pt x="4466" y="2383"/>
                </a:lnTo>
                <a:lnTo>
                  <a:pt x="4469" y="2378"/>
                </a:lnTo>
                <a:lnTo>
                  <a:pt x="4485" y="2344"/>
                </a:lnTo>
                <a:lnTo>
                  <a:pt x="4496" y="2327"/>
                </a:lnTo>
                <a:lnTo>
                  <a:pt x="4509" y="2311"/>
                </a:lnTo>
                <a:lnTo>
                  <a:pt x="4521" y="2296"/>
                </a:lnTo>
                <a:lnTo>
                  <a:pt x="4534" y="2281"/>
                </a:lnTo>
                <a:lnTo>
                  <a:pt x="4535" y="2276"/>
                </a:lnTo>
                <a:lnTo>
                  <a:pt x="4536" y="2270"/>
                </a:lnTo>
                <a:lnTo>
                  <a:pt x="4535" y="2264"/>
                </a:lnTo>
                <a:lnTo>
                  <a:pt x="4534" y="2258"/>
                </a:lnTo>
                <a:lnTo>
                  <a:pt x="4533" y="2255"/>
                </a:lnTo>
                <a:lnTo>
                  <a:pt x="4532" y="2253"/>
                </a:lnTo>
                <a:lnTo>
                  <a:pt x="4531" y="2250"/>
                </a:lnTo>
                <a:lnTo>
                  <a:pt x="4528" y="2246"/>
                </a:lnTo>
                <a:lnTo>
                  <a:pt x="4521" y="2239"/>
                </a:lnTo>
                <a:lnTo>
                  <a:pt x="4512" y="2231"/>
                </a:lnTo>
                <a:lnTo>
                  <a:pt x="4498" y="2218"/>
                </a:lnTo>
                <a:lnTo>
                  <a:pt x="4479" y="2204"/>
                </a:lnTo>
                <a:lnTo>
                  <a:pt x="4465" y="2195"/>
                </a:lnTo>
                <a:lnTo>
                  <a:pt x="4451" y="2187"/>
                </a:lnTo>
                <a:lnTo>
                  <a:pt x="4422" y="2174"/>
                </a:lnTo>
                <a:lnTo>
                  <a:pt x="4392" y="2161"/>
                </a:lnTo>
                <a:lnTo>
                  <a:pt x="4364" y="2150"/>
                </a:lnTo>
                <a:lnTo>
                  <a:pt x="4334" y="2137"/>
                </a:lnTo>
                <a:lnTo>
                  <a:pt x="4318" y="2129"/>
                </a:lnTo>
                <a:lnTo>
                  <a:pt x="4305" y="2121"/>
                </a:lnTo>
                <a:lnTo>
                  <a:pt x="4291" y="2115"/>
                </a:lnTo>
                <a:lnTo>
                  <a:pt x="4277" y="2107"/>
                </a:lnTo>
                <a:lnTo>
                  <a:pt x="4260" y="2097"/>
                </a:lnTo>
                <a:lnTo>
                  <a:pt x="4238" y="2084"/>
                </a:lnTo>
                <a:lnTo>
                  <a:pt x="4208" y="2066"/>
                </a:lnTo>
                <a:lnTo>
                  <a:pt x="4169" y="2044"/>
                </a:lnTo>
                <a:lnTo>
                  <a:pt x="4154" y="2038"/>
                </a:lnTo>
                <a:lnTo>
                  <a:pt x="4140" y="2033"/>
                </a:lnTo>
                <a:lnTo>
                  <a:pt x="4102" y="2012"/>
                </a:lnTo>
                <a:lnTo>
                  <a:pt x="4071" y="1997"/>
                </a:lnTo>
                <a:lnTo>
                  <a:pt x="4046" y="1983"/>
                </a:lnTo>
                <a:lnTo>
                  <a:pt x="4022" y="1969"/>
                </a:lnTo>
                <a:lnTo>
                  <a:pt x="4010" y="1958"/>
                </a:lnTo>
                <a:lnTo>
                  <a:pt x="4000" y="1946"/>
                </a:lnTo>
                <a:lnTo>
                  <a:pt x="3991" y="1937"/>
                </a:lnTo>
                <a:lnTo>
                  <a:pt x="3985" y="1926"/>
                </a:lnTo>
                <a:lnTo>
                  <a:pt x="3981" y="1916"/>
                </a:lnTo>
                <a:lnTo>
                  <a:pt x="3978" y="1903"/>
                </a:lnTo>
                <a:lnTo>
                  <a:pt x="3976" y="1889"/>
                </a:lnTo>
                <a:lnTo>
                  <a:pt x="3976" y="1874"/>
                </a:lnTo>
                <a:lnTo>
                  <a:pt x="3979" y="1864"/>
                </a:lnTo>
                <a:lnTo>
                  <a:pt x="3985" y="1849"/>
                </a:lnTo>
                <a:lnTo>
                  <a:pt x="4001" y="1816"/>
                </a:lnTo>
                <a:lnTo>
                  <a:pt x="4030" y="1752"/>
                </a:lnTo>
                <a:lnTo>
                  <a:pt x="4043" y="1730"/>
                </a:lnTo>
                <a:lnTo>
                  <a:pt x="4056" y="1708"/>
                </a:lnTo>
                <a:lnTo>
                  <a:pt x="4068" y="1686"/>
                </a:lnTo>
                <a:lnTo>
                  <a:pt x="4081" y="1665"/>
                </a:lnTo>
                <a:lnTo>
                  <a:pt x="4102" y="1635"/>
                </a:lnTo>
                <a:lnTo>
                  <a:pt x="4124" y="1606"/>
                </a:lnTo>
                <a:lnTo>
                  <a:pt x="4145" y="1576"/>
                </a:lnTo>
                <a:lnTo>
                  <a:pt x="4166" y="1547"/>
                </a:lnTo>
                <a:lnTo>
                  <a:pt x="4169" y="1544"/>
                </a:lnTo>
                <a:lnTo>
                  <a:pt x="4174" y="1538"/>
                </a:lnTo>
                <a:lnTo>
                  <a:pt x="4183" y="1528"/>
                </a:lnTo>
                <a:lnTo>
                  <a:pt x="4194" y="1513"/>
                </a:lnTo>
                <a:lnTo>
                  <a:pt x="4212" y="1493"/>
                </a:lnTo>
                <a:lnTo>
                  <a:pt x="4235" y="1466"/>
                </a:lnTo>
                <a:lnTo>
                  <a:pt x="4265" y="1431"/>
                </a:lnTo>
                <a:lnTo>
                  <a:pt x="4304" y="1386"/>
                </a:lnTo>
                <a:lnTo>
                  <a:pt x="4323" y="1366"/>
                </a:lnTo>
                <a:lnTo>
                  <a:pt x="4342" y="1346"/>
                </a:lnTo>
                <a:lnTo>
                  <a:pt x="4361" y="1326"/>
                </a:lnTo>
                <a:lnTo>
                  <a:pt x="4381" y="1306"/>
                </a:lnTo>
                <a:lnTo>
                  <a:pt x="4384" y="1302"/>
                </a:lnTo>
                <a:lnTo>
                  <a:pt x="4386" y="1298"/>
                </a:lnTo>
                <a:lnTo>
                  <a:pt x="4387" y="1294"/>
                </a:lnTo>
                <a:lnTo>
                  <a:pt x="4388" y="1289"/>
                </a:lnTo>
                <a:lnTo>
                  <a:pt x="4388" y="1212"/>
                </a:lnTo>
                <a:lnTo>
                  <a:pt x="4379" y="1197"/>
                </a:lnTo>
                <a:lnTo>
                  <a:pt x="4373" y="1182"/>
                </a:lnTo>
                <a:lnTo>
                  <a:pt x="4373" y="1169"/>
                </a:lnTo>
                <a:lnTo>
                  <a:pt x="4374" y="1159"/>
                </a:lnTo>
                <a:lnTo>
                  <a:pt x="4377" y="1151"/>
                </a:lnTo>
                <a:lnTo>
                  <a:pt x="4382" y="1145"/>
                </a:lnTo>
                <a:lnTo>
                  <a:pt x="4387" y="1140"/>
                </a:lnTo>
                <a:lnTo>
                  <a:pt x="4394" y="1134"/>
                </a:lnTo>
                <a:lnTo>
                  <a:pt x="4405" y="1128"/>
                </a:lnTo>
                <a:lnTo>
                  <a:pt x="4416" y="1121"/>
                </a:lnTo>
                <a:lnTo>
                  <a:pt x="4433" y="1118"/>
                </a:lnTo>
                <a:lnTo>
                  <a:pt x="4443" y="1115"/>
                </a:lnTo>
                <a:lnTo>
                  <a:pt x="4450" y="1112"/>
                </a:lnTo>
                <a:lnTo>
                  <a:pt x="4459" y="1109"/>
                </a:lnTo>
                <a:lnTo>
                  <a:pt x="4484" y="1108"/>
                </a:lnTo>
                <a:lnTo>
                  <a:pt x="4505" y="1107"/>
                </a:lnTo>
                <a:lnTo>
                  <a:pt x="4532" y="1106"/>
                </a:lnTo>
                <a:lnTo>
                  <a:pt x="4572" y="1106"/>
                </a:lnTo>
                <a:lnTo>
                  <a:pt x="4578" y="1108"/>
                </a:lnTo>
                <a:lnTo>
                  <a:pt x="4582" y="1109"/>
                </a:lnTo>
                <a:lnTo>
                  <a:pt x="4589" y="1113"/>
                </a:lnTo>
                <a:lnTo>
                  <a:pt x="4598" y="1119"/>
                </a:lnTo>
                <a:lnTo>
                  <a:pt x="4607" y="1120"/>
                </a:lnTo>
                <a:lnTo>
                  <a:pt x="4615" y="1121"/>
                </a:lnTo>
                <a:lnTo>
                  <a:pt x="4623" y="1126"/>
                </a:lnTo>
                <a:lnTo>
                  <a:pt x="4630" y="1130"/>
                </a:lnTo>
                <a:lnTo>
                  <a:pt x="4637" y="1141"/>
                </a:lnTo>
                <a:lnTo>
                  <a:pt x="4641" y="1147"/>
                </a:lnTo>
                <a:lnTo>
                  <a:pt x="4647" y="1151"/>
                </a:lnTo>
                <a:lnTo>
                  <a:pt x="4653" y="1158"/>
                </a:lnTo>
                <a:lnTo>
                  <a:pt x="4659" y="1157"/>
                </a:lnTo>
                <a:lnTo>
                  <a:pt x="4666" y="1156"/>
                </a:lnTo>
                <a:lnTo>
                  <a:pt x="4676" y="1154"/>
                </a:lnTo>
                <a:lnTo>
                  <a:pt x="4692" y="1154"/>
                </a:lnTo>
                <a:lnTo>
                  <a:pt x="4696" y="1147"/>
                </a:lnTo>
                <a:lnTo>
                  <a:pt x="4698" y="1141"/>
                </a:lnTo>
                <a:lnTo>
                  <a:pt x="4698" y="1120"/>
                </a:lnTo>
                <a:lnTo>
                  <a:pt x="4693" y="1110"/>
                </a:lnTo>
                <a:lnTo>
                  <a:pt x="4688" y="1102"/>
                </a:lnTo>
                <a:lnTo>
                  <a:pt x="4686" y="1093"/>
                </a:lnTo>
                <a:lnTo>
                  <a:pt x="4684" y="1086"/>
                </a:lnTo>
                <a:lnTo>
                  <a:pt x="4693" y="1074"/>
                </a:lnTo>
                <a:lnTo>
                  <a:pt x="4698" y="1068"/>
                </a:lnTo>
                <a:lnTo>
                  <a:pt x="4704" y="1063"/>
                </a:lnTo>
                <a:lnTo>
                  <a:pt x="4713" y="1055"/>
                </a:lnTo>
                <a:lnTo>
                  <a:pt x="4737" y="1055"/>
                </a:lnTo>
                <a:lnTo>
                  <a:pt x="4752" y="1071"/>
                </a:lnTo>
                <a:lnTo>
                  <a:pt x="4767" y="1086"/>
                </a:lnTo>
                <a:lnTo>
                  <a:pt x="4767" y="1092"/>
                </a:lnTo>
                <a:lnTo>
                  <a:pt x="4758" y="1105"/>
                </a:lnTo>
                <a:lnTo>
                  <a:pt x="4751" y="1118"/>
                </a:lnTo>
                <a:lnTo>
                  <a:pt x="4751" y="1147"/>
                </a:lnTo>
                <a:lnTo>
                  <a:pt x="4753" y="1153"/>
                </a:lnTo>
                <a:lnTo>
                  <a:pt x="4755" y="1157"/>
                </a:lnTo>
                <a:lnTo>
                  <a:pt x="4756" y="1159"/>
                </a:lnTo>
                <a:lnTo>
                  <a:pt x="4759" y="1162"/>
                </a:lnTo>
                <a:lnTo>
                  <a:pt x="4823" y="1158"/>
                </a:lnTo>
                <a:lnTo>
                  <a:pt x="4886" y="1154"/>
                </a:lnTo>
                <a:lnTo>
                  <a:pt x="4948" y="1152"/>
                </a:lnTo>
                <a:lnTo>
                  <a:pt x="5009" y="1150"/>
                </a:lnTo>
                <a:lnTo>
                  <a:pt x="5069" y="1149"/>
                </a:lnTo>
                <a:lnTo>
                  <a:pt x="5128" y="1148"/>
                </a:lnTo>
                <a:lnTo>
                  <a:pt x="5187" y="1149"/>
                </a:lnTo>
                <a:lnTo>
                  <a:pt x="5245" y="1151"/>
                </a:lnTo>
                <a:lnTo>
                  <a:pt x="5303" y="1153"/>
                </a:lnTo>
                <a:lnTo>
                  <a:pt x="5361" y="1158"/>
                </a:lnTo>
                <a:lnTo>
                  <a:pt x="5419" y="1163"/>
                </a:lnTo>
                <a:lnTo>
                  <a:pt x="5476" y="1169"/>
                </a:lnTo>
                <a:lnTo>
                  <a:pt x="5534" y="1177"/>
                </a:lnTo>
                <a:lnTo>
                  <a:pt x="5593" y="1186"/>
                </a:lnTo>
                <a:lnTo>
                  <a:pt x="5652" y="1198"/>
                </a:lnTo>
                <a:lnTo>
                  <a:pt x="5712" y="1210"/>
                </a:lnTo>
                <a:lnTo>
                  <a:pt x="5746" y="1219"/>
                </a:lnTo>
                <a:lnTo>
                  <a:pt x="5779" y="1228"/>
                </a:lnTo>
                <a:lnTo>
                  <a:pt x="5812" y="1238"/>
                </a:lnTo>
                <a:lnTo>
                  <a:pt x="5845" y="1249"/>
                </a:lnTo>
                <a:lnTo>
                  <a:pt x="5876" y="1262"/>
                </a:lnTo>
                <a:lnTo>
                  <a:pt x="5908" y="1275"/>
                </a:lnTo>
                <a:lnTo>
                  <a:pt x="5938" y="1289"/>
                </a:lnTo>
                <a:lnTo>
                  <a:pt x="5969" y="1305"/>
                </a:lnTo>
                <a:lnTo>
                  <a:pt x="5998" y="1321"/>
                </a:lnTo>
                <a:lnTo>
                  <a:pt x="6027" y="1339"/>
                </a:lnTo>
                <a:lnTo>
                  <a:pt x="6055" y="1358"/>
                </a:lnTo>
                <a:lnTo>
                  <a:pt x="6082" y="1379"/>
                </a:lnTo>
                <a:lnTo>
                  <a:pt x="6110" y="1400"/>
                </a:lnTo>
                <a:lnTo>
                  <a:pt x="6136" y="1423"/>
                </a:lnTo>
                <a:lnTo>
                  <a:pt x="6162" y="1448"/>
                </a:lnTo>
                <a:lnTo>
                  <a:pt x="6186" y="1473"/>
                </a:lnTo>
                <a:lnTo>
                  <a:pt x="6202" y="1490"/>
                </a:lnTo>
                <a:lnTo>
                  <a:pt x="6214" y="1506"/>
                </a:lnTo>
                <a:lnTo>
                  <a:pt x="6219" y="1514"/>
                </a:lnTo>
                <a:lnTo>
                  <a:pt x="6224" y="1522"/>
                </a:lnTo>
                <a:lnTo>
                  <a:pt x="6228" y="1531"/>
                </a:lnTo>
                <a:lnTo>
                  <a:pt x="6232" y="1539"/>
                </a:lnTo>
                <a:lnTo>
                  <a:pt x="6235" y="1548"/>
                </a:lnTo>
                <a:lnTo>
                  <a:pt x="6237" y="1557"/>
                </a:lnTo>
                <a:lnTo>
                  <a:pt x="6239" y="1567"/>
                </a:lnTo>
                <a:lnTo>
                  <a:pt x="6241" y="1576"/>
                </a:lnTo>
                <a:lnTo>
                  <a:pt x="6243" y="1597"/>
                </a:lnTo>
                <a:lnTo>
                  <a:pt x="6243" y="1620"/>
                </a:lnTo>
                <a:lnTo>
                  <a:pt x="6243" y="1623"/>
                </a:lnTo>
                <a:lnTo>
                  <a:pt x="6242" y="1624"/>
                </a:lnTo>
                <a:lnTo>
                  <a:pt x="6240" y="1625"/>
                </a:lnTo>
                <a:lnTo>
                  <a:pt x="6238" y="1626"/>
                </a:lnTo>
                <a:lnTo>
                  <a:pt x="6233" y="1626"/>
                </a:lnTo>
                <a:lnTo>
                  <a:pt x="6225" y="1624"/>
                </a:lnTo>
                <a:lnTo>
                  <a:pt x="6217" y="1620"/>
                </a:lnTo>
                <a:lnTo>
                  <a:pt x="6207" y="1615"/>
                </a:lnTo>
                <a:lnTo>
                  <a:pt x="6197" y="1608"/>
                </a:lnTo>
                <a:lnTo>
                  <a:pt x="6186" y="1599"/>
                </a:lnTo>
                <a:lnTo>
                  <a:pt x="6159" y="1574"/>
                </a:lnTo>
                <a:lnTo>
                  <a:pt x="6131" y="1550"/>
                </a:lnTo>
                <a:lnTo>
                  <a:pt x="6103" y="1526"/>
                </a:lnTo>
                <a:lnTo>
                  <a:pt x="6075" y="1503"/>
                </a:lnTo>
                <a:lnTo>
                  <a:pt x="6045" y="1482"/>
                </a:lnTo>
                <a:lnTo>
                  <a:pt x="6017" y="1462"/>
                </a:lnTo>
                <a:lnTo>
                  <a:pt x="5988" y="1442"/>
                </a:lnTo>
                <a:lnTo>
                  <a:pt x="5957" y="1424"/>
                </a:lnTo>
                <a:lnTo>
                  <a:pt x="5927" y="1406"/>
                </a:lnTo>
                <a:lnTo>
                  <a:pt x="5895" y="1390"/>
                </a:lnTo>
                <a:lnTo>
                  <a:pt x="5864" y="1374"/>
                </a:lnTo>
                <a:lnTo>
                  <a:pt x="5830" y="1359"/>
                </a:lnTo>
                <a:lnTo>
                  <a:pt x="5796" y="1344"/>
                </a:lnTo>
                <a:lnTo>
                  <a:pt x="5760" y="1332"/>
                </a:lnTo>
                <a:lnTo>
                  <a:pt x="5725" y="1318"/>
                </a:lnTo>
                <a:lnTo>
                  <a:pt x="5687" y="1306"/>
                </a:lnTo>
                <a:lnTo>
                  <a:pt x="5624" y="1293"/>
                </a:lnTo>
                <a:lnTo>
                  <a:pt x="5563" y="1281"/>
                </a:lnTo>
                <a:lnTo>
                  <a:pt x="5503" y="1273"/>
                </a:lnTo>
                <a:lnTo>
                  <a:pt x="5446" y="1264"/>
                </a:lnTo>
                <a:lnTo>
                  <a:pt x="5389" y="1259"/>
                </a:lnTo>
                <a:lnTo>
                  <a:pt x="5333" y="1255"/>
                </a:lnTo>
                <a:lnTo>
                  <a:pt x="5279" y="1251"/>
                </a:lnTo>
                <a:lnTo>
                  <a:pt x="5223" y="1249"/>
                </a:lnTo>
                <a:lnTo>
                  <a:pt x="5168" y="1249"/>
                </a:lnTo>
                <a:lnTo>
                  <a:pt x="5114" y="1249"/>
                </a:lnTo>
                <a:lnTo>
                  <a:pt x="5057" y="1251"/>
                </a:lnTo>
                <a:lnTo>
                  <a:pt x="5000" y="1254"/>
                </a:lnTo>
                <a:lnTo>
                  <a:pt x="4942" y="1257"/>
                </a:lnTo>
                <a:lnTo>
                  <a:pt x="4882" y="1260"/>
                </a:lnTo>
                <a:lnTo>
                  <a:pt x="4820" y="1264"/>
                </a:lnTo>
                <a:lnTo>
                  <a:pt x="4755" y="1269"/>
                </a:lnTo>
                <a:lnTo>
                  <a:pt x="4751" y="1273"/>
                </a:lnTo>
                <a:lnTo>
                  <a:pt x="4747" y="1276"/>
                </a:lnTo>
                <a:lnTo>
                  <a:pt x="4745" y="1288"/>
                </a:lnTo>
                <a:lnTo>
                  <a:pt x="4745" y="1301"/>
                </a:lnTo>
                <a:lnTo>
                  <a:pt x="4744" y="1314"/>
                </a:lnTo>
                <a:lnTo>
                  <a:pt x="4744" y="1326"/>
                </a:lnTo>
                <a:lnTo>
                  <a:pt x="4750" y="1338"/>
                </a:lnTo>
                <a:lnTo>
                  <a:pt x="4754" y="1348"/>
                </a:lnTo>
                <a:lnTo>
                  <a:pt x="4753" y="1358"/>
                </a:lnTo>
                <a:lnTo>
                  <a:pt x="4753" y="1367"/>
                </a:lnTo>
                <a:lnTo>
                  <a:pt x="4743" y="1376"/>
                </a:lnTo>
                <a:lnTo>
                  <a:pt x="4735" y="1383"/>
                </a:lnTo>
                <a:lnTo>
                  <a:pt x="4727" y="1391"/>
                </a:lnTo>
                <a:lnTo>
                  <a:pt x="4719" y="1399"/>
                </a:lnTo>
                <a:lnTo>
                  <a:pt x="4713" y="1398"/>
                </a:lnTo>
                <a:lnTo>
                  <a:pt x="4709" y="1398"/>
                </a:lnTo>
                <a:lnTo>
                  <a:pt x="4701" y="1390"/>
                </a:lnTo>
                <a:lnTo>
                  <a:pt x="4694" y="1381"/>
                </a:lnTo>
                <a:lnTo>
                  <a:pt x="4687" y="1373"/>
                </a:lnTo>
                <a:lnTo>
                  <a:pt x="4678" y="1365"/>
                </a:lnTo>
                <a:lnTo>
                  <a:pt x="4678" y="1358"/>
                </a:lnTo>
                <a:lnTo>
                  <a:pt x="4677" y="1352"/>
                </a:lnTo>
                <a:lnTo>
                  <a:pt x="4686" y="1338"/>
                </a:lnTo>
                <a:lnTo>
                  <a:pt x="4693" y="1323"/>
                </a:lnTo>
                <a:lnTo>
                  <a:pt x="4693" y="1313"/>
                </a:lnTo>
                <a:lnTo>
                  <a:pt x="4693" y="1301"/>
                </a:lnTo>
                <a:lnTo>
                  <a:pt x="4692" y="1290"/>
                </a:lnTo>
                <a:lnTo>
                  <a:pt x="4692" y="1279"/>
                </a:lnTo>
                <a:lnTo>
                  <a:pt x="4690" y="1277"/>
                </a:lnTo>
                <a:lnTo>
                  <a:pt x="4687" y="1274"/>
                </a:lnTo>
                <a:lnTo>
                  <a:pt x="4648" y="1274"/>
                </a:lnTo>
                <a:lnTo>
                  <a:pt x="4643" y="1276"/>
                </a:lnTo>
                <a:lnTo>
                  <a:pt x="4640" y="1278"/>
                </a:lnTo>
                <a:lnTo>
                  <a:pt x="4635" y="1285"/>
                </a:lnTo>
                <a:lnTo>
                  <a:pt x="4631" y="1293"/>
                </a:lnTo>
                <a:lnTo>
                  <a:pt x="4607" y="1317"/>
                </a:lnTo>
                <a:lnTo>
                  <a:pt x="4595" y="1323"/>
                </a:lnTo>
                <a:lnTo>
                  <a:pt x="4578" y="1328"/>
                </a:lnTo>
                <a:lnTo>
                  <a:pt x="4558" y="1335"/>
                </a:lnTo>
                <a:lnTo>
                  <a:pt x="4536" y="1343"/>
                </a:lnTo>
                <a:lnTo>
                  <a:pt x="4527" y="1350"/>
                </a:lnTo>
                <a:lnTo>
                  <a:pt x="4515" y="1360"/>
                </a:lnTo>
                <a:lnTo>
                  <a:pt x="4492" y="1383"/>
                </a:lnTo>
                <a:lnTo>
                  <a:pt x="4450" y="1427"/>
                </a:lnTo>
                <a:lnTo>
                  <a:pt x="4442" y="1438"/>
                </a:lnTo>
                <a:lnTo>
                  <a:pt x="4433" y="1449"/>
                </a:lnTo>
                <a:lnTo>
                  <a:pt x="4425" y="1459"/>
                </a:lnTo>
                <a:lnTo>
                  <a:pt x="4416" y="1470"/>
                </a:lnTo>
                <a:lnTo>
                  <a:pt x="4397" y="1500"/>
                </a:lnTo>
                <a:lnTo>
                  <a:pt x="4385" y="1521"/>
                </a:lnTo>
                <a:lnTo>
                  <a:pt x="4372" y="1544"/>
                </a:lnTo>
                <a:lnTo>
                  <a:pt x="4354" y="1576"/>
                </a:lnTo>
                <a:lnTo>
                  <a:pt x="4348" y="1592"/>
                </a:lnTo>
                <a:lnTo>
                  <a:pt x="4342" y="1607"/>
                </a:lnTo>
                <a:lnTo>
                  <a:pt x="4336" y="1622"/>
                </a:lnTo>
                <a:lnTo>
                  <a:pt x="4330" y="1636"/>
                </a:lnTo>
                <a:lnTo>
                  <a:pt x="4321" y="1669"/>
                </a:lnTo>
                <a:lnTo>
                  <a:pt x="4311" y="1702"/>
                </a:lnTo>
                <a:lnTo>
                  <a:pt x="4302" y="1733"/>
                </a:lnTo>
                <a:lnTo>
                  <a:pt x="4293" y="1766"/>
                </a:lnTo>
                <a:lnTo>
                  <a:pt x="4283" y="1784"/>
                </a:lnTo>
                <a:lnTo>
                  <a:pt x="4273" y="1803"/>
                </a:lnTo>
                <a:lnTo>
                  <a:pt x="4264" y="1822"/>
                </a:lnTo>
                <a:lnTo>
                  <a:pt x="4254" y="1840"/>
                </a:lnTo>
                <a:lnTo>
                  <a:pt x="4254" y="1845"/>
                </a:lnTo>
                <a:lnTo>
                  <a:pt x="4254" y="1849"/>
                </a:lnTo>
                <a:lnTo>
                  <a:pt x="4263" y="1856"/>
                </a:lnTo>
                <a:lnTo>
                  <a:pt x="4270" y="1861"/>
                </a:lnTo>
                <a:lnTo>
                  <a:pt x="4280" y="1866"/>
                </a:lnTo>
                <a:lnTo>
                  <a:pt x="4295" y="1875"/>
                </a:lnTo>
                <a:lnTo>
                  <a:pt x="4309" y="1879"/>
                </a:lnTo>
                <a:lnTo>
                  <a:pt x="4318" y="1881"/>
                </a:lnTo>
                <a:lnTo>
                  <a:pt x="4326" y="1883"/>
                </a:lnTo>
                <a:lnTo>
                  <a:pt x="4334" y="1887"/>
                </a:lnTo>
                <a:lnTo>
                  <a:pt x="4350" y="1890"/>
                </a:lnTo>
                <a:lnTo>
                  <a:pt x="4366" y="1894"/>
                </a:lnTo>
                <a:lnTo>
                  <a:pt x="4381" y="1897"/>
                </a:lnTo>
                <a:lnTo>
                  <a:pt x="4395" y="1899"/>
                </a:lnTo>
                <a:lnTo>
                  <a:pt x="4409" y="1904"/>
                </a:lnTo>
                <a:lnTo>
                  <a:pt x="4422" y="1908"/>
                </a:lnTo>
                <a:lnTo>
                  <a:pt x="4435" y="1914"/>
                </a:lnTo>
                <a:lnTo>
                  <a:pt x="4448" y="1918"/>
                </a:lnTo>
                <a:lnTo>
                  <a:pt x="4480" y="1933"/>
                </a:lnTo>
                <a:lnTo>
                  <a:pt x="4499" y="1942"/>
                </a:lnTo>
                <a:lnTo>
                  <a:pt x="4514" y="1949"/>
                </a:lnTo>
                <a:lnTo>
                  <a:pt x="4531" y="1959"/>
                </a:lnTo>
                <a:lnTo>
                  <a:pt x="4540" y="1963"/>
                </a:lnTo>
                <a:lnTo>
                  <a:pt x="4549" y="1966"/>
                </a:lnTo>
                <a:lnTo>
                  <a:pt x="4558" y="1969"/>
                </a:lnTo>
                <a:lnTo>
                  <a:pt x="4567" y="1974"/>
                </a:lnTo>
                <a:lnTo>
                  <a:pt x="4597" y="1978"/>
                </a:lnTo>
                <a:lnTo>
                  <a:pt x="4628" y="1983"/>
                </a:lnTo>
                <a:lnTo>
                  <a:pt x="4658" y="1987"/>
                </a:lnTo>
                <a:lnTo>
                  <a:pt x="4689" y="1992"/>
                </a:lnTo>
                <a:lnTo>
                  <a:pt x="4702" y="1995"/>
                </a:lnTo>
                <a:lnTo>
                  <a:pt x="4716" y="1999"/>
                </a:lnTo>
                <a:lnTo>
                  <a:pt x="4730" y="2002"/>
                </a:lnTo>
                <a:lnTo>
                  <a:pt x="4743" y="2004"/>
                </a:lnTo>
                <a:lnTo>
                  <a:pt x="4752" y="2005"/>
                </a:lnTo>
                <a:lnTo>
                  <a:pt x="4759" y="2005"/>
                </a:lnTo>
                <a:lnTo>
                  <a:pt x="4767" y="2005"/>
                </a:lnTo>
                <a:lnTo>
                  <a:pt x="4775" y="2004"/>
                </a:lnTo>
                <a:lnTo>
                  <a:pt x="4779" y="2000"/>
                </a:lnTo>
                <a:lnTo>
                  <a:pt x="4782" y="1997"/>
                </a:lnTo>
                <a:lnTo>
                  <a:pt x="4783" y="1993"/>
                </a:lnTo>
                <a:lnTo>
                  <a:pt x="4784" y="1988"/>
                </a:lnTo>
                <a:lnTo>
                  <a:pt x="4784" y="1933"/>
                </a:lnTo>
                <a:lnTo>
                  <a:pt x="4778" y="1923"/>
                </a:lnTo>
                <a:lnTo>
                  <a:pt x="4772" y="1917"/>
                </a:lnTo>
                <a:lnTo>
                  <a:pt x="4767" y="1914"/>
                </a:lnTo>
                <a:lnTo>
                  <a:pt x="4760" y="1911"/>
                </a:lnTo>
                <a:lnTo>
                  <a:pt x="4754" y="1911"/>
                </a:lnTo>
                <a:lnTo>
                  <a:pt x="4745" y="1913"/>
                </a:lnTo>
                <a:lnTo>
                  <a:pt x="4735" y="1915"/>
                </a:lnTo>
                <a:lnTo>
                  <a:pt x="4722" y="1918"/>
                </a:lnTo>
                <a:lnTo>
                  <a:pt x="4709" y="1919"/>
                </a:lnTo>
                <a:lnTo>
                  <a:pt x="4695" y="1918"/>
                </a:lnTo>
                <a:lnTo>
                  <a:pt x="4688" y="1915"/>
                </a:lnTo>
                <a:lnTo>
                  <a:pt x="4681" y="1913"/>
                </a:lnTo>
                <a:lnTo>
                  <a:pt x="4676" y="1909"/>
                </a:lnTo>
                <a:lnTo>
                  <a:pt x="4672" y="1905"/>
                </a:lnTo>
                <a:lnTo>
                  <a:pt x="4669" y="1902"/>
                </a:lnTo>
                <a:lnTo>
                  <a:pt x="4666" y="1898"/>
                </a:lnTo>
                <a:lnTo>
                  <a:pt x="4665" y="1893"/>
                </a:lnTo>
                <a:lnTo>
                  <a:pt x="4663" y="1888"/>
                </a:lnTo>
                <a:lnTo>
                  <a:pt x="4662" y="1878"/>
                </a:lnTo>
                <a:lnTo>
                  <a:pt x="4663" y="1867"/>
                </a:lnTo>
                <a:lnTo>
                  <a:pt x="4666" y="1856"/>
                </a:lnTo>
                <a:lnTo>
                  <a:pt x="4669" y="1843"/>
                </a:lnTo>
                <a:lnTo>
                  <a:pt x="4666" y="1840"/>
                </a:lnTo>
                <a:lnTo>
                  <a:pt x="4665" y="1837"/>
                </a:lnTo>
                <a:lnTo>
                  <a:pt x="4662" y="1833"/>
                </a:lnTo>
                <a:lnTo>
                  <a:pt x="4662" y="1830"/>
                </a:lnTo>
                <a:lnTo>
                  <a:pt x="4659" y="1808"/>
                </a:lnTo>
                <a:lnTo>
                  <a:pt x="4657" y="1793"/>
                </a:lnTo>
                <a:lnTo>
                  <a:pt x="4656" y="1779"/>
                </a:lnTo>
                <a:lnTo>
                  <a:pt x="4655" y="1758"/>
                </a:lnTo>
                <a:lnTo>
                  <a:pt x="4650" y="1754"/>
                </a:lnTo>
                <a:lnTo>
                  <a:pt x="4646" y="1752"/>
                </a:lnTo>
                <a:lnTo>
                  <a:pt x="4642" y="1751"/>
                </a:lnTo>
                <a:lnTo>
                  <a:pt x="4640" y="1749"/>
                </a:lnTo>
                <a:lnTo>
                  <a:pt x="4638" y="1746"/>
                </a:lnTo>
                <a:lnTo>
                  <a:pt x="4635" y="1742"/>
                </a:lnTo>
                <a:lnTo>
                  <a:pt x="4633" y="1735"/>
                </a:lnTo>
                <a:lnTo>
                  <a:pt x="4633" y="1729"/>
                </a:lnTo>
                <a:lnTo>
                  <a:pt x="4633" y="1723"/>
                </a:lnTo>
                <a:lnTo>
                  <a:pt x="4635" y="1716"/>
                </a:lnTo>
                <a:lnTo>
                  <a:pt x="4643" y="1701"/>
                </a:lnTo>
                <a:lnTo>
                  <a:pt x="4655" y="1681"/>
                </a:lnTo>
                <a:lnTo>
                  <a:pt x="4669" y="1658"/>
                </a:lnTo>
                <a:lnTo>
                  <a:pt x="4680" y="1636"/>
                </a:lnTo>
                <a:lnTo>
                  <a:pt x="4680" y="1586"/>
                </a:lnTo>
                <a:lnTo>
                  <a:pt x="4688" y="1571"/>
                </a:lnTo>
                <a:lnTo>
                  <a:pt x="4695" y="1555"/>
                </a:lnTo>
                <a:lnTo>
                  <a:pt x="4702" y="1540"/>
                </a:lnTo>
                <a:lnTo>
                  <a:pt x="4710" y="1526"/>
                </a:lnTo>
                <a:lnTo>
                  <a:pt x="4741" y="1482"/>
                </a:lnTo>
                <a:lnTo>
                  <a:pt x="4764" y="1452"/>
                </a:lnTo>
                <a:lnTo>
                  <a:pt x="4771" y="1445"/>
                </a:lnTo>
                <a:lnTo>
                  <a:pt x="4777" y="1439"/>
                </a:lnTo>
                <a:lnTo>
                  <a:pt x="4784" y="1434"/>
                </a:lnTo>
                <a:lnTo>
                  <a:pt x="4793" y="1429"/>
                </a:lnTo>
                <a:lnTo>
                  <a:pt x="4803" y="1423"/>
                </a:lnTo>
                <a:lnTo>
                  <a:pt x="4814" y="1418"/>
                </a:lnTo>
                <a:lnTo>
                  <a:pt x="4826" y="1413"/>
                </a:lnTo>
                <a:lnTo>
                  <a:pt x="4841" y="1408"/>
                </a:lnTo>
                <a:lnTo>
                  <a:pt x="4871" y="1402"/>
                </a:lnTo>
                <a:lnTo>
                  <a:pt x="4898" y="1398"/>
                </a:lnTo>
                <a:lnTo>
                  <a:pt x="4911" y="1397"/>
                </a:lnTo>
                <a:lnTo>
                  <a:pt x="4923" y="1397"/>
                </a:lnTo>
                <a:lnTo>
                  <a:pt x="4936" y="1397"/>
                </a:lnTo>
                <a:lnTo>
                  <a:pt x="4948" y="1397"/>
                </a:lnTo>
                <a:lnTo>
                  <a:pt x="4960" y="1398"/>
                </a:lnTo>
                <a:lnTo>
                  <a:pt x="4973" y="1400"/>
                </a:lnTo>
                <a:lnTo>
                  <a:pt x="4985" y="1402"/>
                </a:lnTo>
                <a:lnTo>
                  <a:pt x="4998" y="1405"/>
                </a:lnTo>
                <a:lnTo>
                  <a:pt x="5011" y="1409"/>
                </a:lnTo>
                <a:lnTo>
                  <a:pt x="5023" y="1414"/>
                </a:lnTo>
                <a:lnTo>
                  <a:pt x="5037" y="1419"/>
                </a:lnTo>
                <a:lnTo>
                  <a:pt x="5051" y="1424"/>
                </a:lnTo>
                <a:lnTo>
                  <a:pt x="5080" y="1448"/>
                </a:lnTo>
                <a:lnTo>
                  <a:pt x="5103" y="1469"/>
                </a:lnTo>
                <a:lnTo>
                  <a:pt x="5114" y="1478"/>
                </a:lnTo>
                <a:lnTo>
                  <a:pt x="5122" y="1489"/>
                </a:lnTo>
                <a:lnTo>
                  <a:pt x="5130" y="1498"/>
                </a:lnTo>
                <a:lnTo>
                  <a:pt x="5138" y="1509"/>
                </a:lnTo>
                <a:lnTo>
                  <a:pt x="5144" y="1519"/>
                </a:lnTo>
                <a:lnTo>
                  <a:pt x="5150" y="1531"/>
                </a:lnTo>
                <a:lnTo>
                  <a:pt x="5156" y="1542"/>
                </a:lnTo>
                <a:lnTo>
                  <a:pt x="5161" y="1555"/>
                </a:lnTo>
                <a:lnTo>
                  <a:pt x="5171" y="1585"/>
                </a:lnTo>
                <a:lnTo>
                  <a:pt x="5182" y="1620"/>
                </a:lnTo>
                <a:lnTo>
                  <a:pt x="5184" y="1623"/>
                </a:lnTo>
                <a:lnTo>
                  <a:pt x="5186" y="1625"/>
                </a:lnTo>
                <a:lnTo>
                  <a:pt x="5200" y="1626"/>
                </a:lnTo>
                <a:lnTo>
                  <a:pt x="5211" y="1627"/>
                </a:lnTo>
                <a:lnTo>
                  <a:pt x="5221" y="1629"/>
                </a:lnTo>
                <a:lnTo>
                  <a:pt x="5227" y="1633"/>
                </a:lnTo>
                <a:lnTo>
                  <a:pt x="5234" y="1637"/>
                </a:lnTo>
                <a:lnTo>
                  <a:pt x="5239" y="1645"/>
                </a:lnTo>
                <a:lnTo>
                  <a:pt x="5244" y="1654"/>
                </a:lnTo>
                <a:lnTo>
                  <a:pt x="5249" y="1668"/>
                </a:lnTo>
                <a:lnTo>
                  <a:pt x="5256" y="1672"/>
                </a:lnTo>
                <a:lnTo>
                  <a:pt x="5261" y="1676"/>
                </a:lnTo>
                <a:lnTo>
                  <a:pt x="5264" y="1682"/>
                </a:lnTo>
                <a:lnTo>
                  <a:pt x="5267" y="1688"/>
                </a:lnTo>
                <a:lnTo>
                  <a:pt x="5266" y="1703"/>
                </a:lnTo>
                <a:lnTo>
                  <a:pt x="5265" y="1713"/>
                </a:lnTo>
                <a:lnTo>
                  <a:pt x="5264" y="1724"/>
                </a:lnTo>
                <a:lnTo>
                  <a:pt x="5263" y="1734"/>
                </a:lnTo>
                <a:lnTo>
                  <a:pt x="5270" y="1743"/>
                </a:lnTo>
                <a:lnTo>
                  <a:pt x="5275" y="1749"/>
                </a:lnTo>
                <a:lnTo>
                  <a:pt x="5278" y="1757"/>
                </a:lnTo>
                <a:lnTo>
                  <a:pt x="5279" y="1763"/>
                </a:lnTo>
                <a:lnTo>
                  <a:pt x="5278" y="1769"/>
                </a:lnTo>
                <a:lnTo>
                  <a:pt x="5276" y="1775"/>
                </a:lnTo>
                <a:lnTo>
                  <a:pt x="5272" y="1784"/>
                </a:lnTo>
                <a:lnTo>
                  <a:pt x="5267" y="1793"/>
                </a:lnTo>
                <a:lnTo>
                  <a:pt x="5267" y="1814"/>
                </a:lnTo>
                <a:lnTo>
                  <a:pt x="5259" y="1827"/>
                </a:lnTo>
                <a:lnTo>
                  <a:pt x="5246" y="1844"/>
                </a:lnTo>
                <a:lnTo>
                  <a:pt x="5231" y="1861"/>
                </a:lnTo>
                <a:lnTo>
                  <a:pt x="5218" y="1876"/>
                </a:lnTo>
                <a:lnTo>
                  <a:pt x="5209" y="1880"/>
                </a:lnTo>
                <a:lnTo>
                  <a:pt x="5201" y="1884"/>
                </a:lnTo>
                <a:lnTo>
                  <a:pt x="5186" y="1887"/>
                </a:lnTo>
                <a:lnTo>
                  <a:pt x="5170" y="1889"/>
                </a:lnTo>
                <a:lnTo>
                  <a:pt x="5156" y="1897"/>
                </a:lnTo>
                <a:lnTo>
                  <a:pt x="5141" y="1903"/>
                </a:lnTo>
                <a:lnTo>
                  <a:pt x="5094" y="1903"/>
                </a:lnTo>
                <a:lnTo>
                  <a:pt x="5069" y="1904"/>
                </a:lnTo>
                <a:lnTo>
                  <a:pt x="5060" y="1904"/>
                </a:lnTo>
                <a:lnTo>
                  <a:pt x="5058" y="1905"/>
                </a:lnTo>
                <a:lnTo>
                  <a:pt x="5057" y="1925"/>
                </a:lnTo>
                <a:lnTo>
                  <a:pt x="5057" y="1944"/>
                </a:lnTo>
                <a:lnTo>
                  <a:pt x="5057" y="1963"/>
                </a:lnTo>
                <a:lnTo>
                  <a:pt x="5057" y="1981"/>
                </a:lnTo>
                <a:lnTo>
                  <a:pt x="5060" y="1992"/>
                </a:lnTo>
                <a:lnTo>
                  <a:pt x="5063" y="2000"/>
                </a:lnTo>
                <a:lnTo>
                  <a:pt x="5065" y="2010"/>
                </a:lnTo>
                <a:lnTo>
                  <a:pt x="5068" y="2019"/>
                </a:lnTo>
                <a:lnTo>
                  <a:pt x="5075" y="2027"/>
                </a:lnTo>
                <a:lnTo>
                  <a:pt x="5079" y="2035"/>
                </a:lnTo>
                <a:lnTo>
                  <a:pt x="5085" y="2041"/>
                </a:lnTo>
                <a:lnTo>
                  <a:pt x="5095" y="2051"/>
                </a:lnTo>
                <a:lnTo>
                  <a:pt x="5106" y="2058"/>
                </a:lnTo>
                <a:lnTo>
                  <a:pt x="5117" y="2065"/>
                </a:lnTo>
                <a:lnTo>
                  <a:pt x="5126" y="2072"/>
                </a:lnTo>
                <a:lnTo>
                  <a:pt x="5137" y="2079"/>
                </a:lnTo>
                <a:lnTo>
                  <a:pt x="5165" y="2092"/>
                </a:lnTo>
                <a:lnTo>
                  <a:pt x="5194" y="2103"/>
                </a:lnTo>
                <a:lnTo>
                  <a:pt x="5222" y="2116"/>
                </a:lnTo>
                <a:lnTo>
                  <a:pt x="5250" y="2129"/>
                </a:lnTo>
                <a:lnTo>
                  <a:pt x="5279" y="2140"/>
                </a:lnTo>
                <a:lnTo>
                  <a:pt x="5307" y="2153"/>
                </a:lnTo>
                <a:lnTo>
                  <a:pt x="5334" y="2165"/>
                </a:lnTo>
                <a:lnTo>
                  <a:pt x="5363" y="2177"/>
                </a:lnTo>
                <a:lnTo>
                  <a:pt x="5377" y="2184"/>
                </a:lnTo>
                <a:lnTo>
                  <a:pt x="5390" y="2191"/>
                </a:lnTo>
                <a:lnTo>
                  <a:pt x="5404" y="2198"/>
                </a:lnTo>
                <a:lnTo>
                  <a:pt x="5418" y="2205"/>
                </a:lnTo>
                <a:lnTo>
                  <a:pt x="5430" y="2205"/>
                </a:lnTo>
                <a:lnTo>
                  <a:pt x="5456" y="2185"/>
                </a:lnTo>
                <a:lnTo>
                  <a:pt x="5483" y="2166"/>
                </a:lnTo>
                <a:lnTo>
                  <a:pt x="5509" y="2148"/>
                </a:lnTo>
                <a:lnTo>
                  <a:pt x="5535" y="2131"/>
                </a:lnTo>
                <a:lnTo>
                  <a:pt x="5562" y="2115"/>
                </a:lnTo>
                <a:lnTo>
                  <a:pt x="5588" y="2101"/>
                </a:lnTo>
                <a:lnTo>
                  <a:pt x="5615" y="2089"/>
                </a:lnTo>
                <a:lnTo>
                  <a:pt x="5643" y="2078"/>
                </a:lnTo>
                <a:lnTo>
                  <a:pt x="5670" y="2068"/>
                </a:lnTo>
                <a:lnTo>
                  <a:pt x="5698" y="2060"/>
                </a:lnTo>
                <a:lnTo>
                  <a:pt x="5727" y="2053"/>
                </a:lnTo>
                <a:lnTo>
                  <a:pt x="5756" y="2049"/>
                </a:lnTo>
                <a:lnTo>
                  <a:pt x="5787" y="2044"/>
                </a:lnTo>
                <a:lnTo>
                  <a:pt x="5817" y="2043"/>
                </a:lnTo>
                <a:lnTo>
                  <a:pt x="5850" y="2043"/>
                </a:lnTo>
                <a:lnTo>
                  <a:pt x="5882" y="2044"/>
                </a:lnTo>
                <a:lnTo>
                  <a:pt x="5910" y="2047"/>
                </a:lnTo>
                <a:lnTo>
                  <a:pt x="5936" y="2051"/>
                </a:lnTo>
                <a:lnTo>
                  <a:pt x="5963" y="2056"/>
                </a:lnTo>
                <a:lnTo>
                  <a:pt x="5989" y="2061"/>
                </a:lnTo>
                <a:lnTo>
                  <a:pt x="6014" y="2068"/>
                </a:lnTo>
                <a:lnTo>
                  <a:pt x="6039" y="2075"/>
                </a:lnTo>
                <a:lnTo>
                  <a:pt x="6063" y="2083"/>
                </a:lnTo>
                <a:lnTo>
                  <a:pt x="6088" y="2093"/>
                </a:lnTo>
                <a:lnTo>
                  <a:pt x="6111" y="2103"/>
                </a:lnTo>
                <a:lnTo>
                  <a:pt x="6133" y="2114"/>
                </a:lnTo>
                <a:lnTo>
                  <a:pt x="6155" y="2126"/>
                </a:lnTo>
                <a:lnTo>
                  <a:pt x="6176" y="2139"/>
                </a:lnTo>
                <a:lnTo>
                  <a:pt x="6197" y="2152"/>
                </a:lnTo>
                <a:lnTo>
                  <a:pt x="6217" y="2167"/>
                </a:lnTo>
                <a:lnTo>
                  <a:pt x="6236" y="2181"/>
                </a:lnTo>
                <a:lnTo>
                  <a:pt x="6255" y="2197"/>
                </a:lnTo>
                <a:lnTo>
                  <a:pt x="6272" y="2214"/>
                </a:lnTo>
                <a:lnTo>
                  <a:pt x="6288" y="2231"/>
                </a:lnTo>
                <a:lnTo>
                  <a:pt x="6305" y="2249"/>
                </a:lnTo>
                <a:lnTo>
                  <a:pt x="6320" y="2268"/>
                </a:lnTo>
                <a:lnTo>
                  <a:pt x="6335" y="2287"/>
                </a:lnTo>
                <a:lnTo>
                  <a:pt x="6348" y="2307"/>
                </a:lnTo>
                <a:lnTo>
                  <a:pt x="6361" y="2327"/>
                </a:lnTo>
                <a:lnTo>
                  <a:pt x="6373" y="2348"/>
                </a:lnTo>
                <a:lnTo>
                  <a:pt x="6384" y="2370"/>
                </a:lnTo>
                <a:lnTo>
                  <a:pt x="6394" y="2392"/>
                </a:lnTo>
                <a:lnTo>
                  <a:pt x="6403" y="2415"/>
                </a:lnTo>
                <a:lnTo>
                  <a:pt x="6411" y="2439"/>
                </a:lnTo>
                <a:lnTo>
                  <a:pt x="6418" y="2462"/>
                </a:lnTo>
                <a:lnTo>
                  <a:pt x="6424" y="2486"/>
                </a:lnTo>
                <a:lnTo>
                  <a:pt x="6429" y="2511"/>
                </a:lnTo>
                <a:lnTo>
                  <a:pt x="6434" y="2537"/>
                </a:lnTo>
                <a:lnTo>
                  <a:pt x="7297" y="2537"/>
                </a:lnTo>
                <a:lnTo>
                  <a:pt x="8591" y="0"/>
                </a:lnTo>
                <a:lnTo>
                  <a:pt x="4471" y="0"/>
                </a:lnTo>
                <a:close/>
                <a:moveTo>
                  <a:pt x="9861" y="0"/>
                </a:moveTo>
                <a:lnTo>
                  <a:pt x="8568" y="2537"/>
                </a:lnTo>
                <a:lnTo>
                  <a:pt x="8976" y="2537"/>
                </a:lnTo>
                <a:lnTo>
                  <a:pt x="10268" y="0"/>
                </a:lnTo>
                <a:lnTo>
                  <a:pt x="9861" y="0"/>
                </a:lnTo>
                <a:close/>
                <a:moveTo>
                  <a:pt x="5313" y="506"/>
                </a:moveTo>
                <a:lnTo>
                  <a:pt x="5307" y="508"/>
                </a:lnTo>
                <a:lnTo>
                  <a:pt x="5291" y="509"/>
                </a:lnTo>
                <a:lnTo>
                  <a:pt x="5269" y="509"/>
                </a:lnTo>
                <a:lnTo>
                  <a:pt x="5245" y="509"/>
                </a:lnTo>
                <a:lnTo>
                  <a:pt x="5199" y="507"/>
                </a:lnTo>
                <a:lnTo>
                  <a:pt x="5179" y="506"/>
                </a:lnTo>
                <a:lnTo>
                  <a:pt x="5168" y="507"/>
                </a:lnTo>
                <a:lnTo>
                  <a:pt x="5162" y="509"/>
                </a:lnTo>
                <a:lnTo>
                  <a:pt x="5161" y="510"/>
                </a:lnTo>
                <a:lnTo>
                  <a:pt x="5159" y="512"/>
                </a:lnTo>
                <a:lnTo>
                  <a:pt x="5158" y="515"/>
                </a:lnTo>
                <a:lnTo>
                  <a:pt x="5158" y="518"/>
                </a:lnTo>
                <a:lnTo>
                  <a:pt x="5159" y="529"/>
                </a:lnTo>
                <a:lnTo>
                  <a:pt x="5160" y="543"/>
                </a:lnTo>
                <a:lnTo>
                  <a:pt x="5163" y="544"/>
                </a:lnTo>
                <a:lnTo>
                  <a:pt x="5165" y="546"/>
                </a:lnTo>
                <a:lnTo>
                  <a:pt x="5167" y="550"/>
                </a:lnTo>
                <a:lnTo>
                  <a:pt x="5169" y="556"/>
                </a:lnTo>
                <a:lnTo>
                  <a:pt x="5171" y="567"/>
                </a:lnTo>
                <a:lnTo>
                  <a:pt x="5174" y="582"/>
                </a:lnTo>
                <a:lnTo>
                  <a:pt x="5173" y="589"/>
                </a:lnTo>
                <a:lnTo>
                  <a:pt x="5173" y="596"/>
                </a:lnTo>
                <a:lnTo>
                  <a:pt x="5171" y="602"/>
                </a:lnTo>
                <a:lnTo>
                  <a:pt x="5170" y="608"/>
                </a:lnTo>
                <a:lnTo>
                  <a:pt x="5167" y="614"/>
                </a:lnTo>
                <a:lnTo>
                  <a:pt x="5165" y="617"/>
                </a:lnTo>
                <a:lnTo>
                  <a:pt x="5161" y="620"/>
                </a:lnTo>
                <a:lnTo>
                  <a:pt x="5158" y="620"/>
                </a:lnTo>
                <a:lnTo>
                  <a:pt x="5156" y="632"/>
                </a:lnTo>
                <a:lnTo>
                  <a:pt x="5156" y="639"/>
                </a:lnTo>
                <a:lnTo>
                  <a:pt x="5156" y="644"/>
                </a:lnTo>
                <a:lnTo>
                  <a:pt x="5158" y="647"/>
                </a:lnTo>
                <a:lnTo>
                  <a:pt x="5160" y="649"/>
                </a:lnTo>
                <a:lnTo>
                  <a:pt x="5163" y="649"/>
                </a:lnTo>
                <a:lnTo>
                  <a:pt x="5167" y="648"/>
                </a:lnTo>
                <a:lnTo>
                  <a:pt x="5170" y="646"/>
                </a:lnTo>
                <a:lnTo>
                  <a:pt x="5175" y="644"/>
                </a:lnTo>
                <a:lnTo>
                  <a:pt x="5179" y="643"/>
                </a:lnTo>
                <a:lnTo>
                  <a:pt x="5182" y="642"/>
                </a:lnTo>
                <a:lnTo>
                  <a:pt x="5185" y="642"/>
                </a:lnTo>
                <a:lnTo>
                  <a:pt x="5188" y="644"/>
                </a:lnTo>
                <a:lnTo>
                  <a:pt x="5190" y="647"/>
                </a:lnTo>
                <a:lnTo>
                  <a:pt x="5192" y="653"/>
                </a:lnTo>
                <a:lnTo>
                  <a:pt x="5192" y="661"/>
                </a:lnTo>
                <a:lnTo>
                  <a:pt x="5198" y="662"/>
                </a:lnTo>
                <a:lnTo>
                  <a:pt x="5203" y="662"/>
                </a:lnTo>
                <a:lnTo>
                  <a:pt x="5206" y="664"/>
                </a:lnTo>
                <a:lnTo>
                  <a:pt x="5208" y="665"/>
                </a:lnTo>
                <a:lnTo>
                  <a:pt x="5210" y="667"/>
                </a:lnTo>
                <a:lnTo>
                  <a:pt x="5210" y="669"/>
                </a:lnTo>
                <a:lnTo>
                  <a:pt x="5210" y="673"/>
                </a:lnTo>
                <a:lnTo>
                  <a:pt x="5210" y="675"/>
                </a:lnTo>
                <a:lnTo>
                  <a:pt x="5208" y="680"/>
                </a:lnTo>
                <a:lnTo>
                  <a:pt x="5204" y="684"/>
                </a:lnTo>
                <a:lnTo>
                  <a:pt x="5200" y="686"/>
                </a:lnTo>
                <a:lnTo>
                  <a:pt x="5197" y="688"/>
                </a:lnTo>
                <a:lnTo>
                  <a:pt x="5196" y="696"/>
                </a:lnTo>
                <a:lnTo>
                  <a:pt x="5192" y="703"/>
                </a:lnTo>
                <a:lnTo>
                  <a:pt x="5188" y="709"/>
                </a:lnTo>
                <a:lnTo>
                  <a:pt x="5184" y="714"/>
                </a:lnTo>
                <a:lnTo>
                  <a:pt x="5180" y="716"/>
                </a:lnTo>
                <a:lnTo>
                  <a:pt x="5176" y="718"/>
                </a:lnTo>
                <a:lnTo>
                  <a:pt x="5174" y="717"/>
                </a:lnTo>
                <a:lnTo>
                  <a:pt x="5173" y="717"/>
                </a:lnTo>
                <a:lnTo>
                  <a:pt x="5173" y="715"/>
                </a:lnTo>
                <a:lnTo>
                  <a:pt x="5171" y="713"/>
                </a:lnTo>
                <a:lnTo>
                  <a:pt x="5159" y="714"/>
                </a:lnTo>
                <a:lnTo>
                  <a:pt x="5148" y="714"/>
                </a:lnTo>
                <a:lnTo>
                  <a:pt x="5140" y="716"/>
                </a:lnTo>
                <a:lnTo>
                  <a:pt x="5134" y="717"/>
                </a:lnTo>
                <a:lnTo>
                  <a:pt x="5129" y="719"/>
                </a:lnTo>
                <a:lnTo>
                  <a:pt x="5126" y="721"/>
                </a:lnTo>
                <a:lnTo>
                  <a:pt x="5125" y="724"/>
                </a:lnTo>
                <a:lnTo>
                  <a:pt x="5125" y="726"/>
                </a:lnTo>
                <a:lnTo>
                  <a:pt x="5127" y="729"/>
                </a:lnTo>
                <a:lnTo>
                  <a:pt x="5131" y="732"/>
                </a:lnTo>
                <a:lnTo>
                  <a:pt x="5137" y="734"/>
                </a:lnTo>
                <a:lnTo>
                  <a:pt x="5143" y="736"/>
                </a:lnTo>
                <a:lnTo>
                  <a:pt x="5151" y="737"/>
                </a:lnTo>
                <a:lnTo>
                  <a:pt x="5160" y="739"/>
                </a:lnTo>
                <a:lnTo>
                  <a:pt x="5170" y="739"/>
                </a:lnTo>
                <a:lnTo>
                  <a:pt x="5182" y="740"/>
                </a:lnTo>
                <a:lnTo>
                  <a:pt x="5183" y="738"/>
                </a:lnTo>
                <a:lnTo>
                  <a:pt x="5185" y="736"/>
                </a:lnTo>
                <a:lnTo>
                  <a:pt x="5187" y="734"/>
                </a:lnTo>
                <a:lnTo>
                  <a:pt x="5190" y="733"/>
                </a:lnTo>
                <a:lnTo>
                  <a:pt x="5198" y="731"/>
                </a:lnTo>
                <a:lnTo>
                  <a:pt x="5207" y="729"/>
                </a:lnTo>
                <a:lnTo>
                  <a:pt x="5218" y="729"/>
                </a:lnTo>
                <a:lnTo>
                  <a:pt x="5230" y="729"/>
                </a:lnTo>
                <a:lnTo>
                  <a:pt x="5242" y="730"/>
                </a:lnTo>
                <a:lnTo>
                  <a:pt x="5255" y="731"/>
                </a:lnTo>
                <a:lnTo>
                  <a:pt x="5280" y="734"/>
                </a:lnTo>
                <a:lnTo>
                  <a:pt x="5301" y="739"/>
                </a:lnTo>
                <a:lnTo>
                  <a:pt x="5309" y="741"/>
                </a:lnTo>
                <a:lnTo>
                  <a:pt x="5316" y="743"/>
                </a:lnTo>
                <a:lnTo>
                  <a:pt x="5320" y="745"/>
                </a:lnTo>
                <a:lnTo>
                  <a:pt x="5321" y="748"/>
                </a:lnTo>
                <a:lnTo>
                  <a:pt x="5328" y="748"/>
                </a:lnTo>
                <a:lnTo>
                  <a:pt x="5337" y="746"/>
                </a:lnTo>
                <a:lnTo>
                  <a:pt x="5341" y="745"/>
                </a:lnTo>
                <a:lnTo>
                  <a:pt x="5344" y="744"/>
                </a:lnTo>
                <a:lnTo>
                  <a:pt x="5347" y="742"/>
                </a:lnTo>
                <a:lnTo>
                  <a:pt x="5347" y="740"/>
                </a:lnTo>
                <a:lnTo>
                  <a:pt x="5351" y="739"/>
                </a:lnTo>
                <a:lnTo>
                  <a:pt x="5354" y="739"/>
                </a:lnTo>
                <a:lnTo>
                  <a:pt x="5357" y="737"/>
                </a:lnTo>
                <a:lnTo>
                  <a:pt x="5358" y="736"/>
                </a:lnTo>
                <a:lnTo>
                  <a:pt x="5358" y="732"/>
                </a:lnTo>
                <a:lnTo>
                  <a:pt x="5357" y="726"/>
                </a:lnTo>
                <a:lnTo>
                  <a:pt x="5350" y="718"/>
                </a:lnTo>
                <a:lnTo>
                  <a:pt x="5347" y="713"/>
                </a:lnTo>
                <a:lnTo>
                  <a:pt x="5336" y="713"/>
                </a:lnTo>
                <a:lnTo>
                  <a:pt x="5326" y="713"/>
                </a:lnTo>
                <a:lnTo>
                  <a:pt x="5319" y="713"/>
                </a:lnTo>
                <a:lnTo>
                  <a:pt x="5312" y="711"/>
                </a:lnTo>
                <a:lnTo>
                  <a:pt x="5310" y="709"/>
                </a:lnTo>
                <a:lnTo>
                  <a:pt x="5308" y="706"/>
                </a:lnTo>
                <a:lnTo>
                  <a:pt x="5306" y="704"/>
                </a:lnTo>
                <a:lnTo>
                  <a:pt x="5305" y="700"/>
                </a:lnTo>
                <a:lnTo>
                  <a:pt x="5303" y="692"/>
                </a:lnTo>
                <a:lnTo>
                  <a:pt x="5303" y="680"/>
                </a:lnTo>
                <a:lnTo>
                  <a:pt x="5300" y="680"/>
                </a:lnTo>
                <a:lnTo>
                  <a:pt x="5298" y="679"/>
                </a:lnTo>
                <a:lnTo>
                  <a:pt x="5297" y="678"/>
                </a:lnTo>
                <a:lnTo>
                  <a:pt x="5298" y="677"/>
                </a:lnTo>
                <a:lnTo>
                  <a:pt x="5300" y="674"/>
                </a:lnTo>
                <a:lnTo>
                  <a:pt x="5305" y="669"/>
                </a:lnTo>
                <a:lnTo>
                  <a:pt x="5316" y="662"/>
                </a:lnTo>
                <a:lnTo>
                  <a:pt x="5321" y="659"/>
                </a:lnTo>
                <a:lnTo>
                  <a:pt x="5326" y="658"/>
                </a:lnTo>
                <a:lnTo>
                  <a:pt x="5329" y="656"/>
                </a:lnTo>
                <a:lnTo>
                  <a:pt x="5331" y="653"/>
                </a:lnTo>
                <a:lnTo>
                  <a:pt x="5333" y="649"/>
                </a:lnTo>
                <a:lnTo>
                  <a:pt x="5333" y="644"/>
                </a:lnTo>
                <a:lnTo>
                  <a:pt x="5332" y="639"/>
                </a:lnTo>
                <a:lnTo>
                  <a:pt x="5331" y="634"/>
                </a:lnTo>
                <a:lnTo>
                  <a:pt x="5330" y="627"/>
                </a:lnTo>
                <a:lnTo>
                  <a:pt x="5322" y="603"/>
                </a:lnTo>
                <a:lnTo>
                  <a:pt x="5318" y="584"/>
                </a:lnTo>
                <a:lnTo>
                  <a:pt x="5320" y="584"/>
                </a:lnTo>
                <a:lnTo>
                  <a:pt x="5323" y="582"/>
                </a:lnTo>
                <a:lnTo>
                  <a:pt x="5326" y="579"/>
                </a:lnTo>
                <a:lnTo>
                  <a:pt x="5329" y="576"/>
                </a:lnTo>
                <a:lnTo>
                  <a:pt x="5337" y="566"/>
                </a:lnTo>
                <a:lnTo>
                  <a:pt x="5344" y="555"/>
                </a:lnTo>
                <a:lnTo>
                  <a:pt x="5351" y="544"/>
                </a:lnTo>
                <a:lnTo>
                  <a:pt x="5358" y="535"/>
                </a:lnTo>
                <a:lnTo>
                  <a:pt x="5361" y="530"/>
                </a:lnTo>
                <a:lnTo>
                  <a:pt x="5364" y="527"/>
                </a:lnTo>
                <a:lnTo>
                  <a:pt x="5366" y="525"/>
                </a:lnTo>
                <a:lnTo>
                  <a:pt x="5368" y="525"/>
                </a:lnTo>
                <a:lnTo>
                  <a:pt x="5371" y="516"/>
                </a:lnTo>
                <a:lnTo>
                  <a:pt x="5372" y="508"/>
                </a:lnTo>
                <a:lnTo>
                  <a:pt x="5373" y="502"/>
                </a:lnTo>
                <a:lnTo>
                  <a:pt x="5372" y="498"/>
                </a:lnTo>
                <a:lnTo>
                  <a:pt x="5371" y="494"/>
                </a:lnTo>
                <a:lnTo>
                  <a:pt x="5368" y="493"/>
                </a:lnTo>
                <a:lnTo>
                  <a:pt x="5365" y="492"/>
                </a:lnTo>
                <a:lnTo>
                  <a:pt x="5361" y="493"/>
                </a:lnTo>
                <a:lnTo>
                  <a:pt x="5340" y="500"/>
                </a:lnTo>
                <a:lnTo>
                  <a:pt x="5313" y="506"/>
                </a:lnTo>
                <a:close/>
                <a:moveTo>
                  <a:pt x="5596" y="463"/>
                </a:moveTo>
                <a:lnTo>
                  <a:pt x="5596" y="460"/>
                </a:lnTo>
                <a:lnTo>
                  <a:pt x="5595" y="457"/>
                </a:lnTo>
                <a:lnTo>
                  <a:pt x="5594" y="453"/>
                </a:lnTo>
                <a:lnTo>
                  <a:pt x="5592" y="451"/>
                </a:lnTo>
                <a:lnTo>
                  <a:pt x="5587" y="446"/>
                </a:lnTo>
                <a:lnTo>
                  <a:pt x="5581" y="442"/>
                </a:lnTo>
                <a:lnTo>
                  <a:pt x="5572" y="439"/>
                </a:lnTo>
                <a:lnTo>
                  <a:pt x="5564" y="435"/>
                </a:lnTo>
                <a:lnTo>
                  <a:pt x="5554" y="433"/>
                </a:lnTo>
                <a:lnTo>
                  <a:pt x="5545" y="431"/>
                </a:lnTo>
                <a:lnTo>
                  <a:pt x="5535" y="430"/>
                </a:lnTo>
                <a:lnTo>
                  <a:pt x="5526" y="430"/>
                </a:lnTo>
                <a:lnTo>
                  <a:pt x="5516" y="431"/>
                </a:lnTo>
                <a:lnTo>
                  <a:pt x="5509" y="432"/>
                </a:lnTo>
                <a:lnTo>
                  <a:pt x="5503" y="433"/>
                </a:lnTo>
                <a:lnTo>
                  <a:pt x="5497" y="436"/>
                </a:lnTo>
                <a:lnTo>
                  <a:pt x="5495" y="438"/>
                </a:lnTo>
                <a:lnTo>
                  <a:pt x="5494" y="440"/>
                </a:lnTo>
                <a:lnTo>
                  <a:pt x="5493" y="442"/>
                </a:lnTo>
                <a:lnTo>
                  <a:pt x="5493" y="444"/>
                </a:lnTo>
                <a:lnTo>
                  <a:pt x="5490" y="447"/>
                </a:lnTo>
                <a:lnTo>
                  <a:pt x="5488" y="452"/>
                </a:lnTo>
                <a:lnTo>
                  <a:pt x="5487" y="461"/>
                </a:lnTo>
                <a:lnTo>
                  <a:pt x="5487" y="471"/>
                </a:lnTo>
                <a:lnTo>
                  <a:pt x="5487" y="497"/>
                </a:lnTo>
                <a:lnTo>
                  <a:pt x="5489" y="526"/>
                </a:lnTo>
                <a:lnTo>
                  <a:pt x="5491" y="557"/>
                </a:lnTo>
                <a:lnTo>
                  <a:pt x="5494" y="585"/>
                </a:lnTo>
                <a:lnTo>
                  <a:pt x="5496" y="608"/>
                </a:lnTo>
                <a:lnTo>
                  <a:pt x="5496" y="624"/>
                </a:lnTo>
                <a:lnTo>
                  <a:pt x="5494" y="625"/>
                </a:lnTo>
                <a:lnTo>
                  <a:pt x="5492" y="626"/>
                </a:lnTo>
                <a:lnTo>
                  <a:pt x="5490" y="627"/>
                </a:lnTo>
                <a:lnTo>
                  <a:pt x="5488" y="630"/>
                </a:lnTo>
                <a:lnTo>
                  <a:pt x="5483" y="636"/>
                </a:lnTo>
                <a:lnTo>
                  <a:pt x="5478" y="643"/>
                </a:lnTo>
                <a:lnTo>
                  <a:pt x="5473" y="649"/>
                </a:lnTo>
                <a:lnTo>
                  <a:pt x="5469" y="656"/>
                </a:lnTo>
                <a:lnTo>
                  <a:pt x="5464" y="660"/>
                </a:lnTo>
                <a:lnTo>
                  <a:pt x="5460" y="661"/>
                </a:lnTo>
                <a:lnTo>
                  <a:pt x="5462" y="679"/>
                </a:lnTo>
                <a:lnTo>
                  <a:pt x="5465" y="705"/>
                </a:lnTo>
                <a:lnTo>
                  <a:pt x="5465" y="712"/>
                </a:lnTo>
                <a:lnTo>
                  <a:pt x="5465" y="718"/>
                </a:lnTo>
                <a:lnTo>
                  <a:pt x="5464" y="724"/>
                </a:lnTo>
                <a:lnTo>
                  <a:pt x="5463" y="730"/>
                </a:lnTo>
                <a:lnTo>
                  <a:pt x="5461" y="734"/>
                </a:lnTo>
                <a:lnTo>
                  <a:pt x="5458" y="737"/>
                </a:lnTo>
                <a:lnTo>
                  <a:pt x="5454" y="739"/>
                </a:lnTo>
                <a:lnTo>
                  <a:pt x="5450" y="740"/>
                </a:lnTo>
                <a:lnTo>
                  <a:pt x="5449" y="735"/>
                </a:lnTo>
                <a:lnTo>
                  <a:pt x="5447" y="731"/>
                </a:lnTo>
                <a:lnTo>
                  <a:pt x="5445" y="729"/>
                </a:lnTo>
                <a:lnTo>
                  <a:pt x="5442" y="727"/>
                </a:lnTo>
                <a:lnTo>
                  <a:pt x="5438" y="729"/>
                </a:lnTo>
                <a:lnTo>
                  <a:pt x="5433" y="730"/>
                </a:lnTo>
                <a:lnTo>
                  <a:pt x="5429" y="732"/>
                </a:lnTo>
                <a:lnTo>
                  <a:pt x="5426" y="735"/>
                </a:lnTo>
                <a:lnTo>
                  <a:pt x="5422" y="737"/>
                </a:lnTo>
                <a:lnTo>
                  <a:pt x="5420" y="741"/>
                </a:lnTo>
                <a:lnTo>
                  <a:pt x="5418" y="744"/>
                </a:lnTo>
                <a:lnTo>
                  <a:pt x="5417" y="748"/>
                </a:lnTo>
                <a:lnTo>
                  <a:pt x="5417" y="750"/>
                </a:lnTo>
                <a:lnTo>
                  <a:pt x="5419" y="752"/>
                </a:lnTo>
                <a:lnTo>
                  <a:pt x="5422" y="754"/>
                </a:lnTo>
                <a:lnTo>
                  <a:pt x="5427" y="754"/>
                </a:lnTo>
                <a:lnTo>
                  <a:pt x="5428" y="757"/>
                </a:lnTo>
                <a:lnTo>
                  <a:pt x="5430" y="760"/>
                </a:lnTo>
                <a:lnTo>
                  <a:pt x="5432" y="762"/>
                </a:lnTo>
                <a:lnTo>
                  <a:pt x="5436" y="763"/>
                </a:lnTo>
                <a:lnTo>
                  <a:pt x="5446" y="766"/>
                </a:lnTo>
                <a:lnTo>
                  <a:pt x="5456" y="768"/>
                </a:lnTo>
                <a:lnTo>
                  <a:pt x="5467" y="770"/>
                </a:lnTo>
                <a:lnTo>
                  <a:pt x="5476" y="772"/>
                </a:lnTo>
                <a:lnTo>
                  <a:pt x="5480" y="774"/>
                </a:lnTo>
                <a:lnTo>
                  <a:pt x="5483" y="775"/>
                </a:lnTo>
                <a:lnTo>
                  <a:pt x="5485" y="778"/>
                </a:lnTo>
                <a:lnTo>
                  <a:pt x="5485" y="781"/>
                </a:lnTo>
                <a:lnTo>
                  <a:pt x="5492" y="780"/>
                </a:lnTo>
                <a:lnTo>
                  <a:pt x="5497" y="779"/>
                </a:lnTo>
                <a:lnTo>
                  <a:pt x="5502" y="778"/>
                </a:lnTo>
                <a:lnTo>
                  <a:pt x="5505" y="775"/>
                </a:lnTo>
                <a:lnTo>
                  <a:pt x="5507" y="772"/>
                </a:lnTo>
                <a:lnTo>
                  <a:pt x="5508" y="768"/>
                </a:lnTo>
                <a:lnTo>
                  <a:pt x="5509" y="761"/>
                </a:lnTo>
                <a:lnTo>
                  <a:pt x="5509" y="754"/>
                </a:lnTo>
                <a:lnTo>
                  <a:pt x="5505" y="754"/>
                </a:lnTo>
                <a:lnTo>
                  <a:pt x="5501" y="753"/>
                </a:lnTo>
                <a:lnTo>
                  <a:pt x="5499" y="752"/>
                </a:lnTo>
                <a:lnTo>
                  <a:pt x="5496" y="751"/>
                </a:lnTo>
                <a:lnTo>
                  <a:pt x="5494" y="746"/>
                </a:lnTo>
                <a:lnTo>
                  <a:pt x="5493" y="741"/>
                </a:lnTo>
                <a:lnTo>
                  <a:pt x="5495" y="731"/>
                </a:lnTo>
                <a:lnTo>
                  <a:pt x="5496" y="721"/>
                </a:lnTo>
                <a:lnTo>
                  <a:pt x="5494" y="721"/>
                </a:lnTo>
                <a:lnTo>
                  <a:pt x="5493" y="720"/>
                </a:lnTo>
                <a:lnTo>
                  <a:pt x="5493" y="718"/>
                </a:lnTo>
                <a:lnTo>
                  <a:pt x="5494" y="717"/>
                </a:lnTo>
                <a:lnTo>
                  <a:pt x="5500" y="712"/>
                </a:lnTo>
                <a:lnTo>
                  <a:pt x="5506" y="706"/>
                </a:lnTo>
                <a:lnTo>
                  <a:pt x="5521" y="697"/>
                </a:lnTo>
                <a:lnTo>
                  <a:pt x="5529" y="692"/>
                </a:lnTo>
                <a:lnTo>
                  <a:pt x="5530" y="678"/>
                </a:lnTo>
                <a:lnTo>
                  <a:pt x="5532" y="665"/>
                </a:lnTo>
                <a:lnTo>
                  <a:pt x="5536" y="654"/>
                </a:lnTo>
                <a:lnTo>
                  <a:pt x="5541" y="643"/>
                </a:lnTo>
                <a:lnTo>
                  <a:pt x="5547" y="635"/>
                </a:lnTo>
                <a:lnTo>
                  <a:pt x="5553" y="625"/>
                </a:lnTo>
                <a:lnTo>
                  <a:pt x="5560" y="618"/>
                </a:lnTo>
                <a:lnTo>
                  <a:pt x="5566" y="610"/>
                </a:lnTo>
                <a:lnTo>
                  <a:pt x="5580" y="597"/>
                </a:lnTo>
                <a:lnTo>
                  <a:pt x="5591" y="583"/>
                </a:lnTo>
                <a:lnTo>
                  <a:pt x="5596" y="576"/>
                </a:lnTo>
                <a:lnTo>
                  <a:pt x="5600" y="568"/>
                </a:lnTo>
                <a:lnTo>
                  <a:pt x="5603" y="560"/>
                </a:lnTo>
                <a:lnTo>
                  <a:pt x="5603" y="551"/>
                </a:lnTo>
                <a:lnTo>
                  <a:pt x="5607" y="550"/>
                </a:lnTo>
                <a:lnTo>
                  <a:pt x="5610" y="547"/>
                </a:lnTo>
                <a:lnTo>
                  <a:pt x="5612" y="543"/>
                </a:lnTo>
                <a:lnTo>
                  <a:pt x="5613" y="538"/>
                </a:lnTo>
                <a:lnTo>
                  <a:pt x="5614" y="523"/>
                </a:lnTo>
                <a:lnTo>
                  <a:pt x="5613" y="507"/>
                </a:lnTo>
                <a:lnTo>
                  <a:pt x="5610" y="490"/>
                </a:lnTo>
                <a:lnTo>
                  <a:pt x="5607" y="477"/>
                </a:lnTo>
                <a:lnTo>
                  <a:pt x="5604" y="470"/>
                </a:lnTo>
                <a:lnTo>
                  <a:pt x="5602" y="466"/>
                </a:lnTo>
                <a:lnTo>
                  <a:pt x="5600" y="463"/>
                </a:lnTo>
                <a:lnTo>
                  <a:pt x="5596" y="463"/>
                </a:lnTo>
                <a:close/>
                <a:moveTo>
                  <a:pt x="6420" y="2791"/>
                </a:moveTo>
                <a:lnTo>
                  <a:pt x="6414" y="2817"/>
                </a:lnTo>
                <a:lnTo>
                  <a:pt x="6406" y="2844"/>
                </a:lnTo>
                <a:lnTo>
                  <a:pt x="6398" y="2870"/>
                </a:lnTo>
                <a:lnTo>
                  <a:pt x="6389" y="2895"/>
                </a:lnTo>
                <a:lnTo>
                  <a:pt x="6380" y="2919"/>
                </a:lnTo>
                <a:lnTo>
                  <a:pt x="6369" y="2944"/>
                </a:lnTo>
                <a:lnTo>
                  <a:pt x="6358" y="2967"/>
                </a:lnTo>
                <a:lnTo>
                  <a:pt x="6346" y="2990"/>
                </a:lnTo>
                <a:lnTo>
                  <a:pt x="6334" y="3012"/>
                </a:lnTo>
                <a:lnTo>
                  <a:pt x="6320" y="3033"/>
                </a:lnTo>
                <a:lnTo>
                  <a:pt x="6305" y="3054"/>
                </a:lnTo>
                <a:lnTo>
                  <a:pt x="6291" y="3073"/>
                </a:lnTo>
                <a:lnTo>
                  <a:pt x="6274" y="3093"/>
                </a:lnTo>
                <a:lnTo>
                  <a:pt x="6257" y="3111"/>
                </a:lnTo>
                <a:lnTo>
                  <a:pt x="6240" y="3128"/>
                </a:lnTo>
                <a:lnTo>
                  <a:pt x="6221" y="3145"/>
                </a:lnTo>
                <a:lnTo>
                  <a:pt x="6202" y="3161"/>
                </a:lnTo>
                <a:lnTo>
                  <a:pt x="6182" y="3176"/>
                </a:lnTo>
                <a:lnTo>
                  <a:pt x="6161" y="3190"/>
                </a:lnTo>
                <a:lnTo>
                  <a:pt x="6140" y="3203"/>
                </a:lnTo>
                <a:lnTo>
                  <a:pt x="6118" y="3216"/>
                </a:lnTo>
                <a:lnTo>
                  <a:pt x="6095" y="3227"/>
                </a:lnTo>
                <a:lnTo>
                  <a:pt x="6071" y="3238"/>
                </a:lnTo>
                <a:lnTo>
                  <a:pt x="6047" y="3247"/>
                </a:lnTo>
                <a:lnTo>
                  <a:pt x="6021" y="3256"/>
                </a:lnTo>
                <a:lnTo>
                  <a:pt x="5995" y="3263"/>
                </a:lnTo>
                <a:lnTo>
                  <a:pt x="5968" y="3269"/>
                </a:lnTo>
                <a:lnTo>
                  <a:pt x="5939" y="3275"/>
                </a:lnTo>
                <a:lnTo>
                  <a:pt x="5911" y="3279"/>
                </a:lnTo>
                <a:lnTo>
                  <a:pt x="5881" y="3283"/>
                </a:lnTo>
                <a:lnTo>
                  <a:pt x="5852" y="3285"/>
                </a:lnTo>
                <a:lnTo>
                  <a:pt x="5820" y="3286"/>
                </a:lnTo>
                <a:lnTo>
                  <a:pt x="5792" y="3286"/>
                </a:lnTo>
                <a:lnTo>
                  <a:pt x="5765" y="3285"/>
                </a:lnTo>
                <a:lnTo>
                  <a:pt x="5737" y="3282"/>
                </a:lnTo>
                <a:lnTo>
                  <a:pt x="5710" y="3279"/>
                </a:lnTo>
                <a:lnTo>
                  <a:pt x="5684" y="3274"/>
                </a:lnTo>
                <a:lnTo>
                  <a:pt x="5657" y="3268"/>
                </a:lnTo>
                <a:lnTo>
                  <a:pt x="5632" y="3261"/>
                </a:lnTo>
                <a:lnTo>
                  <a:pt x="5608" y="3253"/>
                </a:lnTo>
                <a:lnTo>
                  <a:pt x="5584" y="3244"/>
                </a:lnTo>
                <a:lnTo>
                  <a:pt x="5560" y="3234"/>
                </a:lnTo>
                <a:lnTo>
                  <a:pt x="5536" y="3223"/>
                </a:lnTo>
                <a:lnTo>
                  <a:pt x="5514" y="3210"/>
                </a:lnTo>
                <a:lnTo>
                  <a:pt x="5492" y="3198"/>
                </a:lnTo>
                <a:lnTo>
                  <a:pt x="5472" y="3183"/>
                </a:lnTo>
                <a:lnTo>
                  <a:pt x="5451" y="3168"/>
                </a:lnTo>
                <a:lnTo>
                  <a:pt x="5432" y="3152"/>
                </a:lnTo>
                <a:lnTo>
                  <a:pt x="5413" y="3136"/>
                </a:lnTo>
                <a:lnTo>
                  <a:pt x="5395" y="3118"/>
                </a:lnTo>
                <a:lnTo>
                  <a:pt x="5378" y="3099"/>
                </a:lnTo>
                <a:lnTo>
                  <a:pt x="5361" y="3080"/>
                </a:lnTo>
                <a:lnTo>
                  <a:pt x="5346" y="3060"/>
                </a:lnTo>
                <a:lnTo>
                  <a:pt x="5330" y="3039"/>
                </a:lnTo>
                <a:lnTo>
                  <a:pt x="5317" y="3016"/>
                </a:lnTo>
                <a:lnTo>
                  <a:pt x="5304" y="2994"/>
                </a:lnTo>
                <a:lnTo>
                  <a:pt x="5291" y="2971"/>
                </a:lnTo>
                <a:lnTo>
                  <a:pt x="5281" y="2947"/>
                </a:lnTo>
                <a:lnTo>
                  <a:pt x="5270" y="2923"/>
                </a:lnTo>
                <a:lnTo>
                  <a:pt x="5261" y="2897"/>
                </a:lnTo>
                <a:lnTo>
                  <a:pt x="5252" y="2871"/>
                </a:lnTo>
                <a:lnTo>
                  <a:pt x="5245" y="2845"/>
                </a:lnTo>
                <a:lnTo>
                  <a:pt x="5239" y="2818"/>
                </a:lnTo>
                <a:lnTo>
                  <a:pt x="5234" y="2791"/>
                </a:lnTo>
                <a:lnTo>
                  <a:pt x="5022" y="2791"/>
                </a:lnTo>
                <a:lnTo>
                  <a:pt x="5017" y="2802"/>
                </a:lnTo>
                <a:lnTo>
                  <a:pt x="5011" y="2814"/>
                </a:lnTo>
                <a:lnTo>
                  <a:pt x="5004" y="2826"/>
                </a:lnTo>
                <a:lnTo>
                  <a:pt x="4998" y="2837"/>
                </a:lnTo>
                <a:lnTo>
                  <a:pt x="4992" y="2853"/>
                </a:lnTo>
                <a:lnTo>
                  <a:pt x="4986" y="2869"/>
                </a:lnTo>
                <a:lnTo>
                  <a:pt x="4983" y="2884"/>
                </a:lnTo>
                <a:lnTo>
                  <a:pt x="4982" y="2900"/>
                </a:lnTo>
                <a:lnTo>
                  <a:pt x="4983" y="2916"/>
                </a:lnTo>
                <a:lnTo>
                  <a:pt x="4986" y="2933"/>
                </a:lnTo>
                <a:lnTo>
                  <a:pt x="4994" y="2966"/>
                </a:lnTo>
                <a:lnTo>
                  <a:pt x="4999" y="2989"/>
                </a:lnTo>
                <a:lnTo>
                  <a:pt x="5005" y="3013"/>
                </a:lnTo>
                <a:lnTo>
                  <a:pt x="5016" y="3050"/>
                </a:lnTo>
                <a:lnTo>
                  <a:pt x="5024" y="3089"/>
                </a:lnTo>
                <a:lnTo>
                  <a:pt x="5031" y="3119"/>
                </a:lnTo>
                <a:lnTo>
                  <a:pt x="5036" y="3142"/>
                </a:lnTo>
                <a:lnTo>
                  <a:pt x="5039" y="3159"/>
                </a:lnTo>
                <a:lnTo>
                  <a:pt x="5041" y="3172"/>
                </a:lnTo>
                <a:lnTo>
                  <a:pt x="5043" y="3185"/>
                </a:lnTo>
                <a:lnTo>
                  <a:pt x="5045" y="3199"/>
                </a:lnTo>
                <a:lnTo>
                  <a:pt x="5047" y="3214"/>
                </a:lnTo>
                <a:lnTo>
                  <a:pt x="5047" y="3285"/>
                </a:lnTo>
                <a:lnTo>
                  <a:pt x="5042" y="3324"/>
                </a:lnTo>
                <a:lnTo>
                  <a:pt x="5037" y="3363"/>
                </a:lnTo>
                <a:lnTo>
                  <a:pt x="5031" y="3401"/>
                </a:lnTo>
                <a:lnTo>
                  <a:pt x="5025" y="3440"/>
                </a:lnTo>
                <a:lnTo>
                  <a:pt x="5019" y="3462"/>
                </a:lnTo>
                <a:lnTo>
                  <a:pt x="5013" y="3485"/>
                </a:lnTo>
                <a:lnTo>
                  <a:pt x="5007" y="3507"/>
                </a:lnTo>
                <a:lnTo>
                  <a:pt x="5001" y="3529"/>
                </a:lnTo>
                <a:lnTo>
                  <a:pt x="4995" y="3550"/>
                </a:lnTo>
                <a:lnTo>
                  <a:pt x="4988" y="3572"/>
                </a:lnTo>
                <a:lnTo>
                  <a:pt x="4983" y="3594"/>
                </a:lnTo>
                <a:lnTo>
                  <a:pt x="4977" y="3616"/>
                </a:lnTo>
                <a:lnTo>
                  <a:pt x="4952" y="3681"/>
                </a:lnTo>
                <a:lnTo>
                  <a:pt x="4925" y="3748"/>
                </a:lnTo>
                <a:lnTo>
                  <a:pt x="4912" y="3783"/>
                </a:lnTo>
                <a:lnTo>
                  <a:pt x="4898" y="3818"/>
                </a:lnTo>
                <a:lnTo>
                  <a:pt x="4885" y="3853"/>
                </a:lnTo>
                <a:lnTo>
                  <a:pt x="4873" y="3888"/>
                </a:lnTo>
                <a:lnTo>
                  <a:pt x="4862" y="3924"/>
                </a:lnTo>
                <a:lnTo>
                  <a:pt x="4852" y="3960"/>
                </a:lnTo>
                <a:lnTo>
                  <a:pt x="4843" y="3996"/>
                </a:lnTo>
                <a:lnTo>
                  <a:pt x="4837" y="4032"/>
                </a:lnTo>
                <a:lnTo>
                  <a:pt x="4832" y="4068"/>
                </a:lnTo>
                <a:lnTo>
                  <a:pt x="4829" y="4102"/>
                </a:lnTo>
                <a:lnTo>
                  <a:pt x="4829" y="4120"/>
                </a:lnTo>
                <a:lnTo>
                  <a:pt x="4829" y="4137"/>
                </a:lnTo>
                <a:lnTo>
                  <a:pt x="4829" y="4155"/>
                </a:lnTo>
                <a:lnTo>
                  <a:pt x="4831" y="4172"/>
                </a:lnTo>
                <a:lnTo>
                  <a:pt x="4833" y="4187"/>
                </a:lnTo>
                <a:lnTo>
                  <a:pt x="4835" y="4201"/>
                </a:lnTo>
                <a:lnTo>
                  <a:pt x="4838" y="4216"/>
                </a:lnTo>
                <a:lnTo>
                  <a:pt x="4841" y="4230"/>
                </a:lnTo>
                <a:lnTo>
                  <a:pt x="4845" y="4245"/>
                </a:lnTo>
                <a:lnTo>
                  <a:pt x="4850" y="4258"/>
                </a:lnTo>
                <a:lnTo>
                  <a:pt x="4855" y="4272"/>
                </a:lnTo>
                <a:lnTo>
                  <a:pt x="4861" y="4285"/>
                </a:lnTo>
                <a:lnTo>
                  <a:pt x="4867" y="4298"/>
                </a:lnTo>
                <a:lnTo>
                  <a:pt x="4874" y="4311"/>
                </a:lnTo>
                <a:lnTo>
                  <a:pt x="4881" y="4324"/>
                </a:lnTo>
                <a:lnTo>
                  <a:pt x="4889" y="4335"/>
                </a:lnTo>
                <a:lnTo>
                  <a:pt x="4897" y="4347"/>
                </a:lnTo>
                <a:lnTo>
                  <a:pt x="4905" y="4359"/>
                </a:lnTo>
                <a:lnTo>
                  <a:pt x="4915" y="4370"/>
                </a:lnTo>
                <a:lnTo>
                  <a:pt x="4924" y="4381"/>
                </a:lnTo>
                <a:lnTo>
                  <a:pt x="4935" y="4391"/>
                </a:lnTo>
                <a:lnTo>
                  <a:pt x="4944" y="4401"/>
                </a:lnTo>
                <a:lnTo>
                  <a:pt x="4956" y="4410"/>
                </a:lnTo>
                <a:lnTo>
                  <a:pt x="4966" y="4420"/>
                </a:lnTo>
                <a:lnTo>
                  <a:pt x="4978" y="4428"/>
                </a:lnTo>
                <a:lnTo>
                  <a:pt x="4990" y="4436"/>
                </a:lnTo>
                <a:lnTo>
                  <a:pt x="5002" y="4443"/>
                </a:lnTo>
                <a:lnTo>
                  <a:pt x="5015" y="4450"/>
                </a:lnTo>
                <a:lnTo>
                  <a:pt x="5027" y="4457"/>
                </a:lnTo>
                <a:lnTo>
                  <a:pt x="5040" y="4463"/>
                </a:lnTo>
                <a:lnTo>
                  <a:pt x="5054" y="4468"/>
                </a:lnTo>
                <a:lnTo>
                  <a:pt x="5067" y="4472"/>
                </a:lnTo>
                <a:lnTo>
                  <a:pt x="5082" y="4477"/>
                </a:lnTo>
                <a:lnTo>
                  <a:pt x="5096" y="4480"/>
                </a:lnTo>
                <a:lnTo>
                  <a:pt x="5110" y="4483"/>
                </a:lnTo>
                <a:lnTo>
                  <a:pt x="5125" y="4485"/>
                </a:lnTo>
                <a:lnTo>
                  <a:pt x="5143" y="4487"/>
                </a:lnTo>
                <a:lnTo>
                  <a:pt x="5161" y="4488"/>
                </a:lnTo>
                <a:lnTo>
                  <a:pt x="5178" y="4489"/>
                </a:lnTo>
                <a:lnTo>
                  <a:pt x="5195" y="4489"/>
                </a:lnTo>
                <a:lnTo>
                  <a:pt x="5210" y="4488"/>
                </a:lnTo>
                <a:lnTo>
                  <a:pt x="5226" y="4486"/>
                </a:lnTo>
                <a:lnTo>
                  <a:pt x="5242" y="4484"/>
                </a:lnTo>
                <a:lnTo>
                  <a:pt x="5257" y="4482"/>
                </a:lnTo>
                <a:lnTo>
                  <a:pt x="5271" y="4478"/>
                </a:lnTo>
                <a:lnTo>
                  <a:pt x="5285" y="4473"/>
                </a:lnTo>
                <a:lnTo>
                  <a:pt x="5299" y="4469"/>
                </a:lnTo>
                <a:lnTo>
                  <a:pt x="5312" y="4464"/>
                </a:lnTo>
                <a:lnTo>
                  <a:pt x="5325" y="4458"/>
                </a:lnTo>
                <a:lnTo>
                  <a:pt x="5338" y="4450"/>
                </a:lnTo>
                <a:lnTo>
                  <a:pt x="5349" y="4443"/>
                </a:lnTo>
                <a:lnTo>
                  <a:pt x="5361" y="4436"/>
                </a:lnTo>
                <a:lnTo>
                  <a:pt x="5372" y="4427"/>
                </a:lnTo>
                <a:lnTo>
                  <a:pt x="5383" y="4418"/>
                </a:lnTo>
                <a:lnTo>
                  <a:pt x="5392" y="4407"/>
                </a:lnTo>
                <a:lnTo>
                  <a:pt x="5403" y="4397"/>
                </a:lnTo>
                <a:lnTo>
                  <a:pt x="5412" y="4386"/>
                </a:lnTo>
                <a:lnTo>
                  <a:pt x="5421" y="4374"/>
                </a:lnTo>
                <a:lnTo>
                  <a:pt x="5429" y="4362"/>
                </a:lnTo>
                <a:lnTo>
                  <a:pt x="5438" y="4349"/>
                </a:lnTo>
                <a:lnTo>
                  <a:pt x="5445" y="4335"/>
                </a:lnTo>
                <a:lnTo>
                  <a:pt x="5452" y="4321"/>
                </a:lnTo>
                <a:lnTo>
                  <a:pt x="5460" y="4306"/>
                </a:lnTo>
                <a:lnTo>
                  <a:pt x="5466" y="4291"/>
                </a:lnTo>
                <a:lnTo>
                  <a:pt x="5471" y="4275"/>
                </a:lnTo>
                <a:lnTo>
                  <a:pt x="5478" y="4258"/>
                </a:lnTo>
                <a:lnTo>
                  <a:pt x="5482" y="4242"/>
                </a:lnTo>
                <a:lnTo>
                  <a:pt x="5487" y="4224"/>
                </a:lnTo>
                <a:lnTo>
                  <a:pt x="5491" y="4201"/>
                </a:lnTo>
                <a:lnTo>
                  <a:pt x="5495" y="4180"/>
                </a:lnTo>
                <a:lnTo>
                  <a:pt x="5497" y="4159"/>
                </a:lnTo>
                <a:lnTo>
                  <a:pt x="5499" y="4138"/>
                </a:lnTo>
                <a:lnTo>
                  <a:pt x="5499" y="4118"/>
                </a:lnTo>
                <a:lnTo>
                  <a:pt x="5497" y="4098"/>
                </a:lnTo>
                <a:lnTo>
                  <a:pt x="5495" y="4078"/>
                </a:lnTo>
                <a:lnTo>
                  <a:pt x="5492" y="4059"/>
                </a:lnTo>
                <a:lnTo>
                  <a:pt x="5488" y="4039"/>
                </a:lnTo>
                <a:lnTo>
                  <a:pt x="5484" y="4020"/>
                </a:lnTo>
                <a:lnTo>
                  <a:pt x="5479" y="4000"/>
                </a:lnTo>
                <a:lnTo>
                  <a:pt x="5472" y="3980"/>
                </a:lnTo>
                <a:lnTo>
                  <a:pt x="5459" y="3939"/>
                </a:lnTo>
                <a:lnTo>
                  <a:pt x="5444" y="3897"/>
                </a:lnTo>
                <a:lnTo>
                  <a:pt x="5428" y="3866"/>
                </a:lnTo>
                <a:lnTo>
                  <a:pt x="5412" y="3837"/>
                </a:lnTo>
                <a:lnTo>
                  <a:pt x="5395" y="3808"/>
                </a:lnTo>
                <a:lnTo>
                  <a:pt x="5379" y="3779"/>
                </a:lnTo>
                <a:lnTo>
                  <a:pt x="5361" y="3750"/>
                </a:lnTo>
                <a:lnTo>
                  <a:pt x="5343" y="3722"/>
                </a:lnTo>
                <a:lnTo>
                  <a:pt x="5325" y="3693"/>
                </a:lnTo>
                <a:lnTo>
                  <a:pt x="5306" y="3665"/>
                </a:lnTo>
                <a:lnTo>
                  <a:pt x="5307" y="3655"/>
                </a:lnTo>
                <a:lnTo>
                  <a:pt x="5307" y="3646"/>
                </a:lnTo>
                <a:lnTo>
                  <a:pt x="5311" y="3642"/>
                </a:lnTo>
                <a:lnTo>
                  <a:pt x="5314" y="3638"/>
                </a:lnTo>
                <a:lnTo>
                  <a:pt x="5323" y="3634"/>
                </a:lnTo>
                <a:lnTo>
                  <a:pt x="5338" y="3630"/>
                </a:lnTo>
                <a:lnTo>
                  <a:pt x="5369" y="3623"/>
                </a:lnTo>
                <a:lnTo>
                  <a:pt x="5427" y="3608"/>
                </a:lnTo>
                <a:lnTo>
                  <a:pt x="5444" y="3605"/>
                </a:lnTo>
                <a:lnTo>
                  <a:pt x="5461" y="3602"/>
                </a:lnTo>
                <a:lnTo>
                  <a:pt x="5480" y="3601"/>
                </a:lnTo>
                <a:lnTo>
                  <a:pt x="5497" y="3602"/>
                </a:lnTo>
                <a:lnTo>
                  <a:pt x="5525" y="3602"/>
                </a:lnTo>
                <a:lnTo>
                  <a:pt x="5552" y="3603"/>
                </a:lnTo>
                <a:lnTo>
                  <a:pt x="5581" y="3604"/>
                </a:lnTo>
                <a:lnTo>
                  <a:pt x="5608" y="3605"/>
                </a:lnTo>
                <a:lnTo>
                  <a:pt x="5635" y="3606"/>
                </a:lnTo>
                <a:lnTo>
                  <a:pt x="5662" y="3607"/>
                </a:lnTo>
                <a:lnTo>
                  <a:pt x="5686" y="3608"/>
                </a:lnTo>
                <a:lnTo>
                  <a:pt x="5708" y="3608"/>
                </a:lnTo>
                <a:lnTo>
                  <a:pt x="5712" y="3607"/>
                </a:lnTo>
                <a:lnTo>
                  <a:pt x="5716" y="3606"/>
                </a:lnTo>
                <a:lnTo>
                  <a:pt x="5719" y="3604"/>
                </a:lnTo>
                <a:lnTo>
                  <a:pt x="5724" y="3602"/>
                </a:lnTo>
                <a:lnTo>
                  <a:pt x="5730" y="3596"/>
                </a:lnTo>
                <a:lnTo>
                  <a:pt x="5736" y="3590"/>
                </a:lnTo>
                <a:lnTo>
                  <a:pt x="5756" y="3579"/>
                </a:lnTo>
                <a:lnTo>
                  <a:pt x="5775" y="3569"/>
                </a:lnTo>
                <a:lnTo>
                  <a:pt x="5790" y="3559"/>
                </a:lnTo>
                <a:lnTo>
                  <a:pt x="5798" y="3553"/>
                </a:lnTo>
                <a:lnTo>
                  <a:pt x="5811" y="3546"/>
                </a:lnTo>
                <a:lnTo>
                  <a:pt x="5824" y="3539"/>
                </a:lnTo>
                <a:lnTo>
                  <a:pt x="5842" y="3530"/>
                </a:lnTo>
                <a:lnTo>
                  <a:pt x="5876" y="3515"/>
                </a:lnTo>
                <a:lnTo>
                  <a:pt x="5897" y="3509"/>
                </a:lnTo>
                <a:lnTo>
                  <a:pt x="5919" y="3502"/>
                </a:lnTo>
                <a:lnTo>
                  <a:pt x="5940" y="3496"/>
                </a:lnTo>
                <a:lnTo>
                  <a:pt x="5961" y="3490"/>
                </a:lnTo>
                <a:lnTo>
                  <a:pt x="5973" y="3489"/>
                </a:lnTo>
                <a:lnTo>
                  <a:pt x="5983" y="3488"/>
                </a:lnTo>
                <a:lnTo>
                  <a:pt x="5994" y="3486"/>
                </a:lnTo>
                <a:lnTo>
                  <a:pt x="6003" y="3485"/>
                </a:lnTo>
                <a:lnTo>
                  <a:pt x="6020" y="3478"/>
                </a:lnTo>
                <a:lnTo>
                  <a:pt x="6035" y="3472"/>
                </a:lnTo>
                <a:lnTo>
                  <a:pt x="6044" y="3472"/>
                </a:lnTo>
                <a:lnTo>
                  <a:pt x="6048" y="3474"/>
                </a:lnTo>
                <a:lnTo>
                  <a:pt x="6051" y="3477"/>
                </a:lnTo>
                <a:lnTo>
                  <a:pt x="6053" y="3480"/>
                </a:lnTo>
                <a:lnTo>
                  <a:pt x="6057" y="3487"/>
                </a:lnTo>
                <a:lnTo>
                  <a:pt x="6056" y="3492"/>
                </a:lnTo>
                <a:lnTo>
                  <a:pt x="6050" y="3510"/>
                </a:lnTo>
                <a:lnTo>
                  <a:pt x="6032" y="3553"/>
                </a:lnTo>
                <a:lnTo>
                  <a:pt x="5996" y="3637"/>
                </a:lnTo>
                <a:lnTo>
                  <a:pt x="5981" y="3671"/>
                </a:lnTo>
                <a:lnTo>
                  <a:pt x="5970" y="3699"/>
                </a:lnTo>
                <a:lnTo>
                  <a:pt x="5959" y="3722"/>
                </a:lnTo>
                <a:lnTo>
                  <a:pt x="5951" y="3746"/>
                </a:lnTo>
                <a:lnTo>
                  <a:pt x="5942" y="3772"/>
                </a:lnTo>
                <a:lnTo>
                  <a:pt x="5934" y="3805"/>
                </a:lnTo>
                <a:lnTo>
                  <a:pt x="5923" y="3848"/>
                </a:lnTo>
                <a:lnTo>
                  <a:pt x="5911" y="3903"/>
                </a:lnTo>
                <a:lnTo>
                  <a:pt x="5908" y="3953"/>
                </a:lnTo>
                <a:lnTo>
                  <a:pt x="5903" y="4002"/>
                </a:lnTo>
                <a:lnTo>
                  <a:pt x="5898" y="4052"/>
                </a:lnTo>
                <a:lnTo>
                  <a:pt x="5892" y="4101"/>
                </a:lnTo>
                <a:lnTo>
                  <a:pt x="5883" y="4150"/>
                </a:lnTo>
                <a:lnTo>
                  <a:pt x="5874" y="4198"/>
                </a:lnTo>
                <a:lnTo>
                  <a:pt x="5865" y="4247"/>
                </a:lnTo>
                <a:lnTo>
                  <a:pt x="5853" y="4295"/>
                </a:lnTo>
                <a:lnTo>
                  <a:pt x="5840" y="4343"/>
                </a:lnTo>
                <a:lnTo>
                  <a:pt x="5829" y="4386"/>
                </a:lnTo>
                <a:lnTo>
                  <a:pt x="5822" y="4406"/>
                </a:lnTo>
                <a:lnTo>
                  <a:pt x="5815" y="4426"/>
                </a:lnTo>
                <a:lnTo>
                  <a:pt x="5809" y="4445"/>
                </a:lnTo>
                <a:lnTo>
                  <a:pt x="5800" y="4463"/>
                </a:lnTo>
                <a:lnTo>
                  <a:pt x="5793" y="4481"/>
                </a:lnTo>
                <a:lnTo>
                  <a:pt x="5784" y="4500"/>
                </a:lnTo>
                <a:lnTo>
                  <a:pt x="5774" y="4518"/>
                </a:lnTo>
                <a:lnTo>
                  <a:pt x="5764" y="4536"/>
                </a:lnTo>
                <a:lnTo>
                  <a:pt x="5752" y="4554"/>
                </a:lnTo>
                <a:lnTo>
                  <a:pt x="5739" y="4573"/>
                </a:lnTo>
                <a:lnTo>
                  <a:pt x="5726" y="4592"/>
                </a:lnTo>
                <a:lnTo>
                  <a:pt x="5711" y="4612"/>
                </a:lnTo>
                <a:lnTo>
                  <a:pt x="5693" y="4634"/>
                </a:lnTo>
                <a:lnTo>
                  <a:pt x="5674" y="4655"/>
                </a:lnTo>
                <a:lnTo>
                  <a:pt x="5654" y="4675"/>
                </a:lnTo>
                <a:lnTo>
                  <a:pt x="5634" y="4695"/>
                </a:lnTo>
                <a:lnTo>
                  <a:pt x="5613" y="4713"/>
                </a:lnTo>
                <a:lnTo>
                  <a:pt x="5592" y="4730"/>
                </a:lnTo>
                <a:lnTo>
                  <a:pt x="5570" y="4746"/>
                </a:lnTo>
                <a:lnTo>
                  <a:pt x="5548" y="4761"/>
                </a:lnTo>
                <a:lnTo>
                  <a:pt x="5525" y="4775"/>
                </a:lnTo>
                <a:lnTo>
                  <a:pt x="5502" y="4789"/>
                </a:lnTo>
                <a:lnTo>
                  <a:pt x="5479" y="4801"/>
                </a:lnTo>
                <a:lnTo>
                  <a:pt x="5454" y="4812"/>
                </a:lnTo>
                <a:lnTo>
                  <a:pt x="5429" y="4822"/>
                </a:lnTo>
                <a:lnTo>
                  <a:pt x="5404" y="4833"/>
                </a:lnTo>
                <a:lnTo>
                  <a:pt x="5379" y="4841"/>
                </a:lnTo>
                <a:lnTo>
                  <a:pt x="5353" y="4849"/>
                </a:lnTo>
                <a:lnTo>
                  <a:pt x="5327" y="4856"/>
                </a:lnTo>
                <a:lnTo>
                  <a:pt x="5301" y="4863"/>
                </a:lnTo>
                <a:lnTo>
                  <a:pt x="5275" y="4868"/>
                </a:lnTo>
                <a:lnTo>
                  <a:pt x="5248" y="4873"/>
                </a:lnTo>
                <a:lnTo>
                  <a:pt x="5221" y="4877"/>
                </a:lnTo>
                <a:lnTo>
                  <a:pt x="5195" y="4880"/>
                </a:lnTo>
                <a:lnTo>
                  <a:pt x="5167" y="4883"/>
                </a:lnTo>
                <a:lnTo>
                  <a:pt x="5140" y="4885"/>
                </a:lnTo>
                <a:lnTo>
                  <a:pt x="5113" y="4886"/>
                </a:lnTo>
                <a:lnTo>
                  <a:pt x="5085" y="4886"/>
                </a:lnTo>
                <a:lnTo>
                  <a:pt x="5058" y="4886"/>
                </a:lnTo>
                <a:lnTo>
                  <a:pt x="5031" y="4885"/>
                </a:lnTo>
                <a:lnTo>
                  <a:pt x="5003" y="4883"/>
                </a:lnTo>
                <a:lnTo>
                  <a:pt x="4976" y="4880"/>
                </a:lnTo>
                <a:lnTo>
                  <a:pt x="4948" y="4878"/>
                </a:lnTo>
                <a:lnTo>
                  <a:pt x="4921" y="4874"/>
                </a:lnTo>
                <a:lnTo>
                  <a:pt x="4891" y="4870"/>
                </a:lnTo>
                <a:lnTo>
                  <a:pt x="4861" y="4865"/>
                </a:lnTo>
                <a:lnTo>
                  <a:pt x="4832" y="4858"/>
                </a:lnTo>
                <a:lnTo>
                  <a:pt x="4802" y="4851"/>
                </a:lnTo>
                <a:lnTo>
                  <a:pt x="4773" y="4844"/>
                </a:lnTo>
                <a:lnTo>
                  <a:pt x="4743" y="4834"/>
                </a:lnTo>
                <a:lnTo>
                  <a:pt x="4715" y="4825"/>
                </a:lnTo>
                <a:lnTo>
                  <a:pt x="4687" y="4814"/>
                </a:lnTo>
                <a:lnTo>
                  <a:pt x="4658" y="4802"/>
                </a:lnTo>
                <a:lnTo>
                  <a:pt x="4631" y="4791"/>
                </a:lnTo>
                <a:lnTo>
                  <a:pt x="4604" y="4777"/>
                </a:lnTo>
                <a:lnTo>
                  <a:pt x="4577" y="4763"/>
                </a:lnTo>
                <a:lnTo>
                  <a:pt x="4551" y="4749"/>
                </a:lnTo>
                <a:lnTo>
                  <a:pt x="4525" y="4733"/>
                </a:lnTo>
                <a:lnTo>
                  <a:pt x="4499" y="4717"/>
                </a:lnTo>
                <a:lnTo>
                  <a:pt x="4475" y="4699"/>
                </a:lnTo>
                <a:lnTo>
                  <a:pt x="4451" y="4681"/>
                </a:lnTo>
                <a:lnTo>
                  <a:pt x="4428" y="4662"/>
                </a:lnTo>
                <a:lnTo>
                  <a:pt x="4406" y="4642"/>
                </a:lnTo>
                <a:lnTo>
                  <a:pt x="4384" y="4622"/>
                </a:lnTo>
                <a:lnTo>
                  <a:pt x="4363" y="4601"/>
                </a:lnTo>
                <a:lnTo>
                  <a:pt x="4343" y="4579"/>
                </a:lnTo>
                <a:lnTo>
                  <a:pt x="4324" y="4556"/>
                </a:lnTo>
                <a:lnTo>
                  <a:pt x="4305" y="4533"/>
                </a:lnTo>
                <a:lnTo>
                  <a:pt x="4288" y="4507"/>
                </a:lnTo>
                <a:lnTo>
                  <a:pt x="4271" y="4482"/>
                </a:lnTo>
                <a:lnTo>
                  <a:pt x="4255" y="4456"/>
                </a:lnTo>
                <a:lnTo>
                  <a:pt x="4241" y="4429"/>
                </a:lnTo>
                <a:lnTo>
                  <a:pt x="4227" y="4402"/>
                </a:lnTo>
                <a:lnTo>
                  <a:pt x="4214" y="4373"/>
                </a:lnTo>
                <a:lnTo>
                  <a:pt x="4203" y="4344"/>
                </a:lnTo>
                <a:lnTo>
                  <a:pt x="4192" y="4314"/>
                </a:lnTo>
                <a:lnTo>
                  <a:pt x="4180" y="4273"/>
                </a:lnTo>
                <a:lnTo>
                  <a:pt x="4169" y="4233"/>
                </a:lnTo>
                <a:lnTo>
                  <a:pt x="4160" y="4193"/>
                </a:lnTo>
                <a:lnTo>
                  <a:pt x="4151" y="4153"/>
                </a:lnTo>
                <a:lnTo>
                  <a:pt x="4144" y="4114"/>
                </a:lnTo>
                <a:lnTo>
                  <a:pt x="4139" y="4074"/>
                </a:lnTo>
                <a:lnTo>
                  <a:pt x="4134" y="4035"/>
                </a:lnTo>
                <a:lnTo>
                  <a:pt x="4131" y="3996"/>
                </a:lnTo>
                <a:lnTo>
                  <a:pt x="4128" y="3957"/>
                </a:lnTo>
                <a:lnTo>
                  <a:pt x="4127" y="3917"/>
                </a:lnTo>
                <a:lnTo>
                  <a:pt x="4127" y="3878"/>
                </a:lnTo>
                <a:lnTo>
                  <a:pt x="4128" y="3838"/>
                </a:lnTo>
                <a:lnTo>
                  <a:pt x="4129" y="3797"/>
                </a:lnTo>
                <a:lnTo>
                  <a:pt x="4131" y="3756"/>
                </a:lnTo>
                <a:lnTo>
                  <a:pt x="4134" y="3714"/>
                </a:lnTo>
                <a:lnTo>
                  <a:pt x="4138" y="3672"/>
                </a:lnTo>
                <a:lnTo>
                  <a:pt x="4141" y="3642"/>
                </a:lnTo>
                <a:lnTo>
                  <a:pt x="4144" y="3613"/>
                </a:lnTo>
                <a:lnTo>
                  <a:pt x="4148" y="3584"/>
                </a:lnTo>
                <a:lnTo>
                  <a:pt x="4152" y="3555"/>
                </a:lnTo>
                <a:lnTo>
                  <a:pt x="4158" y="3527"/>
                </a:lnTo>
                <a:lnTo>
                  <a:pt x="4163" y="3499"/>
                </a:lnTo>
                <a:lnTo>
                  <a:pt x="4169" y="3472"/>
                </a:lnTo>
                <a:lnTo>
                  <a:pt x="4175" y="3444"/>
                </a:lnTo>
                <a:lnTo>
                  <a:pt x="4182" y="3419"/>
                </a:lnTo>
                <a:lnTo>
                  <a:pt x="4189" y="3393"/>
                </a:lnTo>
                <a:lnTo>
                  <a:pt x="4196" y="3369"/>
                </a:lnTo>
                <a:lnTo>
                  <a:pt x="4204" y="3344"/>
                </a:lnTo>
                <a:lnTo>
                  <a:pt x="4212" y="3320"/>
                </a:lnTo>
                <a:lnTo>
                  <a:pt x="4221" y="3298"/>
                </a:lnTo>
                <a:lnTo>
                  <a:pt x="4229" y="3276"/>
                </a:lnTo>
                <a:lnTo>
                  <a:pt x="4239" y="3255"/>
                </a:lnTo>
                <a:lnTo>
                  <a:pt x="4264" y="3198"/>
                </a:lnTo>
                <a:lnTo>
                  <a:pt x="4290" y="3138"/>
                </a:lnTo>
                <a:lnTo>
                  <a:pt x="4318" y="3077"/>
                </a:lnTo>
                <a:lnTo>
                  <a:pt x="4348" y="3016"/>
                </a:lnTo>
                <a:lnTo>
                  <a:pt x="4364" y="2987"/>
                </a:lnTo>
                <a:lnTo>
                  <a:pt x="4381" y="2957"/>
                </a:lnTo>
                <a:lnTo>
                  <a:pt x="4398" y="2929"/>
                </a:lnTo>
                <a:lnTo>
                  <a:pt x="4416" y="2900"/>
                </a:lnTo>
                <a:lnTo>
                  <a:pt x="4434" y="2874"/>
                </a:lnTo>
                <a:lnTo>
                  <a:pt x="4454" y="2849"/>
                </a:lnTo>
                <a:lnTo>
                  <a:pt x="4474" y="2825"/>
                </a:lnTo>
                <a:lnTo>
                  <a:pt x="4495" y="2801"/>
                </a:lnTo>
                <a:lnTo>
                  <a:pt x="4499" y="2796"/>
                </a:lnTo>
                <a:lnTo>
                  <a:pt x="4500" y="2791"/>
                </a:lnTo>
                <a:lnTo>
                  <a:pt x="4500" y="2791"/>
                </a:lnTo>
                <a:lnTo>
                  <a:pt x="4500" y="2791"/>
                </a:lnTo>
                <a:lnTo>
                  <a:pt x="2971" y="2791"/>
                </a:lnTo>
                <a:lnTo>
                  <a:pt x="1678" y="5326"/>
                </a:lnTo>
                <a:lnTo>
                  <a:pt x="5797" y="5326"/>
                </a:lnTo>
                <a:lnTo>
                  <a:pt x="5840" y="5325"/>
                </a:lnTo>
                <a:lnTo>
                  <a:pt x="5885" y="5322"/>
                </a:lnTo>
                <a:lnTo>
                  <a:pt x="5929" y="5317"/>
                </a:lnTo>
                <a:lnTo>
                  <a:pt x="5974" y="5310"/>
                </a:lnTo>
                <a:lnTo>
                  <a:pt x="6019" y="5300"/>
                </a:lnTo>
                <a:lnTo>
                  <a:pt x="6064" y="5288"/>
                </a:lnTo>
                <a:lnTo>
                  <a:pt x="6110" y="5275"/>
                </a:lnTo>
                <a:lnTo>
                  <a:pt x="6156" y="5260"/>
                </a:lnTo>
                <a:lnTo>
                  <a:pt x="6201" y="5243"/>
                </a:lnTo>
                <a:lnTo>
                  <a:pt x="6246" y="5224"/>
                </a:lnTo>
                <a:lnTo>
                  <a:pt x="6292" y="5204"/>
                </a:lnTo>
                <a:lnTo>
                  <a:pt x="6337" y="5182"/>
                </a:lnTo>
                <a:lnTo>
                  <a:pt x="6382" y="5159"/>
                </a:lnTo>
                <a:lnTo>
                  <a:pt x="6426" y="5134"/>
                </a:lnTo>
                <a:lnTo>
                  <a:pt x="6470" y="5106"/>
                </a:lnTo>
                <a:lnTo>
                  <a:pt x="6513" y="5079"/>
                </a:lnTo>
                <a:lnTo>
                  <a:pt x="6557" y="5049"/>
                </a:lnTo>
                <a:lnTo>
                  <a:pt x="6599" y="5019"/>
                </a:lnTo>
                <a:lnTo>
                  <a:pt x="6640" y="4986"/>
                </a:lnTo>
                <a:lnTo>
                  <a:pt x="6680" y="4953"/>
                </a:lnTo>
                <a:lnTo>
                  <a:pt x="6719" y="4918"/>
                </a:lnTo>
                <a:lnTo>
                  <a:pt x="6757" y="4884"/>
                </a:lnTo>
                <a:lnTo>
                  <a:pt x="6794" y="4847"/>
                </a:lnTo>
                <a:lnTo>
                  <a:pt x="6830" y="4810"/>
                </a:lnTo>
                <a:lnTo>
                  <a:pt x="6865" y="4771"/>
                </a:lnTo>
                <a:lnTo>
                  <a:pt x="6898" y="4732"/>
                </a:lnTo>
                <a:lnTo>
                  <a:pt x="6930" y="4692"/>
                </a:lnTo>
                <a:lnTo>
                  <a:pt x="6959" y="4652"/>
                </a:lnTo>
                <a:lnTo>
                  <a:pt x="6989" y="4610"/>
                </a:lnTo>
                <a:lnTo>
                  <a:pt x="7015" y="4567"/>
                </a:lnTo>
                <a:lnTo>
                  <a:pt x="7040" y="4525"/>
                </a:lnTo>
                <a:lnTo>
                  <a:pt x="7064" y="4481"/>
                </a:lnTo>
                <a:lnTo>
                  <a:pt x="7926" y="2791"/>
                </a:lnTo>
                <a:lnTo>
                  <a:pt x="6420" y="2791"/>
                </a:lnTo>
                <a:close/>
                <a:moveTo>
                  <a:pt x="5716" y="505"/>
                </a:moveTo>
                <a:lnTo>
                  <a:pt x="5711" y="506"/>
                </a:lnTo>
                <a:lnTo>
                  <a:pt x="5708" y="508"/>
                </a:lnTo>
                <a:lnTo>
                  <a:pt x="5706" y="512"/>
                </a:lnTo>
                <a:lnTo>
                  <a:pt x="5705" y="517"/>
                </a:lnTo>
                <a:lnTo>
                  <a:pt x="5705" y="529"/>
                </a:lnTo>
                <a:lnTo>
                  <a:pt x="5707" y="543"/>
                </a:lnTo>
                <a:lnTo>
                  <a:pt x="5709" y="557"/>
                </a:lnTo>
                <a:lnTo>
                  <a:pt x="5710" y="568"/>
                </a:lnTo>
                <a:lnTo>
                  <a:pt x="5709" y="574"/>
                </a:lnTo>
                <a:lnTo>
                  <a:pt x="5707" y="578"/>
                </a:lnTo>
                <a:lnTo>
                  <a:pt x="5704" y="580"/>
                </a:lnTo>
                <a:lnTo>
                  <a:pt x="5698" y="581"/>
                </a:lnTo>
                <a:lnTo>
                  <a:pt x="5696" y="602"/>
                </a:lnTo>
                <a:lnTo>
                  <a:pt x="5694" y="624"/>
                </a:lnTo>
                <a:lnTo>
                  <a:pt x="5692" y="635"/>
                </a:lnTo>
                <a:lnTo>
                  <a:pt x="5688" y="644"/>
                </a:lnTo>
                <a:lnTo>
                  <a:pt x="5686" y="648"/>
                </a:lnTo>
                <a:lnTo>
                  <a:pt x="5682" y="653"/>
                </a:lnTo>
                <a:lnTo>
                  <a:pt x="5677" y="655"/>
                </a:lnTo>
                <a:lnTo>
                  <a:pt x="5673" y="658"/>
                </a:lnTo>
                <a:lnTo>
                  <a:pt x="5672" y="661"/>
                </a:lnTo>
                <a:lnTo>
                  <a:pt x="5671" y="664"/>
                </a:lnTo>
                <a:lnTo>
                  <a:pt x="5670" y="667"/>
                </a:lnTo>
                <a:lnTo>
                  <a:pt x="5668" y="671"/>
                </a:lnTo>
                <a:lnTo>
                  <a:pt x="5663" y="677"/>
                </a:lnTo>
                <a:lnTo>
                  <a:pt x="5655" y="683"/>
                </a:lnTo>
                <a:lnTo>
                  <a:pt x="5638" y="696"/>
                </a:lnTo>
                <a:lnTo>
                  <a:pt x="5617" y="709"/>
                </a:lnTo>
                <a:lnTo>
                  <a:pt x="5596" y="722"/>
                </a:lnTo>
                <a:lnTo>
                  <a:pt x="5576" y="736"/>
                </a:lnTo>
                <a:lnTo>
                  <a:pt x="5568" y="743"/>
                </a:lnTo>
                <a:lnTo>
                  <a:pt x="5561" y="752"/>
                </a:lnTo>
                <a:lnTo>
                  <a:pt x="5554" y="759"/>
                </a:lnTo>
                <a:lnTo>
                  <a:pt x="5551" y="768"/>
                </a:lnTo>
                <a:lnTo>
                  <a:pt x="5543" y="769"/>
                </a:lnTo>
                <a:lnTo>
                  <a:pt x="5535" y="770"/>
                </a:lnTo>
                <a:lnTo>
                  <a:pt x="5529" y="772"/>
                </a:lnTo>
                <a:lnTo>
                  <a:pt x="5524" y="775"/>
                </a:lnTo>
                <a:lnTo>
                  <a:pt x="5519" y="778"/>
                </a:lnTo>
                <a:lnTo>
                  <a:pt x="5514" y="782"/>
                </a:lnTo>
                <a:lnTo>
                  <a:pt x="5510" y="787"/>
                </a:lnTo>
                <a:lnTo>
                  <a:pt x="5507" y="791"/>
                </a:lnTo>
                <a:lnTo>
                  <a:pt x="5504" y="796"/>
                </a:lnTo>
                <a:lnTo>
                  <a:pt x="5502" y="801"/>
                </a:lnTo>
                <a:lnTo>
                  <a:pt x="5501" y="808"/>
                </a:lnTo>
                <a:lnTo>
                  <a:pt x="5499" y="813"/>
                </a:lnTo>
                <a:lnTo>
                  <a:pt x="5497" y="826"/>
                </a:lnTo>
                <a:lnTo>
                  <a:pt x="5496" y="839"/>
                </a:lnTo>
                <a:lnTo>
                  <a:pt x="5493" y="840"/>
                </a:lnTo>
                <a:lnTo>
                  <a:pt x="5490" y="843"/>
                </a:lnTo>
                <a:lnTo>
                  <a:pt x="5485" y="848"/>
                </a:lnTo>
                <a:lnTo>
                  <a:pt x="5482" y="853"/>
                </a:lnTo>
                <a:lnTo>
                  <a:pt x="5479" y="858"/>
                </a:lnTo>
                <a:lnTo>
                  <a:pt x="5478" y="863"/>
                </a:lnTo>
                <a:lnTo>
                  <a:pt x="5479" y="866"/>
                </a:lnTo>
                <a:lnTo>
                  <a:pt x="5480" y="868"/>
                </a:lnTo>
                <a:lnTo>
                  <a:pt x="5482" y="870"/>
                </a:lnTo>
                <a:lnTo>
                  <a:pt x="5485" y="871"/>
                </a:lnTo>
                <a:lnTo>
                  <a:pt x="5486" y="877"/>
                </a:lnTo>
                <a:lnTo>
                  <a:pt x="5486" y="881"/>
                </a:lnTo>
                <a:lnTo>
                  <a:pt x="5485" y="885"/>
                </a:lnTo>
                <a:lnTo>
                  <a:pt x="5484" y="888"/>
                </a:lnTo>
                <a:lnTo>
                  <a:pt x="5482" y="890"/>
                </a:lnTo>
                <a:lnTo>
                  <a:pt x="5478" y="892"/>
                </a:lnTo>
                <a:lnTo>
                  <a:pt x="5474" y="893"/>
                </a:lnTo>
                <a:lnTo>
                  <a:pt x="5470" y="897"/>
                </a:lnTo>
                <a:lnTo>
                  <a:pt x="5468" y="900"/>
                </a:lnTo>
                <a:lnTo>
                  <a:pt x="5467" y="905"/>
                </a:lnTo>
                <a:lnTo>
                  <a:pt x="5466" y="910"/>
                </a:lnTo>
                <a:lnTo>
                  <a:pt x="5465" y="917"/>
                </a:lnTo>
                <a:lnTo>
                  <a:pt x="5473" y="924"/>
                </a:lnTo>
                <a:lnTo>
                  <a:pt x="5482" y="932"/>
                </a:lnTo>
                <a:lnTo>
                  <a:pt x="5478" y="942"/>
                </a:lnTo>
                <a:lnTo>
                  <a:pt x="5465" y="935"/>
                </a:lnTo>
                <a:lnTo>
                  <a:pt x="5450" y="930"/>
                </a:lnTo>
                <a:lnTo>
                  <a:pt x="5434" y="924"/>
                </a:lnTo>
                <a:lnTo>
                  <a:pt x="5417" y="918"/>
                </a:lnTo>
                <a:lnTo>
                  <a:pt x="5398" y="913"/>
                </a:lnTo>
                <a:lnTo>
                  <a:pt x="5377" y="909"/>
                </a:lnTo>
                <a:lnTo>
                  <a:pt x="5354" y="905"/>
                </a:lnTo>
                <a:lnTo>
                  <a:pt x="5331" y="900"/>
                </a:lnTo>
                <a:lnTo>
                  <a:pt x="5306" y="897"/>
                </a:lnTo>
                <a:lnTo>
                  <a:pt x="5281" y="894"/>
                </a:lnTo>
                <a:lnTo>
                  <a:pt x="5253" y="891"/>
                </a:lnTo>
                <a:lnTo>
                  <a:pt x="5226" y="889"/>
                </a:lnTo>
                <a:lnTo>
                  <a:pt x="5198" y="887"/>
                </a:lnTo>
                <a:lnTo>
                  <a:pt x="5168" y="886"/>
                </a:lnTo>
                <a:lnTo>
                  <a:pt x="5138" y="885"/>
                </a:lnTo>
                <a:lnTo>
                  <a:pt x="5107" y="885"/>
                </a:lnTo>
                <a:lnTo>
                  <a:pt x="5077" y="885"/>
                </a:lnTo>
                <a:lnTo>
                  <a:pt x="5046" y="886"/>
                </a:lnTo>
                <a:lnTo>
                  <a:pt x="5017" y="887"/>
                </a:lnTo>
                <a:lnTo>
                  <a:pt x="4988" y="889"/>
                </a:lnTo>
                <a:lnTo>
                  <a:pt x="4961" y="891"/>
                </a:lnTo>
                <a:lnTo>
                  <a:pt x="4935" y="893"/>
                </a:lnTo>
                <a:lnTo>
                  <a:pt x="4909" y="896"/>
                </a:lnTo>
                <a:lnTo>
                  <a:pt x="4884" y="900"/>
                </a:lnTo>
                <a:lnTo>
                  <a:pt x="4861" y="905"/>
                </a:lnTo>
                <a:lnTo>
                  <a:pt x="4839" y="909"/>
                </a:lnTo>
                <a:lnTo>
                  <a:pt x="4818" y="913"/>
                </a:lnTo>
                <a:lnTo>
                  <a:pt x="4799" y="918"/>
                </a:lnTo>
                <a:lnTo>
                  <a:pt x="4781" y="924"/>
                </a:lnTo>
                <a:lnTo>
                  <a:pt x="4765" y="929"/>
                </a:lnTo>
                <a:lnTo>
                  <a:pt x="4751" y="935"/>
                </a:lnTo>
                <a:lnTo>
                  <a:pt x="4738" y="942"/>
                </a:lnTo>
                <a:lnTo>
                  <a:pt x="4734" y="931"/>
                </a:lnTo>
                <a:lnTo>
                  <a:pt x="4738" y="928"/>
                </a:lnTo>
                <a:lnTo>
                  <a:pt x="4741" y="924"/>
                </a:lnTo>
                <a:lnTo>
                  <a:pt x="4744" y="920"/>
                </a:lnTo>
                <a:lnTo>
                  <a:pt x="4745" y="917"/>
                </a:lnTo>
                <a:lnTo>
                  <a:pt x="4747" y="914"/>
                </a:lnTo>
                <a:lnTo>
                  <a:pt x="4748" y="911"/>
                </a:lnTo>
                <a:lnTo>
                  <a:pt x="4745" y="905"/>
                </a:lnTo>
                <a:lnTo>
                  <a:pt x="4742" y="899"/>
                </a:lnTo>
                <a:lnTo>
                  <a:pt x="4732" y="890"/>
                </a:lnTo>
                <a:lnTo>
                  <a:pt x="4722" y="882"/>
                </a:lnTo>
                <a:lnTo>
                  <a:pt x="4721" y="879"/>
                </a:lnTo>
                <a:lnTo>
                  <a:pt x="4722" y="877"/>
                </a:lnTo>
                <a:lnTo>
                  <a:pt x="4726" y="876"/>
                </a:lnTo>
                <a:lnTo>
                  <a:pt x="4728" y="873"/>
                </a:lnTo>
                <a:lnTo>
                  <a:pt x="4730" y="868"/>
                </a:lnTo>
                <a:lnTo>
                  <a:pt x="4732" y="862"/>
                </a:lnTo>
                <a:lnTo>
                  <a:pt x="4732" y="857"/>
                </a:lnTo>
                <a:lnTo>
                  <a:pt x="4731" y="852"/>
                </a:lnTo>
                <a:lnTo>
                  <a:pt x="4730" y="850"/>
                </a:lnTo>
                <a:lnTo>
                  <a:pt x="4729" y="849"/>
                </a:lnTo>
                <a:lnTo>
                  <a:pt x="4727" y="848"/>
                </a:lnTo>
                <a:lnTo>
                  <a:pt x="4724" y="848"/>
                </a:lnTo>
                <a:lnTo>
                  <a:pt x="4720" y="836"/>
                </a:lnTo>
                <a:lnTo>
                  <a:pt x="4711" y="817"/>
                </a:lnTo>
                <a:lnTo>
                  <a:pt x="4706" y="807"/>
                </a:lnTo>
                <a:lnTo>
                  <a:pt x="4700" y="797"/>
                </a:lnTo>
                <a:lnTo>
                  <a:pt x="4697" y="789"/>
                </a:lnTo>
                <a:lnTo>
                  <a:pt x="4696" y="783"/>
                </a:lnTo>
                <a:lnTo>
                  <a:pt x="4690" y="781"/>
                </a:lnTo>
                <a:lnTo>
                  <a:pt x="4678" y="774"/>
                </a:lnTo>
                <a:lnTo>
                  <a:pt x="4663" y="763"/>
                </a:lnTo>
                <a:lnTo>
                  <a:pt x="4648" y="751"/>
                </a:lnTo>
                <a:lnTo>
                  <a:pt x="4632" y="738"/>
                </a:lnTo>
                <a:lnTo>
                  <a:pt x="4618" y="727"/>
                </a:lnTo>
                <a:lnTo>
                  <a:pt x="4609" y="718"/>
                </a:lnTo>
                <a:lnTo>
                  <a:pt x="4606" y="713"/>
                </a:lnTo>
                <a:lnTo>
                  <a:pt x="4600" y="713"/>
                </a:lnTo>
                <a:lnTo>
                  <a:pt x="4594" y="710"/>
                </a:lnTo>
                <a:lnTo>
                  <a:pt x="4588" y="706"/>
                </a:lnTo>
                <a:lnTo>
                  <a:pt x="4579" y="701"/>
                </a:lnTo>
                <a:lnTo>
                  <a:pt x="4564" y="688"/>
                </a:lnTo>
                <a:lnTo>
                  <a:pt x="4547" y="674"/>
                </a:lnTo>
                <a:lnTo>
                  <a:pt x="4539" y="665"/>
                </a:lnTo>
                <a:lnTo>
                  <a:pt x="4532" y="657"/>
                </a:lnTo>
                <a:lnTo>
                  <a:pt x="4526" y="648"/>
                </a:lnTo>
                <a:lnTo>
                  <a:pt x="4520" y="640"/>
                </a:lnTo>
                <a:lnTo>
                  <a:pt x="4516" y="633"/>
                </a:lnTo>
                <a:lnTo>
                  <a:pt x="4514" y="625"/>
                </a:lnTo>
                <a:lnTo>
                  <a:pt x="4514" y="618"/>
                </a:lnTo>
                <a:lnTo>
                  <a:pt x="4515" y="613"/>
                </a:lnTo>
                <a:lnTo>
                  <a:pt x="4512" y="597"/>
                </a:lnTo>
                <a:lnTo>
                  <a:pt x="4505" y="575"/>
                </a:lnTo>
                <a:lnTo>
                  <a:pt x="4503" y="563"/>
                </a:lnTo>
                <a:lnTo>
                  <a:pt x="4500" y="554"/>
                </a:lnTo>
                <a:lnTo>
                  <a:pt x="4499" y="550"/>
                </a:lnTo>
                <a:lnTo>
                  <a:pt x="4499" y="547"/>
                </a:lnTo>
                <a:lnTo>
                  <a:pt x="4500" y="545"/>
                </a:lnTo>
                <a:lnTo>
                  <a:pt x="4501" y="545"/>
                </a:lnTo>
                <a:lnTo>
                  <a:pt x="4500" y="530"/>
                </a:lnTo>
                <a:lnTo>
                  <a:pt x="4498" y="519"/>
                </a:lnTo>
                <a:lnTo>
                  <a:pt x="4495" y="508"/>
                </a:lnTo>
                <a:lnTo>
                  <a:pt x="4493" y="499"/>
                </a:lnTo>
                <a:lnTo>
                  <a:pt x="4493" y="494"/>
                </a:lnTo>
                <a:lnTo>
                  <a:pt x="4493" y="490"/>
                </a:lnTo>
                <a:lnTo>
                  <a:pt x="4494" y="487"/>
                </a:lnTo>
                <a:lnTo>
                  <a:pt x="4496" y="484"/>
                </a:lnTo>
                <a:lnTo>
                  <a:pt x="4499" y="481"/>
                </a:lnTo>
                <a:lnTo>
                  <a:pt x="4504" y="478"/>
                </a:lnTo>
                <a:lnTo>
                  <a:pt x="4510" y="474"/>
                </a:lnTo>
                <a:lnTo>
                  <a:pt x="4517" y="471"/>
                </a:lnTo>
                <a:lnTo>
                  <a:pt x="4519" y="468"/>
                </a:lnTo>
                <a:lnTo>
                  <a:pt x="4520" y="464"/>
                </a:lnTo>
                <a:lnTo>
                  <a:pt x="4521" y="460"/>
                </a:lnTo>
                <a:lnTo>
                  <a:pt x="4523" y="455"/>
                </a:lnTo>
                <a:lnTo>
                  <a:pt x="4524" y="447"/>
                </a:lnTo>
                <a:lnTo>
                  <a:pt x="4524" y="440"/>
                </a:lnTo>
                <a:lnTo>
                  <a:pt x="4525" y="435"/>
                </a:lnTo>
                <a:lnTo>
                  <a:pt x="4526" y="432"/>
                </a:lnTo>
                <a:lnTo>
                  <a:pt x="4528" y="429"/>
                </a:lnTo>
                <a:lnTo>
                  <a:pt x="4531" y="426"/>
                </a:lnTo>
                <a:lnTo>
                  <a:pt x="4534" y="424"/>
                </a:lnTo>
                <a:lnTo>
                  <a:pt x="4539" y="421"/>
                </a:lnTo>
                <a:lnTo>
                  <a:pt x="4546" y="419"/>
                </a:lnTo>
                <a:lnTo>
                  <a:pt x="4553" y="418"/>
                </a:lnTo>
                <a:lnTo>
                  <a:pt x="4554" y="412"/>
                </a:lnTo>
                <a:lnTo>
                  <a:pt x="4556" y="407"/>
                </a:lnTo>
                <a:lnTo>
                  <a:pt x="4560" y="403"/>
                </a:lnTo>
                <a:lnTo>
                  <a:pt x="4566" y="399"/>
                </a:lnTo>
                <a:lnTo>
                  <a:pt x="4578" y="392"/>
                </a:lnTo>
                <a:lnTo>
                  <a:pt x="4594" y="387"/>
                </a:lnTo>
                <a:lnTo>
                  <a:pt x="4609" y="383"/>
                </a:lnTo>
                <a:lnTo>
                  <a:pt x="4621" y="379"/>
                </a:lnTo>
                <a:lnTo>
                  <a:pt x="4627" y="375"/>
                </a:lnTo>
                <a:lnTo>
                  <a:pt x="4631" y="373"/>
                </a:lnTo>
                <a:lnTo>
                  <a:pt x="4633" y="370"/>
                </a:lnTo>
                <a:lnTo>
                  <a:pt x="4634" y="367"/>
                </a:lnTo>
                <a:lnTo>
                  <a:pt x="4648" y="368"/>
                </a:lnTo>
                <a:lnTo>
                  <a:pt x="4662" y="371"/>
                </a:lnTo>
                <a:lnTo>
                  <a:pt x="4679" y="374"/>
                </a:lnTo>
                <a:lnTo>
                  <a:pt x="4697" y="380"/>
                </a:lnTo>
                <a:lnTo>
                  <a:pt x="4716" y="384"/>
                </a:lnTo>
                <a:lnTo>
                  <a:pt x="4734" y="388"/>
                </a:lnTo>
                <a:lnTo>
                  <a:pt x="4752" y="391"/>
                </a:lnTo>
                <a:lnTo>
                  <a:pt x="4770" y="392"/>
                </a:lnTo>
                <a:lnTo>
                  <a:pt x="4770" y="389"/>
                </a:lnTo>
                <a:lnTo>
                  <a:pt x="4771" y="387"/>
                </a:lnTo>
                <a:lnTo>
                  <a:pt x="4773" y="385"/>
                </a:lnTo>
                <a:lnTo>
                  <a:pt x="4775" y="382"/>
                </a:lnTo>
                <a:lnTo>
                  <a:pt x="4782" y="379"/>
                </a:lnTo>
                <a:lnTo>
                  <a:pt x="4792" y="374"/>
                </a:lnTo>
                <a:lnTo>
                  <a:pt x="4802" y="371"/>
                </a:lnTo>
                <a:lnTo>
                  <a:pt x="4815" y="369"/>
                </a:lnTo>
                <a:lnTo>
                  <a:pt x="4829" y="367"/>
                </a:lnTo>
                <a:lnTo>
                  <a:pt x="4842" y="367"/>
                </a:lnTo>
                <a:lnTo>
                  <a:pt x="4856" y="366"/>
                </a:lnTo>
                <a:lnTo>
                  <a:pt x="4871" y="367"/>
                </a:lnTo>
                <a:lnTo>
                  <a:pt x="4883" y="369"/>
                </a:lnTo>
                <a:lnTo>
                  <a:pt x="4896" y="371"/>
                </a:lnTo>
                <a:lnTo>
                  <a:pt x="4906" y="374"/>
                </a:lnTo>
                <a:lnTo>
                  <a:pt x="4915" y="380"/>
                </a:lnTo>
                <a:lnTo>
                  <a:pt x="4918" y="382"/>
                </a:lnTo>
                <a:lnTo>
                  <a:pt x="4921" y="385"/>
                </a:lnTo>
                <a:lnTo>
                  <a:pt x="4923" y="388"/>
                </a:lnTo>
                <a:lnTo>
                  <a:pt x="4925" y="392"/>
                </a:lnTo>
                <a:lnTo>
                  <a:pt x="4939" y="397"/>
                </a:lnTo>
                <a:lnTo>
                  <a:pt x="4951" y="403"/>
                </a:lnTo>
                <a:lnTo>
                  <a:pt x="4962" y="409"/>
                </a:lnTo>
                <a:lnTo>
                  <a:pt x="4973" y="415"/>
                </a:lnTo>
                <a:lnTo>
                  <a:pt x="4984" y="422"/>
                </a:lnTo>
                <a:lnTo>
                  <a:pt x="4996" y="427"/>
                </a:lnTo>
                <a:lnTo>
                  <a:pt x="5009" y="432"/>
                </a:lnTo>
                <a:lnTo>
                  <a:pt x="5024" y="438"/>
                </a:lnTo>
                <a:lnTo>
                  <a:pt x="5025" y="440"/>
                </a:lnTo>
                <a:lnTo>
                  <a:pt x="5025" y="441"/>
                </a:lnTo>
                <a:lnTo>
                  <a:pt x="5026" y="441"/>
                </a:lnTo>
                <a:lnTo>
                  <a:pt x="5028" y="442"/>
                </a:lnTo>
                <a:lnTo>
                  <a:pt x="5032" y="441"/>
                </a:lnTo>
                <a:lnTo>
                  <a:pt x="5035" y="439"/>
                </a:lnTo>
                <a:lnTo>
                  <a:pt x="5043" y="433"/>
                </a:lnTo>
                <a:lnTo>
                  <a:pt x="5047" y="430"/>
                </a:lnTo>
                <a:lnTo>
                  <a:pt x="5045" y="405"/>
                </a:lnTo>
                <a:lnTo>
                  <a:pt x="5043" y="379"/>
                </a:lnTo>
                <a:lnTo>
                  <a:pt x="5043" y="372"/>
                </a:lnTo>
                <a:lnTo>
                  <a:pt x="5044" y="366"/>
                </a:lnTo>
                <a:lnTo>
                  <a:pt x="5045" y="361"/>
                </a:lnTo>
                <a:lnTo>
                  <a:pt x="5047" y="355"/>
                </a:lnTo>
                <a:lnTo>
                  <a:pt x="5051" y="350"/>
                </a:lnTo>
                <a:lnTo>
                  <a:pt x="5055" y="346"/>
                </a:lnTo>
                <a:lnTo>
                  <a:pt x="5060" y="343"/>
                </a:lnTo>
                <a:lnTo>
                  <a:pt x="5065" y="341"/>
                </a:lnTo>
                <a:lnTo>
                  <a:pt x="5073" y="324"/>
                </a:lnTo>
                <a:lnTo>
                  <a:pt x="5084" y="300"/>
                </a:lnTo>
                <a:lnTo>
                  <a:pt x="5086" y="295"/>
                </a:lnTo>
                <a:lnTo>
                  <a:pt x="5087" y="290"/>
                </a:lnTo>
                <a:lnTo>
                  <a:pt x="5087" y="285"/>
                </a:lnTo>
                <a:lnTo>
                  <a:pt x="5087" y="280"/>
                </a:lnTo>
                <a:lnTo>
                  <a:pt x="5085" y="277"/>
                </a:lnTo>
                <a:lnTo>
                  <a:pt x="5081" y="275"/>
                </a:lnTo>
                <a:lnTo>
                  <a:pt x="5076" y="273"/>
                </a:lnTo>
                <a:lnTo>
                  <a:pt x="5068" y="272"/>
                </a:lnTo>
                <a:lnTo>
                  <a:pt x="5067" y="275"/>
                </a:lnTo>
                <a:lnTo>
                  <a:pt x="5065" y="277"/>
                </a:lnTo>
                <a:lnTo>
                  <a:pt x="5063" y="278"/>
                </a:lnTo>
                <a:lnTo>
                  <a:pt x="5060" y="280"/>
                </a:lnTo>
                <a:lnTo>
                  <a:pt x="5053" y="283"/>
                </a:lnTo>
                <a:lnTo>
                  <a:pt x="5047" y="284"/>
                </a:lnTo>
                <a:lnTo>
                  <a:pt x="5045" y="275"/>
                </a:lnTo>
                <a:lnTo>
                  <a:pt x="5043" y="267"/>
                </a:lnTo>
                <a:lnTo>
                  <a:pt x="5042" y="258"/>
                </a:lnTo>
                <a:lnTo>
                  <a:pt x="5041" y="250"/>
                </a:lnTo>
                <a:lnTo>
                  <a:pt x="5043" y="242"/>
                </a:lnTo>
                <a:lnTo>
                  <a:pt x="5045" y="236"/>
                </a:lnTo>
                <a:lnTo>
                  <a:pt x="5047" y="233"/>
                </a:lnTo>
                <a:lnTo>
                  <a:pt x="5051" y="231"/>
                </a:lnTo>
                <a:lnTo>
                  <a:pt x="5054" y="230"/>
                </a:lnTo>
                <a:lnTo>
                  <a:pt x="5058" y="229"/>
                </a:lnTo>
                <a:lnTo>
                  <a:pt x="5058" y="232"/>
                </a:lnTo>
                <a:lnTo>
                  <a:pt x="5060" y="234"/>
                </a:lnTo>
                <a:lnTo>
                  <a:pt x="5062" y="237"/>
                </a:lnTo>
                <a:lnTo>
                  <a:pt x="5065" y="239"/>
                </a:lnTo>
                <a:lnTo>
                  <a:pt x="5068" y="240"/>
                </a:lnTo>
                <a:lnTo>
                  <a:pt x="5072" y="241"/>
                </a:lnTo>
                <a:lnTo>
                  <a:pt x="5076" y="242"/>
                </a:lnTo>
                <a:lnTo>
                  <a:pt x="5079" y="241"/>
                </a:lnTo>
                <a:lnTo>
                  <a:pt x="5082" y="241"/>
                </a:lnTo>
                <a:lnTo>
                  <a:pt x="5085" y="239"/>
                </a:lnTo>
                <a:lnTo>
                  <a:pt x="5087" y="237"/>
                </a:lnTo>
                <a:lnTo>
                  <a:pt x="5089" y="234"/>
                </a:lnTo>
                <a:lnTo>
                  <a:pt x="5089" y="230"/>
                </a:lnTo>
                <a:lnTo>
                  <a:pt x="5089" y="225"/>
                </a:lnTo>
                <a:lnTo>
                  <a:pt x="5087" y="218"/>
                </a:lnTo>
                <a:lnTo>
                  <a:pt x="5084" y="211"/>
                </a:lnTo>
                <a:lnTo>
                  <a:pt x="5080" y="209"/>
                </a:lnTo>
                <a:lnTo>
                  <a:pt x="5078" y="207"/>
                </a:lnTo>
                <a:lnTo>
                  <a:pt x="5077" y="206"/>
                </a:lnTo>
                <a:lnTo>
                  <a:pt x="5077" y="203"/>
                </a:lnTo>
                <a:lnTo>
                  <a:pt x="5079" y="200"/>
                </a:lnTo>
                <a:lnTo>
                  <a:pt x="5080" y="197"/>
                </a:lnTo>
                <a:lnTo>
                  <a:pt x="5126" y="197"/>
                </a:lnTo>
                <a:lnTo>
                  <a:pt x="5126" y="200"/>
                </a:lnTo>
                <a:lnTo>
                  <a:pt x="5126" y="205"/>
                </a:lnTo>
                <a:lnTo>
                  <a:pt x="5126" y="208"/>
                </a:lnTo>
                <a:lnTo>
                  <a:pt x="5125" y="212"/>
                </a:lnTo>
                <a:lnTo>
                  <a:pt x="5123" y="219"/>
                </a:lnTo>
                <a:lnTo>
                  <a:pt x="5121" y="226"/>
                </a:lnTo>
                <a:lnTo>
                  <a:pt x="5121" y="229"/>
                </a:lnTo>
                <a:lnTo>
                  <a:pt x="5121" y="231"/>
                </a:lnTo>
                <a:lnTo>
                  <a:pt x="5122" y="234"/>
                </a:lnTo>
                <a:lnTo>
                  <a:pt x="5124" y="235"/>
                </a:lnTo>
                <a:lnTo>
                  <a:pt x="5127" y="237"/>
                </a:lnTo>
                <a:lnTo>
                  <a:pt x="5131" y="238"/>
                </a:lnTo>
                <a:lnTo>
                  <a:pt x="5138" y="239"/>
                </a:lnTo>
                <a:lnTo>
                  <a:pt x="5145" y="239"/>
                </a:lnTo>
                <a:lnTo>
                  <a:pt x="5146" y="237"/>
                </a:lnTo>
                <a:lnTo>
                  <a:pt x="5147" y="235"/>
                </a:lnTo>
                <a:lnTo>
                  <a:pt x="5150" y="233"/>
                </a:lnTo>
                <a:lnTo>
                  <a:pt x="5153" y="232"/>
                </a:lnTo>
                <a:lnTo>
                  <a:pt x="5160" y="230"/>
                </a:lnTo>
                <a:lnTo>
                  <a:pt x="5166" y="230"/>
                </a:lnTo>
                <a:lnTo>
                  <a:pt x="5168" y="249"/>
                </a:lnTo>
                <a:lnTo>
                  <a:pt x="5168" y="266"/>
                </a:lnTo>
                <a:lnTo>
                  <a:pt x="5168" y="270"/>
                </a:lnTo>
                <a:lnTo>
                  <a:pt x="5167" y="273"/>
                </a:lnTo>
                <a:lnTo>
                  <a:pt x="5165" y="275"/>
                </a:lnTo>
                <a:lnTo>
                  <a:pt x="5163" y="277"/>
                </a:lnTo>
                <a:lnTo>
                  <a:pt x="5161" y="278"/>
                </a:lnTo>
                <a:lnTo>
                  <a:pt x="5157" y="279"/>
                </a:lnTo>
                <a:lnTo>
                  <a:pt x="5153" y="279"/>
                </a:lnTo>
                <a:lnTo>
                  <a:pt x="5147" y="279"/>
                </a:lnTo>
                <a:lnTo>
                  <a:pt x="5141" y="277"/>
                </a:lnTo>
                <a:lnTo>
                  <a:pt x="5135" y="277"/>
                </a:lnTo>
                <a:lnTo>
                  <a:pt x="5129" y="278"/>
                </a:lnTo>
                <a:lnTo>
                  <a:pt x="5125" y="280"/>
                </a:lnTo>
                <a:lnTo>
                  <a:pt x="5124" y="283"/>
                </a:lnTo>
                <a:lnTo>
                  <a:pt x="5123" y="285"/>
                </a:lnTo>
                <a:lnTo>
                  <a:pt x="5122" y="287"/>
                </a:lnTo>
                <a:lnTo>
                  <a:pt x="5122" y="290"/>
                </a:lnTo>
                <a:lnTo>
                  <a:pt x="5123" y="296"/>
                </a:lnTo>
                <a:lnTo>
                  <a:pt x="5126" y="304"/>
                </a:lnTo>
                <a:lnTo>
                  <a:pt x="5127" y="308"/>
                </a:lnTo>
                <a:lnTo>
                  <a:pt x="5128" y="313"/>
                </a:lnTo>
                <a:lnTo>
                  <a:pt x="5129" y="317"/>
                </a:lnTo>
                <a:lnTo>
                  <a:pt x="5131" y="321"/>
                </a:lnTo>
                <a:lnTo>
                  <a:pt x="5137" y="328"/>
                </a:lnTo>
                <a:lnTo>
                  <a:pt x="5143" y="335"/>
                </a:lnTo>
                <a:lnTo>
                  <a:pt x="5149" y="343"/>
                </a:lnTo>
                <a:lnTo>
                  <a:pt x="5157" y="349"/>
                </a:lnTo>
                <a:lnTo>
                  <a:pt x="5162" y="356"/>
                </a:lnTo>
                <a:lnTo>
                  <a:pt x="5166" y="365"/>
                </a:lnTo>
                <a:lnTo>
                  <a:pt x="5165" y="386"/>
                </a:lnTo>
                <a:lnTo>
                  <a:pt x="5164" y="404"/>
                </a:lnTo>
                <a:lnTo>
                  <a:pt x="5164" y="411"/>
                </a:lnTo>
                <a:lnTo>
                  <a:pt x="5164" y="416"/>
                </a:lnTo>
                <a:lnTo>
                  <a:pt x="5164" y="422"/>
                </a:lnTo>
                <a:lnTo>
                  <a:pt x="5165" y="426"/>
                </a:lnTo>
                <a:lnTo>
                  <a:pt x="5167" y="429"/>
                </a:lnTo>
                <a:lnTo>
                  <a:pt x="5170" y="432"/>
                </a:lnTo>
                <a:lnTo>
                  <a:pt x="5175" y="433"/>
                </a:lnTo>
                <a:lnTo>
                  <a:pt x="5180" y="434"/>
                </a:lnTo>
                <a:lnTo>
                  <a:pt x="5196" y="433"/>
                </a:lnTo>
                <a:lnTo>
                  <a:pt x="5219" y="429"/>
                </a:lnTo>
                <a:lnTo>
                  <a:pt x="5221" y="427"/>
                </a:lnTo>
                <a:lnTo>
                  <a:pt x="5225" y="423"/>
                </a:lnTo>
                <a:lnTo>
                  <a:pt x="5234" y="418"/>
                </a:lnTo>
                <a:lnTo>
                  <a:pt x="5243" y="411"/>
                </a:lnTo>
                <a:lnTo>
                  <a:pt x="5267" y="397"/>
                </a:lnTo>
                <a:lnTo>
                  <a:pt x="5297" y="383"/>
                </a:lnTo>
                <a:lnTo>
                  <a:pt x="5311" y="376"/>
                </a:lnTo>
                <a:lnTo>
                  <a:pt x="5326" y="370"/>
                </a:lnTo>
                <a:lnTo>
                  <a:pt x="5340" y="366"/>
                </a:lnTo>
                <a:lnTo>
                  <a:pt x="5352" y="363"/>
                </a:lnTo>
                <a:lnTo>
                  <a:pt x="5364" y="361"/>
                </a:lnTo>
                <a:lnTo>
                  <a:pt x="5373" y="362"/>
                </a:lnTo>
                <a:lnTo>
                  <a:pt x="5377" y="363"/>
                </a:lnTo>
                <a:lnTo>
                  <a:pt x="5380" y="364"/>
                </a:lnTo>
                <a:lnTo>
                  <a:pt x="5383" y="367"/>
                </a:lnTo>
                <a:lnTo>
                  <a:pt x="5384" y="370"/>
                </a:lnTo>
                <a:lnTo>
                  <a:pt x="5398" y="371"/>
                </a:lnTo>
                <a:lnTo>
                  <a:pt x="5409" y="373"/>
                </a:lnTo>
                <a:lnTo>
                  <a:pt x="5418" y="377"/>
                </a:lnTo>
                <a:lnTo>
                  <a:pt x="5426" y="382"/>
                </a:lnTo>
                <a:lnTo>
                  <a:pt x="5434" y="385"/>
                </a:lnTo>
                <a:lnTo>
                  <a:pt x="5444" y="388"/>
                </a:lnTo>
                <a:lnTo>
                  <a:pt x="5448" y="389"/>
                </a:lnTo>
                <a:lnTo>
                  <a:pt x="5454" y="389"/>
                </a:lnTo>
                <a:lnTo>
                  <a:pt x="5461" y="389"/>
                </a:lnTo>
                <a:lnTo>
                  <a:pt x="5468" y="388"/>
                </a:lnTo>
                <a:lnTo>
                  <a:pt x="5469" y="385"/>
                </a:lnTo>
                <a:lnTo>
                  <a:pt x="5472" y="383"/>
                </a:lnTo>
                <a:lnTo>
                  <a:pt x="5478" y="381"/>
                </a:lnTo>
                <a:lnTo>
                  <a:pt x="5484" y="379"/>
                </a:lnTo>
                <a:lnTo>
                  <a:pt x="5500" y="375"/>
                </a:lnTo>
                <a:lnTo>
                  <a:pt x="5519" y="373"/>
                </a:lnTo>
                <a:lnTo>
                  <a:pt x="5539" y="371"/>
                </a:lnTo>
                <a:lnTo>
                  <a:pt x="5557" y="370"/>
                </a:lnTo>
                <a:lnTo>
                  <a:pt x="5573" y="370"/>
                </a:lnTo>
                <a:lnTo>
                  <a:pt x="5584" y="371"/>
                </a:lnTo>
                <a:lnTo>
                  <a:pt x="5584" y="373"/>
                </a:lnTo>
                <a:lnTo>
                  <a:pt x="5586" y="376"/>
                </a:lnTo>
                <a:lnTo>
                  <a:pt x="5588" y="379"/>
                </a:lnTo>
                <a:lnTo>
                  <a:pt x="5591" y="381"/>
                </a:lnTo>
                <a:lnTo>
                  <a:pt x="5598" y="384"/>
                </a:lnTo>
                <a:lnTo>
                  <a:pt x="5608" y="386"/>
                </a:lnTo>
                <a:lnTo>
                  <a:pt x="5627" y="388"/>
                </a:lnTo>
                <a:lnTo>
                  <a:pt x="5639" y="388"/>
                </a:lnTo>
                <a:lnTo>
                  <a:pt x="5644" y="396"/>
                </a:lnTo>
                <a:lnTo>
                  <a:pt x="5648" y="404"/>
                </a:lnTo>
                <a:lnTo>
                  <a:pt x="5651" y="409"/>
                </a:lnTo>
                <a:lnTo>
                  <a:pt x="5655" y="413"/>
                </a:lnTo>
                <a:lnTo>
                  <a:pt x="5663" y="419"/>
                </a:lnTo>
                <a:lnTo>
                  <a:pt x="5670" y="423"/>
                </a:lnTo>
                <a:lnTo>
                  <a:pt x="5673" y="425"/>
                </a:lnTo>
                <a:lnTo>
                  <a:pt x="5676" y="428"/>
                </a:lnTo>
                <a:lnTo>
                  <a:pt x="5679" y="431"/>
                </a:lnTo>
                <a:lnTo>
                  <a:pt x="5682" y="435"/>
                </a:lnTo>
                <a:lnTo>
                  <a:pt x="5684" y="442"/>
                </a:lnTo>
                <a:lnTo>
                  <a:pt x="5685" y="449"/>
                </a:lnTo>
                <a:lnTo>
                  <a:pt x="5686" y="459"/>
                </a:lnTo>
                <a:lnTo>
                  <a:pt x="5687" y="470"/>
                </a:lnTo>
                <a:lnTo>
                  <a:pt x="5698" y="476"/>
                </a:lnTo>
                <a:lnTo>
                  <a:pt x="5709" y="481"/>
                </a:lnTo>
                <a:lnTo>
                  <a:pt x="5712" y="484"/>
                </a:lnTo>
                <a:lnTo>
                  <a:pt x="5715" y="489"/>
                </a:lnTo>
                <a:lnTo>
                  <a:pt x="5716" y="496"/>
                </a:lnTo>
                <a:lnTo>
                  <a:pt x="5716" y="505"/>
                </a:lnTo>
                <a:close/>
              </a:path>
            </a:pathLst>
          </a:custGeom>
          <a:solidFill>
            <a:srgbClr val="E41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pl-PL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A9B76A53-BF23-4739-2EDA-320E2518A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755" y="925473"/>
            <a:ext cx="4480029" cy="35271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1600" dirty="0">
                <a:latin typeface="Aptos" panose="020B0004020202020204"/>
                <a:ea typeface="Open Sans"/>
                <a:cs typeface="Open Sans"/>
              </a:rPr>
              <a:t>Na terenie oddziału przewozów „Ostrobramska” znajduje się stacja tankowania LNG która zawiera:</a:t>
            </a:r>
            <a:endParaRPr lang="pl-PL" sz="1600" dirty="0">
              <a:latin typeface="Aptos" panose="020B0004020202020204"/>
            </a:endParaRPr>
          </a:p>
          <a:p>
            <a:pPr marL="285750" indent="-285750"/>
            <a:r>
              <a:rPr lang="pl-PL" sz="1600" dirty="0">
                <a:latin typeface="Aptos" panose="020B0004020202020204"/>
                <a:ea typeface="Open Sans"/>
                <a:cs typeface="Open Sans"/>
              </a:rPr>
              <a:t>3 dystrybutory LNG</a:t>
            </a:r>
            <a:endParaRPr lang="pl-PL" sz="1600" dirty="0">
              <a:latin typeface="Aptos" panose="020B0004020202020204"/>
            </a:endParaRPr>
          </a:p>
          <a:p>
            <a:pPr marL="285750" indent="-285750"/>
            <a:r>
              <a:rPr lang="pl-PL" sz="1600" dirty="0">
                <a:latin typeface="Aptos" panose="020B0004020202020204"/>
                <a:ea typeface="Open Sans"/>
                <a:cs typeface="Open Sans"/>
              </a:rPr>
              <a:t>4 dystrybutory szybkiego tankowania LCNG ( po </a:t>
            </a:r>
            <a:r>
              <a:rPr lang="pl-PL" sz="1600" dirty="0" err="1">
                <a:latin typeface="Aptos" panose="020B0004020202020204"/>
                <a:ea typeface="Open Sans"/>
                <a:cs typeface="Open Sans"/>
              </a:rPr>
              <a:t>regazyfikacji</a:t>
            </a:r>
            <a:r>
              <a:rPr lang="pl-PL" sz="1600" dirty="0">
                <a:latin typeface="Aptos" panose="020B0004020202020204"/>
                <a:ea typeface="Open Sans"/>
                <a:cs typeface="Open Sans"/>
              </a:rPr>
              <a:t> LNG)</a:t>
            </a:r>
            <a:endParaRPr lang="pl-PL" sz="1600" dirty="0">
              <a:latin typeface="Aptos" panose="020B0004020202020204"/>
            </a:endParaRPr>
          </a:p>
          <a:p>
            <a:pPr marL="285750" indent="-285750"/>
            <a:r>
              <a:rPr lang="pl-PL" sz="1600" dirty="0">
                <a:latin typeface="Aptos"/>
                <a:ea typeface="Open Sans"/>
                <a:cs typeface="Open Sans"/>
              </a:rPr>
              <a:t>50 punktów do wolnego tankowania LCNG</a:t>
            </a:r>
          </a:p>
          <a:p>
            <a:pPr marL="285750" indent="-285750"/>
            <a:r>
              <a:rPr lang="pl-PL" sz="1600" dirty="0">
                <a:latin typeface="Aptos"/>
                <a:ea typeface="Open Sans"/>
                <a:cs typeface="Open Sans"/>
              </a:rPr>
              <a:t>Obecnie trwa budowa instalacji wytwarzania CNG zasilanej z gazowej sieci miejskiej.</a:t>
            </a:r>
            <a:endParaRPr lang="pl-PL" sz="1600" dirty="0"/>
          </a:p>
          <a:p>
            <a:pPr marL="285750" indent="-285750"/>
            <a:endParaRPr lang="pl-PL" sz="1800" dirty="0">
              <a:latin typeface="Aptos"/>
              <a:ea typeface="Open Sans"/>
              <a:cs typeface="Open Sans"/>
            </a:endParaRPr>
          </a:p>
          <a:p>
            <a:pPr marL="0" indent="0">
              <a:buNone/>
            </a:pPr>
            <a:endParaRPr lang="pl-PL" sz="1800" dirty="0">
              <a:latin typeface="Apto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8F08E99-6F04-229B-C79E-262EAFD99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997" y="928544"/>
            <a:ext cx="3687698" cy="283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C2D1F66D-0DF9-EDFE-2ED6-61D1967C8D38}"/>
              </a:ext>
            </a:extLst>
          </p:cNvPr>
          <p:cNvSpPr txBox="1">
            <a:spLocks/>
          </p:cNvSpPr>
          <p:nvPr/>
        </p:nvSpPr>
        <p:spPr>
          <a:xfrm>
            <a:off x="954205" y="3971546"/>
            <a:ext cx="7249678" cy="62878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buNone/>
            </a:pPr>
            <a:r>
              <a:rPr lang="pl-PL" sz="1800" dirty="0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Oddział przewozów „Ostrobramska” eksploatuje 125 autobusów gazowych LNG oraz 44 autobusy CNG.</a:t>
            </a:r>
          </a:p>
        </p:txBody>
      </p:sp>
      <p:sp>
        <p:nvSpPr>
          <p:cNvPr id="8" name="Symbol zastępczy stopki 2">
            <a:extLst>
              <a:ext uri="{FF2B5EF4-FFF2-40B4-BE49-F238E27FC236}">
                <a16:creationId xmlns:a16="http://schemas.microsoft.com/office/drawing/2014/main" id="{FFE0E0F2-5DC7-DF2B-9984-6F50ADFD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8155" y="4767263"/>
            <a:ext cx="4789561" cy="273844"/>
          </a:xfrm>
        </p:spPr>
        <p:txBody>
          <a:bodyPr/>
          <a:lstStyle/>
          <a:p>
            <a:pPr defTabSz="685800"/>
            <a:r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Warszawa </a:t>
            </a:r>
            <a:fld id="{93072C01-6B1B-468B-87A0-E1D35F6D9B86}" type="datetime4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19 maja 2025</a:t>
            </a:fld>
            <a:r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31812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88AE4-5244-2BD9-CD2C-E3604F735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ole tekstowe 39">
            <a:extLst>
              <a:ext uri="{FF2B5EF4-FFF2-40B4-BE49-F238E27FC236}">
                <a16:creationId xmlns:a16="http://schemas.microsoft.com/office/drawing/2014/main" id="{D732FAFD-A17B-6634-48E1-D87C17A4C172}"/>
              </a:ext>
            </a:extLst>
          </p:cNvPr>
          <p:cNvSpPr txBox="1"/>
          <p:nvPr/>
        </p:nvSpPr>
        <p:spPr>
          <a:xfrm>
            <a:off x="244317" y="71929"/>
            <a:ext cx="665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l-PL" dirty="0">
                <a:solidFill>
                  <a:srgbClr val="E41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Autobusy zasilane paliwem metanowym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F9609D39-BAE3-1866-4E26-D15BC8EA652C}"/>
              </a:ext>
            </a:extLst>
          </p:cNvPr>
          <p:cNvSpPr/>
          <p:nvPr/>
        </p:nvSpPr>
        <p:spPr>
          <a:xfrm flipH="1">
            <a:off x="320755" y="442913"/>
            <a:ext cx="8502491" cy="27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41D2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l-P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AF3D577-5266-3954-B6AF-0C6272D2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5846" y="4767263"/>
            <a:ext cx="2057400" cy="273844"/>
          </a:xfrm>
        </p:spPr>
        <p:txBody>
          <a:bodyPr/>
          <a:lstStyle/>
          <a:p>
            <a:pPr defTabSz="685800"/>
            <a:fld id="{546B9E42-3626-4164-8DC5-77E14E065AE1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7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CFBF3EA-E69D-8208-642F-F0731F6BCDA5}"/>
              </a:ext>
            </a:extLst>
          </p:cNvPr>
          <p:cNvSpPr>
            <a:spLocks noEditPoints="1"/>
          </p:cNvSpPr>
          <p:nvPr/>
        </p:nvSpPr>
        <p:spPr bwMode="auto">
          <a:xfrm>
            <a:off x="8203883" y="145549"/>
            <a:ext cx="622935" cy="199008"/>
          </a:xfrm>
          <a:custGeom>
            <a:avLst/>
            <a:gdLst>
              <a:gd name="T0" fmla="*/ 4675 w 16828"/>
              <a:gd name="T1" fmla="*/ 429 h 5376"/>
              <a:gd name="T2" fmla="*/ 4704 w 16828"/>
              <a:gd name="T3" fmla="*/ 757 h 5376"/>
              <a:gd name="T4" fmla="*/ 9978 w 16828"/>
              <a:gd name="T5" fmla="*/ 2788 h 5376"/>
              <a:gd name="T6" fmla="*/ 11099 w 16828"/>
              <a:gd name="T7" fmla="*/ 2769 h 5376"/>
              <a:gd name="T8" fmla="*/ 11629 w 16828"/>
              <a:gd name="T9" fmla="*/ 3644 h 5376"/>
              <a:gd name="T10" fmla="*/ 10590 w 16828"/>
              <a:gd name="T11" fmla="*/ 3382 h 5376"/>
              <a:gd name="T12" fmla="*/ 9709 w 16828"/>
              <a:gd name="T13" fmla="*/ 3327 h 5376"/>
              <a:gd name="T14" fmla="*/ 8520 w 16828"/>
              <a:gd name="T15" fmla="*/ 3468 h 5376"/>
              <a:gd name="T16" fmla="*/ 14168 w 16828"/>
              <a:gd name="T17" fmla="*/ 2939 h 5376"/>
              <a:gd name="T18" fmla="*/ 11407 w 16828"/>
              <a:gd name="T19" fmla="*/ 5261 h 5376"/>
              <a:gd name="T20" fmla="*/ 16222 w 16828"/>
              <a:gd name="T21" fmla="*/ 3713 h 5376"/>
              <a:gd name="T22" fmla="*/ 15509 w 16828"/>
              <a:gd name="T23" fmla="*/ 3332 h 5376"/>
              <a:gd name="T24" fmla="*/ 14496 w 16828"/>
              <a:gd name="T25" fmla="*/ 4549 h 5376"/>
              <a:gd name="T26" fmla="*/ 15249 w 16828"/>
              <a:gd name="T27" fmla="*/ 4776 h 5376"/>
              <a:gd name="T28" fmla="*/ 14224 w 16828"/>
              <a:gd name="T29" fmla="*/ 5275 h 5376"/>
              <a:gd name="T30" fmla="*/ 14127 w 16828"/>
              <a:gd name="T31" fmla="*/ 3962 h 5376"/>
              <a:gd name="T32" fmla="*/ 16039 w 16828"/>
              <a:gd name="T33" fmla="*/ 2776 h 5376"/>
              <a:gd name="T34" fmla="*/ 15969 w 16828"/>
              <a:gd name="T35" fmla="*/ 5325 h 5376"/>
              <a:gd name="T36" fmla="*/ 5049 w 16828"/>
              <a:gd name="T37" fmla="*/ 627 h 5376"/>
              <a:gd name="T38" fmla="*/ 4889 w 16828"/>
              <a:gd name="T39" fmla="*/ 587 h 5376"/>
              <a:gd name="T40" fmla="*/ 4912 w 16828"/>
              <a:gd name="T41" fmla="*/ 734 h 5376"/>
              <a:gd name="T42" fmla="*/ 4848 w 16828"/>
              <a:gd name="T43" fmla="*/ 443 h 5376"/>
              <a:gd name="T44" fmla="*/ 5297 w 16828"/>
              <a:gd name="T45" fmla="*/ 488 h 5376"/>
              <a:gd name="T46" fmla="*/ 4294 w 16828"/>
              <a:gd name="T47" fmla="*/ 17 h 5376"/>
              <a:gd name="T48" fmla="*/ 4469 w 16828"/>
              <a:gd name="T49" fmla="*/ 2395 h 5376"/>
              <a:gd name="T50" fmla="*/ 3991 w 16828"/>
              <a:gd name="T51" fmla="*/ 1937 h 5376"/>
              <a:gd name="T52" fmla="*/ 4416 w 16828"/>
              <a:gd name="T53" fmla="*/ 1121 h 5376"/>
              <a:gd name="T54" fmla="*/ 4755 w 16828"/>
              <a:gd name="T55" fmla="*/ 1157 h 5376"/>
              <a:gd name="T56" fmla="*/ 6241 w 16828"/>
              <a:gd name="T57" fmla="*/ 1576 h 5376"/>
              <a:gd name="T58" fmla="*/ 4755 w 16828"/>
              <a:gd name="T59" fmla="*/ 1269 h 5376"/>
              <a:gd name="T60" fmla="*/ 4450 w 16828"/>
              <a:gd name="T61" fmla="*/ 1427 h 5376"/>
              <a:gd name="T62" fmla="*/ 4549 w 16828"/>
              <a:gd name="T63" fmla="*/ 1966 h 5376"/>
              <a:gd name="T64" fmla="*/ 4662 w 16828"/>
              <a:gd name="T65" fmla="*/ 1833 h 5376"/>
              <a:gd name="T66" fmla="*/ 4998 w 16828"/>
              <a:gd name="T67" fmla="*/ 1405 h 5376"/>
              <a:gd name="T68" fmla="*/ 5259 w 16828"/>
              <a:gd name="T69" fmla="*/ 1827 h 5376"/>
              <a:gd name="T70" fmla="*/ 5483 w 16828"/>
              <a:gd name="T71" fmla="*/ 2166 h 5376"/>
              <a:gd name="T72" fmla="*/ 6424 w 16828"/>
              <a:gd name="T73" fmla="*/ 2486 h 5376"/>
              <a:gd name="T74" fmla="*/ 5160 w 16828"/>
              <a:gd name="T75" fmla="*/ 649 h 5376"/>
              <a:gd name="T76" fmla="*/ 5137 w 16828"/>
              <a:gd name="T77" fmla="*/ 734 h 5376"/>
              <a:gd name="T78" fmla="*/ 5303 w 16828"/>
              <a:gd name="T79" fmla="*/ 692 h 5376"/>
              <a:gd name="T80" fmla="*/ 5595 w 16828"/>
              <a:gd name="T81" fmla="*/ 457 h 5376"/>
              <a:gd name="T82" fmla="*/ 5463 w 16828"/>
              <a:gd name="T83" fmla="*/ 730 h 5376"/>
              <a:gd name="T84" fmla="*/ 5496 w 16828"/>
              <a:gd name="T85" fmla="*/ 751 h 5376"/>
              <a:gd name="T86" fmla="*/ 6380 w 16828"/>
              <a:gd name="T87" fmla="*/ 2919 h 5376"/>
              <a:gd name="T88" fmla="*/ 5413 w 16828"/>
              <a:gd name="T89" fmla="*/ 3136 h 5376"/>
              <a:gd name="T90" fmla="*/ 5019 w 16828"/>
              <a:gd name="T91" fmla="*/ 3462 h 5376"/>
              <a:gd name="T92" fmla="*/ 4978 w 16828"/>
              <a:gd name="T93" fmla="*/ 4428 h 5376"/>
              <a:gd name="T94" fmla="*/ 5491 w 16828"/>
              <a:gd name="T95" fmla="*/ 4201 h 5376"/>
              <a:gd name="T96" fmla="*/ 5719 w 16828"/>
              <a:gd name="T97" fmla="*/ 3604 h 5376"/>
              <a:gd name="T98" fmla="*/ 5874 w 16828"/>
              <a:gd name="T99" fmla="*/ 4198 h 5376"/>
              <a:gd name="T100" fmla="*/ 5031 w 16828"/>
              <a:gd name="T101" fmla="*/ 4885 h 5376"/>
              <a:gd name="T102" fmla="*/ 4131 w 16828"/>
              <a:gd name="T103" fmla="*/ 3996 h 5376"/>
              <a:gd name="T104" fmla="*/ 5840 w 16828"/>
              <a:gd name="T105" fmla="*/ 5325 h 5376"/>
              <a:gd name="T106" fmla="*/ 5707 w 16828"/>
              <a:gd name="T107" fmla="*/ 578 h 5376"/>
              <a:gd name="T108" fmla="*/ 5478 w 16828"/>
              <a:gd name="T109" fmla="*/ 863 h 5376"/>
              <a:gd name="T110" fmla="*/ 4861 w 16828"/>
              <a:gd name="T111" fmla="*/ 905 h 5376"/>
              <a:gd name="T112" fmla="*/ 4606 w 16828"/>
              <a:gd name="T113" fmla="*/ 713 h 5376"/>
              <a:gd name="T114" fmla="*/ 4531 w 16828"/>
              <a:gd name="T115" fmla="*/ 426 h 5376"/>
              <a:gd name="T116" fmla="*/ 4925 w 16828"/>
              <a:gd name="T117" fmla="*/ 392 h 5376"/>
              <a:gd name="T118" fmla="*/ 5043 w 16828"/>
              <a:gd name="T119" fmla="*/ 267 h 5376"/>
              <a:gd name="T120" fmla="*/ 5138 w 16828"/>
              <a:gd name="T121" fmla="*/ 239 h 5376"/>
              <a:gd name="T122" fmla="*/ 5167 w 16828"/>
              <a:gd name="T123" fmla="*/ 429 h 5376"/>
              <a:gd name="T124" fmla="*/ 5588 w 16828"/>
              <a:gd name="T125" fmla="*/ 379 h 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28" h="5376">
                <a:moveTo>
                  <a:pt x="4770" y="732"/>
                </a:moveTo>
                <a:lnTo>
                  <a:pt x="4767" y="737"/>
                </a:lnTo>
                <a:lnTo>
                  <a:pt x="4762" y="740"/>
                </a:lnTo>
                <a:lnTo>
                  <a:pt x="4759" y="741"/>
                </a:lnTo>
                <a:lnTo>
                  <a:pt x="4755" y="740"/>
                </a:lnTo>
                <a:lnTo>
                  <a:pt x="4752" y="738"/>
                </a:lnTo>
                <a:lnTo>
                  <a:pt x="4749" y="734"/>
                </a:lnTo>
                <a:lnTo>
                  <a:pt x="4744" y="730"/>
                </a:lnTo>
                <a:lnTo>
                  <a:pt x="4742" y="723"/>
                </a:lnTo>
                <a:lnTo>
                  <a:pt x="4739" y="718"/>
                </a:lnTo>
                <a:lnTo>
                  <a:pt x="4737" y="712"/>
                </a:lnTo>
                <a:lnTo>
                  <a:pt x="4736" y="705"/>
                </a:lnTo>
                <a:lnTo>
                  <a:pt x="4736" y="700"/>
                </a:lnTo>
                <a:lnTo>
                  <a:pt x="4736" y="695"/>
                </a:lnTo>
                <a:lnTo>
                  <a:pt x="4737" y="692"/>
                </a:lnTo>
                <a:lnTo>
                  <a:pt x="4739" y="688"/>
                </a:lnTo>
                <a:lnTo>
                  <a:pt x="4743" y="688"/>
                </a:lnTo>
                <a:lnTo>
                  <a:pt x="4744" y="679"/>
                </a:lnTo>
                <a:lnTo>
                  <a:pt x="4744" y="668"/>
                </a:lnTo>
                <a:lnTo>
                  <a:pt x="4743" y="659"/>
                </a:lnTo>
                <a:lnTo>
                  <a:pt x="4740" y="651"/>
                </a:lnTo>
                <a:lnTo>
                  <a:pt x="4736" y="642"/>
                </a:lnTo>
                <a:lnTo>
                  <a:pt x="4730" y="635"/>
                </a:lnTo>
                <a:lnTo>
                  <a:pt x="4723" y="628"/>
                </a:lnTo>
                <a:lnTo>
                  <a:pt x="4715" y="623"/>
                </a:lnTo>
                <a:lnTo>
                  <a:pt x="4716" y="588"/>
                </a:lnTo>
                <a:lnTo>
                  <a:pt x="4717" y="555"/>
                </a:lnTo>
                <a:lnTo>
                  <a:pt x="4718" y="521"/>
                </a:lnTo>
                <a:lnTo>
                  <a:pt x="4719" y="486"/>
                </a:lnTo>
                <a:lnTo>
                  <a:pt x="4721" y="479"/>
                </a:lnTo>
                <a:lnTo>
                  <a:pt x="4723" y="472"/>
                </a:lnTo>
                <a:lnTo>
                  <a:pt x="4724" y="466"/>
                </a:lnTo>
                <a:lnTo>
                  <a:pt x="4724" y="460"/>
                </a:lnTo>
                <a:lnTo>
                  <a:pt x="4724" y="454"/>
                </a:lnTo>
                <a:lnTo>
                  <a:pt x="4723" y="450"/>
                </a:lnTo>
                <a:lnTo>
                  <a:pt x="4721" y="446"/>
                </a:lnTo>
                <a:lnTo>
                  <a:pt x="4719" y="443"/>
                </a:lnTo>
                <a:lnTo>
                  <a:pt x="4716" y="440"/>
                </a:lnTo>
                <a:lnTo>
                  <a:pt x="4713" y="436"/>
                </a:lnTo>
                <a:lnTo>
                  <a:pt x="4709" y="434"/>
                </a:lnTo>
                <a:lnTo>
                  <a:pt x="4706" y="432"/>
                </a:lnTo>
                <a:lnTo>
                  <a:pt x="4696" y="430"/>
                </a:lnTo>
                <a:lnTo>
                  <a:pt x="4686" y="429"/>
                </a:lnTo>
                <a:lnTo>
                  <a:pt x="4675" y="429"/>
                </a:lnTo>
                <a:lnTo>
                  <a:pt x="4665" y="430"/>
                </a:lnTo>
                <a:lnTo>
                  <a:pt x="4655" y="431"/>
                </a:lnTo>
                <a:lnTo>
                  <a:pt x="4646" y="434"/>
                </a:lnTo>
                <a:lnTo>
                  <a:pt x="4638" y="436"/>
                </a:lnTo>
                <a:lnTo>
                  <a:pt x="4632" y="440"/>
                </a:lnTo>
                <a:lnTo>
                  <a:pt x="4628" y="443"/>
                </a:lnTo>
                <a:lnTo>
                  <a:pt x="4627" y="446"/>
                </a:lnTo>
                <a:lnTo>
                  <a:pt x="4612" y="462"/>
                </a:lnTo>
                <a:lnTo>
                  <a:pt x="4600" y="477"/>
                </a:lnTo>
                <a:lnTo>
                  <a:pt x="4597" y="485"/>
                </a:lnTo>
                <a:lnTo>
                  <a:pt x="4595" y="492"/>
                </a:lnTo>
                <a:lnTo>
                  <a:pt x="4593" y="500"/>
                </a:lnTo>
                <a:lnTo>
                  <a:pt x="4592" y="507"/>
                </a:lnTo>
                <a:lnTo>
                  <a:pt x="4592" y="513"/>
                </a:lnTo>
                <a:lnTo>
                  <a:pt x="4592" y="520"/>
                </a:lnTo>
                <a:lnTo>
                  <a:pt x="4593" y="526"/>
                </a:lnTo>
                <a:lnTo>
                  <a:pt x="4594" y="532"/>
                </a:lnTo>
                <a:lnTo>
                  <a:pt x="4597" y="544"/>
                </a:lnTo>
                <a:lnTo>
                  <a:pt x="4602" y="556"/>
                </a:lnTo>
                <a:lnTo>
                  <a:pt x="4610" y="566"/>
                </a:lnTo>
                <a:lnTo>
                  <a:pt x="4617" y="577"/>
                </a:lnTo>
                <a:lnTo>
                  <a:pt x="4633" y="597"/>
                </a:lnTo>
                <a:lnTo>
                  <a:pt x="4651" y="617"/>
                </a:lnTo>
                <a:lnTo>
                  <a:pt x="4658" y="627"/>
                </a:lnTo>
                <a:lnTo>
                  <a:pt x="4666" y="639"/>
                </a:lnTo>
                <a:lnTo>
                  <a:pt x="4672" y="651"/>
                </a:lnTo>
                <a:lnTo>
                  <a:pt x="4677" y="662"/>
                </a:lnTo>
                <a:lnTo>
                  <a:pt x="4678" y="669"/>
                </a:lnTo>
                <a:lnTo>
                  <a:pt x="4680" y="676"/>
                </a:lnTo>
                <a:lnTo>
                  <a:pt x="4683" y="681"/>
                </a:lnTo>
                <a:lnTo>
                  <a:pt x="4687" y="686"/>
                </a:lnTo>
                <a:lnTo>
                  <a:pt x="4694" y="696"/>
                </a:lnTo>
                <a:lnTo>
                  <a:pt x="4701" y="704"/>
                </a:lnTo>
                <a:lnTo>
                  <a:pt x="4709" y="713"/>
                </a:lnTo>
                <a:lnTo>
                  <a:pt x="4715" y="721"/>
                </a:lnTo>
                <a:lnTo>
                  <a:pt x="4717" y="726"/>
                </a:lnTo>
                <a:lnTo>
                  <a:pt x="4719" y="732"/>
                </a:lnTo>
                <a:lnTo>
                  <a:pt x="4720" y="737"/>
                </a:lnTo>
                <a:lnTo>
                  <a:pt x="4721" y="743"/>
                </a:lnTo>
                <a:lnTo>
                  <a:pt x="4713" y="748"/>
                </a:lnTo>
                <a:lnTo>
                  <a:pt x="4708" y="751"/>
                </a:lnTo>
                <a:lnTo>
                  <a:pt x="4706" y="753"/>
                </a:lnTo>
                <a:lnTo>
                  <a:pt x="4704" y="755"/>
                </a:lnTo>
                <a:lnTo>
                  <a:pt x="4704" y="757"/>
                </a:lnTo>
                <a:lnTo>
                  <a:pt x="4704" y="759"/>
                </a:lnTo>
                <a:lnTo>
                  <a:pt x="4708" y="770"/>
                </a:lnTo>
                <a:lnTo>
                  <a:pt x="4714" y="781"/>
                </a:lnTo>
                <a:lnTo>
                  <a:pt x="4720" y="780"/>
                </a:lnTo>
                <a:lnTo>
                  <a:pt x="4729" y="779"/>
                </a:lnTo>
                <a:lnTo>
                  <a:pt x="4736" y="776"/>
                </a:lnTo>
                <a:lnTo>
                  <a:pt x="4744" y="773"/>
                </a:lnTo>
                <a:lnTo>
                  <a:pt x="4762" y="765"/>
                </a:lnTo>
                <a:lnTo>
                  <a:pt x="4777" y="756"/>
                </a:lnTo>
                <a:lnTo>
                  <a:pt x="4782" y="752"/>
                </a:lnTo>
                <a:lnTo>
                  <a:pt x="4788" y="748"/>
                </a:lnTo>
                <a:lnTo>
                  <a:pt x="4791" y="743"/>
                </a:lnTo>
                <a:lnTo>
                  <a:pt x="4791" y="739"/>
                </a:lnTo>
                <a:lnTo>
                  <a:pt x="4791" y="738"/>
                </a:lnTo>
                <a:lnTo>
                  <a:pt x="4790" y="736"/>
                </a:lnTo>
                <a:lnTo>
                  <a:pt x="4789" y="735"/>
                </a:lnTo>
                <a:lnTo>
                  <a:pt x="4785" y="734"/>
                </a:lnTo>
                <a:lnTo>
                  <a:pt x="4779" y="733"/>
                </a:lnTo>
                <a:lnTo>
                  <a:pt x="4770" y="732"/>
                </a:lnTo>
                <a:close/>
                <a:moveTo>
                  <a:pt x="9116" y="2943"/>
                </a:moveTo>
                <a:lnTo>
                  <a:pt x="9161" y="2918"/>
                </a:lnTo>
                <a:lnTo>
                  <a:pt x="9207" y="2896"/>
                </a:lnTo>
                <a:lnTo>
                  <a:pt x="9254" y="2875"/>
                </a:lnTo>
                <a:lnTo>
                  <a:pt x="9303" y="2856"/>
                </a:lnTo>
                <a:lnTo>
                  <a:pt x="9351" y="2838"/>
                </a:lnTo>
                <a:lnTo>
                  <a:pt x="9401" y="2822"/>
                </a:lnTo>
                <a:lnTo>
                  <a:pt x="9451" y="2808"/>
                </a:lnTo>
                <a:lnTo>
                  <a:pt x="9502" y="2795"/>
                </a:lnTo>
                <a:lnTo>
                  <a:pt x="9552" y="2786"/>
                </a:lnTo>
                <a:lnTo>
                  <a:pt x="9602" y="2777"/>
                </a:lnTo>
                <a:lnTo>
                  <a:pt x="9629" y="2773"/>
                </a:lnTo>
                <a:lnTo>
                  <a:pt x="9654" y="2771"/>
                </a:lnTo>
                <a:lnTo>
                  <a:pt x="9679" y="2769"/>
                </a:lnTo>
                <a:lnTo>
                  <a:pt x="9706" y="2767"/>
                </a:lnTo>
                <a:lnTo>
                  <a:pt x="9731" y="2765"/>
                </a:lnTo>
                <a:lnTo>
                  <a:pt x="9757" y="2764"/>
                </a:lnTo>
                <a:lnTo>
                  <a:pt x="9782" y="2765"/>
                </a:lnTo>
                <a:lnTo>
                  <a:pt x="9809" y="2765"/>
                </a:lnTo>
                <a:lnTo>
                  <a:pt x="9834" y="2767"/>
                </a:lnTo>
                <a:lnTo>
                  <a:pt x="9860" y="2769"/>
                </a:lnTo>
                <a:lnTo>
                  <a:pt x="9885" y="2772"/>
                </a:lnTo>
                <a:lnTo>
                  <a:pt x="9912" y="2775"/>
                </a:lnTo>
                <a:lnTo>
                  <a:pt x="9945" y="2780"/>
                </a:lnTo>
                <a:lnTo>
                  <a:pt x="9978" y="2788"/>
                </a:lnTo>
                <a:lnTo>
                  <a:pt x="10010" y="2797"/>
                </a:lnTo>
                <a:lnTo>
                  <a:pt x="10040" y="2808"/>
                </a:lnTo>
                <a:lnTo>
                  <a:pt x="10054" y="2814"/>
                </a:lnTo>
                <a:lnTo>
                  <a:pt x="10068" y="2820"/>
                </a:lnTo>
                <a:lnTo>
                  <a:pt x="10082" y="2828"/>
                </a:lnTo>
                <a:lnTo>
                  <a:pt x="10096" y="2834"/>
                </a:lnTo>
                <a:lnTo>
                  <a:pt x="10109" y="2842"/>
                </a:lnTo>
                <a:lnTo>
                  <a:pt x="10122" y="2851"/>
                </a:lnTo>
                <a:lnTo>
                  <a:pt x="10135" y="2859"/>
                </a:lnTo>
                <a:lnTo>
                  <a:pt x="10147" y="2868"/>
                </a:lnTo>
                <a:lnTo>
                  <a:pt x="10159" y="2877"/>
                </a:lnTo>
                <a:lnTo>
                  <a:pt x="10170" y="2888"/>
                </a:lnTo>
                <a:lnTo>
                  <a:pt x="10182" y="2898"/>
                </a:lnTo>
                <a:lnTo>
                  <a:pt x="10193" y="2909"/>
                </a:lnTo>
                <a:lnTo>
                  <a:pt x="10203" y="2920"/>
                </a:lnTo>
                <a:lnTo>
                  <a:pt x="10214" y="2932"/>
                </a:lnTo>
                <a:lnTo>
                  <a:pt x="10223" y="2944"/>
                </a:lnTo>
                <a:lnTo>
                  <a:pt x="10232" y="2956"/>
                </a:lnTo>
                <a:lnTo>
                  <a:pt x="10242" y="2970"/>
                </a:lnTo>
                <a:lnTo>
                  <a:pt x="10250" y="2983"/>
                </a:lnTo>
                <a:lnTo>
                  <a:pt x="10259" y="2997"/>
                </a:lnTo>
                <a:lnTo>
                  <a:pt x="10267" y="3011"/>
                </a:lnTo>
                <a:lnTo>
                  <a:pt x="10283" y="3042"/>
                </a:lnTo>
                <a:lnTo>
                  <a:pt x="10297" y="3073"/>
                </a:lnTo>
                <a:lnTo>
                  <a:pt x="10334" y="3046"/>
                </a:lnTo>
                <a:lnTo>
                  <a:pt x="10373" y="3019"/>
                </a:lnTo>
                <a:lnTo>
                  <a:pt x="10413" y="2993"/>
                </a:lnTo>
                <a:lnTo>
                  <a:pt x="10453" y="2969"/>
                </a:lnTo>
                <a:lnTo>
                  <a:pt x="10495" y="2946"/>
                </a:lnTo>
                <a:lnTo>
                  <a:pt x="10536" y="2924"/>
                </a:lnTo>
                <a:lnTo>
                  <a:pt x="10580" y="2903"/>
                </a:lnTo>
                <a:lnTo>
                  <a:pt x="10623" y="2884"/>
                </a:lnTo>
                <a:lnTo>
                  <a:pt x="10666" y="2866"/>
                </a:lnTo>
                <a:lnTo>
                  <a:pt x="10710" y="2849"/>
                </a:lnTo>
                <a:lnTo>
                  <a:pt x="10755" y="2834"/>
                </a:lnTo>
                <a:lnTo>
                  <a:pt x="10800" y="2820"/>
                </a:lnTo>
                <a:lnTo>
                  <a:pt x="10846" y="2808"/>
                </a:lnTo>
                <a:lnTo>
                  <a:pt x="10892" y="2797"/>
                </a:lnTo>
                <a:lnTo>
                  <a:pt x="10938" y="2788"/>
                </a:lnTo>
                <a:lnTo>
                  <a:pt x="10984" y="2780"/>
                </a:lnTo>
                <a:lnTo>
                  <a:pt x="11013" y="2776"/>
                </a:lnTo>
                <a:lnTo>
                  <a:pt x="11041" y="2773"/>
                </a:lnTo>
                <a:lnTo>
                  <a:pt x="11071" y="2771"/>
                </a:lnTo>
                <a:lnTo>
                  <a:pt x="11099" y="2769"/>
                </a:lnTo>
                <a:lnTo>
                  <a:pt x="11128" y="2768"/>
                </a:lnTo>
                <a:lnTo>
                  <a:pt x="11157" y="2767"/>
                </a:lnTo>
                <a:lnTo>
                  <a:pt x="11185" y="2767"/>
                </a:lnTo>
                <a:lnTo>
                  <a:pt x="11215" y="2769"/>
                </a:lnTo>
                <a:lnTo>
                  <a:pt x="11243" y="2771"/>
                </a:lnTo>
                <a:lnTo>
                  <a:pt x="11272" y="2774"/>
                </a:lnTo>
                <a:lnTo>
                  <a:pt x="11300" y="2777"/>
                </a:lnTo>
                <a:lnTo>
                  <a:pt x="11328" y="2782"/>
                </a:lnTo>
                <a:lnTo>
                  <a:pt x="11357" y="2789"/>
                </a:lnTo>
                <a:lnTo>
                  <a:pt x="11384" y="2797"/>
                </a:lnTo>
                <a:lnTo>
                  <a:pt x="11411" y="2806"/>
                </a:lnTo>
                <a:lnTo>
                  <a:pt x="11439" y="2816"/>
                </a:lnTo>
                <a:lnTo>
                  <a:pt x="11470" y="2831"/>
                </a:lnTo>
                <a:lnTo>
                  <a:pt x="11500" y="2847"/>
                </a:lnTo>
                <a:lnTo>
                  <a:pt x="11527" y="2865"/>
                </a:lnTo>
                <a:lnTo>
                  <a:pt x="11552" y="2884"/>
                </a:lnTo>
                <a:lnTo>
                  <a:pt x="11577" y="2903"/>
                </a:lnTo>
                <a:lnTo>
                  <a:pt x="11598" y="2924"/>
                </a:lnTo>
                <a:lnTo>
                  <a:pt x="11618" y="2946"/>
                </a:lnTo>
                <a:lnTo>
                  <a:pt x="11636" y="2968"/>
                </a:lnTo>
                <a:lnTo>
                  <a:pt x="11652" y="2991"/>
                </a:lnTo>
                <a:lnTo>
                  <a:pt x="11667" y="3016"/>
                </a:lnTo>
                <a:lnTo>
                  <a:pt x="11680" y="3041"/>
                </a:lnTo>
                <a:lnTo>
                  <a:pt x="11690" y="3067"/>
                </a:lnTo>
                <a:lnTo>
                  <a:pt x="11701" y="3093"/>
                </a:lnTo>
                <a:lnTo>
                  <a:pt x="11708" y="3121"/>
                </a:lnTo>
                <a:lnTo>
                  <a:pt x="11714" y="3148"/>
                </a:lnTo>
                <a:lnTo>
                  <a:pt x="11720" y="3176"/>
                </a:lnTo>
                <a:lnTo>
                  <a:pt x="11723" y="3204"/>
                </a:lnTo>
                <a:lnTo>
                  <a:pt x="11726" y="3234"/>
                </a:lnTo>
                <a:lnTo>
                  <a:pt x="11726" y="3262"/>
                </a:lnTo>
                <a:lnTo>
                  <a:pt x="11726" y="3292"/>
                </a:lnTo>
                <a:lnTo>
                  <a:pt x="11724" y="3321"/>
                </a:lnTo>
                <a:lnTo>
                  <a:pt x="11721" y="3351"/>
                </a:lnTo>
                <a:lnTo>
                  <a:pt x="11716" y="3381"/>
                </a:lnTo>
                <a:lnTo>
                  <a:pt x="11711" y="3411"/>
                </a:lnTo>
                <a:lnTo>
                  <a:pt x="11704" y="3440"/>
                </a:lnTo>
                <a:lnTo>
                  <a:pt x="11697" y="3471"/>
                </a:lnTo>
                <a:lnTo>
                  <a:pt x="11687" y="3500"/>
                </a:lnTo>
                <a:lnTo>
                  <a:pt x="11678" y="3529"/>
                </a:lnTo>
                <a:lnTo>
                  <a:pt x="11667" y="3558"/>
                </a:lnTo>
                <a:lnTo>
                  <a:pt x="11655" y="3587"/>
                </a:lnTo>
                <a:lnTo>
                  <a:pt x="11643" y="3615"/>
                </a:lnTo>
                <a:lnTo>
                  <a:pt x="11629" y="3644"/>
                </a:lnTo>
                <a:lnTo>
                  <a:pt x="10762" y="5326"/>
                </a:lnTo>
                <a:lnTo>
                  <a:pt x="10212" y="5326"/>
                </a:lnTo>
                <a:lnTo>
                  <a:pt x="11033" y="3732"/>
                </a:lnTo>
                <a:lnTo>
                  <a:pt x="11049" y="3701"/>
                </a:lnTo>
                <a:lnTo>
                  <a:pt x="11063" y="3668"/>
                </a:lnTo>
                <a:lnTo>
                  <a:pt x="11078" y="3633"/>
                </a:lnTo>
                <a:lnTo>
                  <a:pt x="11091" y="3598"/>
                </a:lnTo>
                <a:lnTo>
                  <a:pt x="11096" y="3580"/>
                </a:lnTo>
                <a:lnTo>
                  <a:pt x="11101" y="3563"/>
                </a:lnTo>
                <a:lnTo>
                  <a:pt x="11105" y="3545"/>
                </a:lnTo>
                <a:lnTo>
                  <a:pt x="11110" y="3528"/>
                </a:lnTo>
                <a:lnTo>
                  <a:pt x="11113" y="3510"/>
                </a:lnTo>
                <a:lnTo>
                  <a:pt x="11115" y="3493"/>
                </a:lnTo>
                <a:lnTo>
                  <a:pt x="11117" y="3476"/>
                </a:lnTo>
                <a:lnTo>
                  <a:pt x="11117" y="3459"/>
                </a:lnTo>
                <a:lnTo>
                  <a:pt x="11117" y="3443"/>
                </a:lnTo>
                <a:lnTo>
                  <a:pt x="11115" y="3428"/>
                </a:lnTo>
                <a:lnTo>
                  <a:pt x="11113" y="3412"/>
                </a:lnTo>
                <a:lnTo>
                  <a:pt x="11109" y="3397"/>
                </a:lnTo>
                <a:lnTo>
                  <a:pt x="11103" y="3383"/>
                </a:lnTo>
                <a:lnTo>
                  <a:pt x="11097" y="3371"/>
                </a:lnTo>
                <a:lnTo>
                  <a:pt x="11090" y="3358"/>
                </a:lnTo>
                <a:lnTo>
                  <a:pt x="11080" y="3346"/>
                </a:lnTo>
                <a:lnTo>
                  <a:pt x="11069" y="3336"/>
                </a:lnTo>
                <a:lnTo>
                  <a:pt x="11056" y="3325"/>
                </a:lnTo>
                <a:lnTo>
                  <a:pt x="11042" y="3317"/>
                </a:lnTo>
                <a:lnTo>
                  <a:pt x="11025" y="3310"/>
                </a:lnTo>
                <a:lnTo>
                  <a:pt x="11009" y="3303"/>
                </a:lnTo>
                <a:lnTo>
                  <a:pt x="10989" y="3298"/>
                </a:lnTo>
                <a:lnTo>
                  <a:pt x="10967" y="3294"/>
                </a:lnTo>
                <a:lnTo>
                  <a:pt x="10943" y="3291"/>
                </a:lnTo>
                <a:lnTo>
                  <a:pt x="10913" y="3291"/>
                </a:lnTo>
                <a:lnTo>
                  <a:pt x="10884" y="3292"/>
                </a:lnTo>
                <a:lnTo>
                  <a:pt x="10854" y="3295"/>
                </a:lnTo>
                <a:lnTo>
                  <a:pt x="10826" y="3298"/>
                </a:lnTo>
                <a:lnTo>
                  <a:pt x="10797" y="3303"/>
                </a:lnTo>
                <a:lnTo>
                  <a:pt x="10770" y="3310"/>
                </a:lnTo>
                <a:lnTo>
                  <a:pt x="10743" y="3317"/>
                </a:lnTo>
                <a:lnTo>
                  <a:pt x="10715" y="3324"/>
                </a:lnTo>
                <a:lnTo>
                  <a:pt x="10689" y="3334"/>
                </a:lnTo>
                <a:lnTo>
                  <a:pt x="10664" y="3344"/>
                </a:lnTo>
                <a:lnTo>
                  <a:pt x="10638" y="3356"/>
                </a:lnTo>
                <a:lnTo>
                  <a:pt x="10614" y="3369"/>
                </a:lnTo>
                <a:lnTo>
                  <a:pt x="10590" y="3382"/>
                </a:lnTo>
                <a:lnTo>
                  <a:pt x="10566" y="3397"/>
                </a:lnTo>
                <a:lnTo>
                  <a:pt x="10543" y="3412"/>
                </a:lnTo>
                <a:lnTo>
                  <a:pt x="10521" y="3428"/>
                </a:lnTo>
                <a:lnTo>
                  <a:pt x="10499" y="3446"/>
                </a:lnTo>
                <a:lnTo>
                  <a:pt x="10476" y="3462"/>
                </a:lnTo>
                <a:lnTo>
                  <a:pt x="10455" y="3481"/>
                </a:lnTo>
                <a:lnTo>
                  <a:pt x="10435" y="3500"/>
                </a:lnTo>
                <a:lnTo>
                  <a:pt x="10415" y="3520"/>
                </a:lnTo>
                <a:lnTo>
                  <a:pt x="10395" y="3541"/>
                </a:lnTo>
                <a:lnTo>
                  <a:pt x="10377" y="3563"/>
                </a:lnTo>
                <a:lnTo>
                  <a:pt x="10359" y="3585"/>
                </a:lnTo>
                <a:lnTo>
                  <a:pt x="10341" y="3608"/>
                </a:lnTo>
                <a:lnTo>
                  <a:pt x="10323" y="3631"/>
                </a:lnTo>
                <a:lnTo>
                  <a:pt x="10306" y="3654"/>
                </a:lnTo>
                <a:lnTo>
                  <a:pt x="10290" y="3679"/>
                </a:lnTo>
                <a:lnTo>
                  <a:pt x="10275" y="3703"/>
                </a:lnTo>
                <a:lnTo>
                  <a:pt x="10260" y="3728"/>
                </a:lnTo>
                <a:lnTo>
                  <a:pt x="10245" y="3753"/>
                </a:lnTo>
                <a:lnTo>
                  <a:pt x="10230" y="3780"/>
                </a:lnTo>
                <a:lnTo>
                  <a:pt x="9434" y="5326"/>
                </a:lnTo>
                <a:lnTo>
                  <a:pt x="8874" y="5326"/>
                </a:lnTo>
                <a:lnTo>
                  <a:pt x="9680" y="3763"/>
                </a:lnTo>
                <a:lnTo>
                  <a:pt x="9696" y="3729"/>
                </a:lnTo>
                <a:lnTo>
                  <a:pt x="9712" y="3694"/>
                </a:lnTo>
                <a:lnTo>
                  <a:pt x="9728" y="3657"/>
                </a:lnTo>
                <a:lnTo>
                  <a:pt x="9741" y="3619"/>
                </a:lnTo>
                <a:lnTo>
                  <a:pt x="9748" y="3601"/>
                </a:lnTo>
                <a:lnTo>
                  <a:pt x="9753" y="3582"/>
                </a:lnTo>
                <a:lnTo>
                  <a:pt x="9758" y="3563"/>
                </a:lnTo>
                <a:lnTo>
                  <a:pt x="9762" y="3544"/>
                </a:lnTo>
                <a:lnTo>
                  <a:pt x="9767" y="3525"/>
                </a:lnTo>
                <a:lnTo>
                  <a:pt x="9769" y="3506"/>
                </a:lnTo>
                <a:lnTo>
                  <a:pt x="9771" y="3488"/>
                </a:lnTo>
                <a:lnTo>
                  <a:pt x="9772" y="3470"/>
                </a:lnTo>
                <a:lnTo>
                  <a:pt x="9772" y="3453"/>
                </a:lnTo>
                <a:lnTo>
                  <a:pt x="9770" y="3436"/>
                </a:lnTo>
                <a:lnTo>
                  <a:pt x="9768" y="3419"/>
                </a:lnTo>
                <a:lnTo>
                  <a:pt x="9763" y="3403"/>
                </a:lnTo>
                <a:lnTo>
                  <a:pt x="9758" y="3389"/>
                </a:lnTo>
                <a:lnTo>
                  <a:pt x="9752" y="3375"/>
                </a:lnTo>
                <a:lnTo>
                  <a:pt x="9743" y="3361"/>
                </a:lnTo>
                <a:lnTo>
                  <a:pt x="9734" y="3349"/>
                </a:lnTo>
                <a:lnTo>
                  <a:pt x="9722" y="3338"/>
                </a:lnTo>
                <a:lnTo>
                  <a:pt x="9709" y="3327"/>
                </a:lnTo>
                <a:lnTo>
                  <a:pt x="9694" y="3318"/>
                </a:lnTo>
                <a:lnTo>
                  <a:pt x="9677" y="3310"/>
                </a:lnTo>
                <a:lnTo>
                  <a:pt x="9658" y="3303"/>
                </a:lnTo>
                <a:lnTo>
                  <a:pt x="9637" y="3298"/>
                </a:lnTo>
                <a:lnTo>
                  <a:pt x="9614" y="3294"/>
                </a:lnTo>
                <a:lnTo>
                  <a:pt x="9589" y="3291"/>
                </a:lnTo>
                <a:lnTo>
                  <a:pt x="9556" y="3291"/>
                </a:lnTo>
                <a:lnTo>
                  <a:pt x="9525" y="3293"/>
                </a:lnTo>
                <a:lnTo>
                  <a:pt x="9493" y="3296"/>
                </a:lnTo>
                <a:lnTo>
                  <a:pt x="9463" y="3300"/>
                </a:lnTo>
                <a:lnTo>
                  <a:pt x="9433" y="3306"/>
                </a:lnTo>
                <a:lnTo>
                  <a:pt x="9404" y="3313"/>
                </a:lnTo>
                <a:lnTo>
                  <a:pt x="9375" y="3322"/>
                </a:lnTo>
                <a:lnTo>
                  <a:pt x="9348" y="3332"/>
                </a:lnTo>
                <a:lnTo>
                  <a:pt x="9322" y="3343"/>
                </a:lnTo>
                <a:lnTo>
                  <a:pt x="9295" y="3355"/>
                </a:lnTo>
                <a:lnTo>
                  <a:pt x="9270" y="3369"/>
                </a:lnTo>
                <a:lnTo>
                  <a:pt x="9246" y="3383"/>
                </a:lnTo>
                <a:lnTo>
                  <a:pt x="9222" y="3399"/>
                </a:lnTo>
                <a:lnTo>
                  <a:pt x="9198" y="3415"/>
                </a:lnTo>
                <a:lnTo>
                  <a:pt x="9175" y="3433"/>
                </a:lnTo>
                <a:lnTo>
                  <a:pt x="9153" y="3452"/>
                </a:lnTo>
                <a:lnTo>
                  <a:pt x="9131" y="3471"/>
                </a:lnTo>
                <a:lnTo>
                  <a:pt x="9110" y="3491"/>
                </a:lnTo>
                <a:lnTo>
                  <a:pt x="9090" y="3512"/>
                </a:lnTo>
                <a:lnTo>
                  <a:pt x="9070" y="3534"/>
                </a:lnTo>
                <a:lnTo>
                  <a:pt x="9050" y="3556"/>
                </a:lnTo>
                <a:lnTo>
                  <a:pt x="9031" y="3579"/>
                </a:lnTo>
                <a:lnTo>
                  <a:pt x="9013" y="3604"/>
                </a:lnTo>
                <a:lnTo>
                  <a:pt x="8996" y="3628"/>
                </a:lnTo>
                <a:lnTo>
                  <a:pt x="8978" y="3653"/>
                </a:lnTo>
                <a:lnTo>
                  <a:pt x="8961" y="3679"/>
                </a:lnTo>
                <a:lnTo>
                  <a:pt x="8944" y="3705"/>
                </a:lnTo>
                <a:lnTo>
                  <a:pt x="8928" y="3731"/>
                </a:lnTo>
                <a:lnTo>
                  <a:pt x="8897" y="3785"/>
                </a:lnTo>
                <a:lnTo>
                  <a:pt x="8867" y="3840"/>
                </a:lnTo>
                <a:lnTo>
                  <a:pt x="8101" y="5326"/>
                </a:lnTo>
                <a:lnTo>
                  <a:pt x="7552" y="5326"/>
                </a:lnTo>
                <a:lnTo>
                  <a:pt x="8442" y="3596"/>
                </a:lnTo>
                <a:lnTo>
                  <a:pt x="8457" y="3570"/>
                </a:lnTo>
                <a:lnTo>
                  <a:pt x="8472" y="3544"/>
                </a:lnTo>
                <a:lnTo>
                  <a:pt x="8488" y="3518"/>
                </a:lnTo>
                <a:lnTo>
                  <a:pt x="8503" y="3493"/>
                </a:lnTo>
                <a:lnTo>
                  <a:pt x="8520" y="3468"/>
                </a:lnTo>
                <a:lnTo>
                  <a:pt x="8537" y="3443"/>
                </a:lnTo>
                <a:lnTo>
                  <a:pt x="8554" y="3419"/>
                </a:lnTo>
                <a:lnTo>
                  <a:pt x="8572" y="3395"/>
                </a:lnTo>
                <a:lnTo>
                  <a:pt x="8591" y="3372"/>
                </a:lnTo>
                <a:lnTo>
                  <a:pt x="8609" y="3349"/>
                </a:lnTo>
                <a:lnTo>
                  <a:pt x="8629" y="3326"/>
                </a:lnTo>
                <a:lnTo>
                  <a:pt x="8647" y="3304"/>
                </a:lnTo>
                <a:lnTo>
                  <a:pt x="8667" y="3282"/>
                </a:lnTo>
                <a:lnTo>
                  <a:pt x="8689" y="3261"/>
                </a:lnTo>
                <a:lnTo>
                  <a:pt x="8710" y="3240"/>
                </a:lnTo>
                <a:lnTo>
                  <a:pt x="8731" y="3219"/>
                </a:lnTo>
                <a:lnTo>
                  <a:pt x="8752" y="3199"/>
                </a:lnTo>
                <a:lnTo>
                  <a:pt x="8774" y="3179"/>
                </a:lnTo>
                <a:lnTo>
                  <a:pt x="8797" y="3160"/>
                </a:lnTo>
                <a:lnTo>
                  <a:pt x="8819" y="3141"/>
                </a:lnTo>
                <a:lnTo>
                  <a:pt x="8865" y="3104"/>
                </a:lnTo>
                <a:lnTo>
                  <a:pt x="8914" y="3068"/>
                </a:lnTo>
                <a:lnTo>
                  <a:pt x="8962" y="3034"/>
                </a:lnTo>
                <a:lnTo>
                  <a:pt x="9012" y="3003"/>
                </a:lnTo>
                <a:lnTo>
                  <a:pt x="9063" y="2971"/>
                </a:lnTo>
                <a:lnTo>
                  <a:pt x="9116" y="2943"/>
                </a:lnTo>
                <a:close/>
                <a:moveTo>
                  <a:pt x="12444" y="2791"/>
                </a:moveTo>
                <a:lnTo>
                  <a:pt x="13824" y="2791"/>
                </a:lnTo>
                <a:lnTo>
                  <a:pt x="13857" y="2791"/>
                </a:lnTo>
                <a:lnTo>
                  <a:pt x="13890" y="2794"/>
                </a:lnTo>
                <a:lnTo>
                  <a:pt x="13924" y="2797"/>
                </a:lnTo>
                <a:lnTo>
                  <a:pt x="13958" y="2802"/>
                </a:lnTo>
                <a:lnTo>
                  <a:pt x="13974" y="2806"/>
                </a:lnTo>
                <a:lnTo>
                  <a:pt x="13989" y="2810"/>
                </a:lnTo>
                <a:lnTo>
                  <a:pt x="14005" y="2814"/>
                </a:lnTo>
                <a:lnTo>
                  <a:pt x="14021" y="2818"/>
                </a:lnTo>
                <a:lnTo>
                  <a:pt x="14036" y="2823"/>
                </a:lnTo>
                <a:lnTo>
                  <a:pt x="14050" y="2830"/>
                </a:lnTo>
                <a:lnTo>
                  <a:pt x="14064" y="2836"/>
                </a:lnTo>
                <a:lnTo>
                  <a:pt x="14078" y="2844"/>
                </a:lnTo>
                <a:lnTo>
                  <a:pt x="14091" y="2851"/>
                </a:lnTo>
                <a:lnTo>
                  <a:pt x="14103" y="2859"/>
                </a:lnTo>
                <a:lnTo>
                  <a:pt x="14116" y="2869"/>
                </a:lnTo>
                <a:lnTo>
                  <a:pt x="14126" y="2878"/>
                </a:lnTo>
                <a:lnTo>
                  <a:pt x="14137" y="2890"/>
                </a:lnTo>
                <a:lnTo>
                  <a:pt x="14146" y="2900"/>
                </a:lnTo>
                <a:lnTo>
                  <a:pt x="14154" y="2913"/>
                </a:lnTo>
                <a:lnTo>
                  <a:pt x="14162" y="2926"/>
                </a:lnTo>
                <a:lnTo>
                  <a:pt x="14168" y="2939"/>
                </a:lnTo>
                <a:lnTo>
                  <a:pt x="14174" y="2954"/>
                </a:lnTo>
                <a:lnTo>
                  <a:pt x="14179" y="2970"/>
                </a:lnTo>
                <a:lnTo>
                  <a:pt x="14182" y="2987"/>
                </a:lnTo>
                <a:lnTo>
                  <a:pt x="14184" y="3004"/>
                </a:lnTo>
                <a:lnTo>
                  <a:pt x="14186" y="3022"/>
                </a:lnTo>
                <a:lnTo>
                  <a:pt x="14185" y="3042"/>
                </a:lnTo>
                <a:lnTo>
                  <a:pt x="14184" y="3062"/>
                </a:lnTo>
                <a:lnTo>
                  <a:pt x="14181" y="3079"/>
                </a:lnTo>
                <a:lnTo>
                  <a:pt x="14177" y="3095"/>
                </a:lnTo>
                <a:lnTo>
                  <a:pt x="14172" y="3112"/>
                </a:lnTo>
                <a:lnTo>
                  <a:pt x="14167" y="3129"/>
                </a:lnTo>
                <a:lnTo>
                  <a:pt x="14162" y="3145"/>
                </a:lnTo>
                <a:lnTo>
                  <a:pt x="14156" y="3162"/>
                </a:lnTo>
                <a:lnTo>
                  <a:pt x="14149" y="3178"/>
                </a:lnTo>
                <a:lnTo>
                  <a:pt x="14142" y="3194"/>
                </a:lnTo>
                <a:lnTo>
                  <a:pt x="14126" y="3224"/>
                </a:lnTo>
                <a:lnTo>
                  <a:pt x="14108" y="3254"/>
                </a:lnTo>
                <a:lnTo>
                  <a:pt x="14088" y="3283"/>
                </a:lnTo>
                <a:lnTo>
                  <a:pt x="14067" y="3312"/>
                </a:lnTo>
                <a:lnTo>
                  <a:pt x="14045" y="3339"/>
                </a:lnTo>
                <a:lnTo>
                  <a:pt x="14022" y="3365"/>
                </a:lnTo>
                <a:lnTo>
                  <a:pt x="13998" y="3391"/>
                </a:lnTo>
                <a:lnTo>
                  <a:pt x="13972" y="3416"/>
                </a:lnTo>
                <a:lnTo>
                  <a:pt x="13947" y="3440"/>
                </a:lnTo>
                <a:lnTo>
                  <a:pt x="13921" y="3463"/>
                </a:lnTo>
                <a:lnTo>
                  <a:pt x="13895" y="3485"/>
                </a:lnTo>
                <a:lnTo>
                  <a:pt x="13869" y="3507"/>
                </a:lnTo>
                <a:lnTo>
                  <a:pt x="12161" y="4798"/>
                </a:lnTo>
                <a:lnTo>
                  <a:pt x="13471" y="4798"/>
                </a:lnTo>
                <a:lnTo>
                  <a:pt x="13198" y="5326"/>
                </a:lnTo>
                <a:lnTo>
                  <a:pt x="11599" y="5326"/>
                </a:lnTo>
                <a:lnTo>
                  <a:pt x="11582" y="5326"/>
                </a:lnTo>
                <a:lnTo>
                  <a:pt x="11565" y="5325"/>
                </a:lnTo>
                <a:lnTo>
                  <a:pt x="11549" y="5323"/>
                </a:lnTo>
                <a:lnTo>
                  <a:pt x="11533" y="5320"/>
                </a:lnTo>
                <a:lnTo>
                  <a:pt x="11518" y="5317"/>
                </a:lnTo>
                <a:lnTo>
                  <a:pt x="11502" y="5314"/>
                </a:lnTo>
                <a:lnTo>
                  <a:pt x="11487" y="5309"/>
                </a:lnTo>
                <a:lnTo>
                  <a:pt x="11472" y="5303"/>
                </a:lnTo>
                <a:lnTo>
                  <a:pt x="11459" y="5297"/>
                </a:lnTo>
                <a:lnTo>
                  <a:pt x="11445" y="5290"/>
                </a:lnTo>
                <a:lnTo>
                  <a:pt x="11433" y="5281"/>
                </a:lnTo>
                <a:lnTo>
                  <a:pt x="11420" y="5272"/>
                </a:lnTo>
                <a:lnTo>
                  <a:pt x="11407" y="5261"/>
                </a:lnTo>
                <a:lnTo>
                  <a:pt x="11396" y="5249"/>
                </a:lnTo>
                <a:lnTo>
                  <a:pt x="11385" y="5237"/>
                </a:lnTo>
                <a:lnTo>
                  <a:pt x="11375" y="5223"/>
                </a:lnTo>
                <a:lnTo>
                  <a:pt x="11367" y="5209"/>
                </a:lnTo>
                <a:lnTo>
                  <a:pt x="11361" y="5197"/>
                </a:lnTo>
                <a:lnTo>
                  <a:pt x="11356" y="5183"/>
                </a:lnTo>
                <a:lnTo>
                  <a:pt x="11352" y="5170"/>
                </a:lnTo>
                <a:lnTo>
                  <a:pt x="11348" y="5157"/>
                </a:lnTo>
                <a:lnTo>
                  <a:pt x="11345" y="5143"/>
                </a:lnTo>
                <a:lnTo>
                  <a:pt x="11344" y="5130"/>
                </a:lnTo>
                <a:lnTo>
                  <a:pt x="11344" y="5117"/>
                </a:lnTo>
                <a:lnTo>
                  <a:pt x="11344" y="5103"/>
                </a:lnTo>
                <a:lnTo>
                  <a:pt x="11345" y="5090"/>
                </a:lnTo>
                <a:lnTo>
                  <a:pt x="11346" y="5077"/>
                </a:lnTo>
                <a:lnTo>
                  <a:pt x="11348" y="5063"/>
                </a:lnTo>
                <a:lnTo>
                  <a:pt x="11356" y="5035"/>
                </a:lnTo>
                <a:lnTo>
                  <a:pt x="11364" y="5007"/>
                </a:lnTo>
                <a:lnTo>
                  <a:pt x="11379" y="4974"/>
                </a:lnTo>
                <a:lnTo>
                  <a:pt x="11395" y="4942"/>
                </a:lnTo>
                <a:lnTo>
                  <a:pt x="11414" y="4909"/>
                </a:lnTo>
                <a:lnTo>
                  <a:pt x="11434" y="4877"/>
                </a:lnTo>
                <a:lnTo>
                  <a:pt x="11456" y="4846"/>
                </a:lnTo>
                <a:lnTo>
                  <a:pt x="11479" y="4815"/>
                </a:lnTo>
                <a:lnTo>
                  <a:pt x="11503" y="4786"/>
                </a:lnTo>
                <a:lnTo>
                  <a:pt x="11529" y="4756"/>
                </a:lnTo>
                <a:lnTo>
                  <a:pt x="11556" y="4728"/>
                </a:lnTo>
                <a:lnTo>
                  <a:pt x="11583" y="4700"/>
                </a:lnTo>
                <a:lnTo>
                  <a:pt x="11610" y="4674"/>
                </a:lnTo>
                <a:lnTo>
                  <a:pt x="11639" y="4649"/>
                </a:lnTo>
                <a:lnTo>
                  <a:pt x="11668" y="4624"/>
                </a:lnTo>
                <a:lnTo>
                  <a:pt x="11697" y="4600"/>
                </a:lnTo>
                <a:lnTo>
                  <a:pt x="11725" y="4578"/>
                </a:lnTo>
                <a:lnTo>
                  <a:pt x="11753" y="4557"/>
                </a:lnTo>
                <a:lnTo>
                  <a:pt x="13396" y="3319"/>
                </a:lnTo>
                <a:lnTo>
                  <a:pt x="12172" y="3319"/>
                </a:lnTo>
                <a:lnTo>
                  <a:pt x="12444" y="2791"/>
                </a:lnTo>
                <a:close/>
                <a:moveTo>
                  <a:pt x="15417" y="5325"/>
                </a:moveTo>
                <a:lnTo>
                  <a:pt x="16162" y="3867"/>
                </a:lnTo>
                <a:lnTo>
                  <a:pt x="16175" y="3843"/>
                </a:lnTo>
                <a:lnTo>
                  <a:pt x="16186" y="3818"/>
                </a:lnTo>
                <a:lnTo>
                  <a:pt x="16197" y="3791"/>
                </a:lnTo>
                <a:lnTo>
                  <a:pt x="16206" y="3766"/>
                </a:lnTo>
                <a:lnTo>
                  <a:pt x="16215" y="3740"/>
                </a:lnTo>
                <a:lnTo>
                  <a:pt x="16222" y="3713"/>
                </a:lnTo>
                <a:lnTo>
                  <a:pt x="16229" y="3686"/>
                </a:lnTo>
                <a:lnTo>
                  <a:pt x="16234" y="3659"/>
                </a:lnTo>
                <a:lnTo>
                  <a:pt x="16235" y="3637"/>
                </a:lnTo>
                <a:lnTo>
                  <a:pt x="16236" y="3618"/>
                </a:lnTo>
                <a:lnTo>
                  <a:pt x="16235" y="3599"/>
                </a:lnTo>
                <a:lnTo>
                  <a:pt x="16234" y="3580"/>
                </a:lnTo>
                <a:lnTo>
                  <a:pt x="16232" y="3563"/>
                </a:lnTo>
                <a:lnTo>
                  <a:pt x="16227" y="3546"/>
                </a:lnTo>
                <a:lnTo>
                  <a:pt x="16223" y="3529"/>
                </a:lnTo>
                <a:lnTo>
                  <a:pt x="16218" y="3513"/>
                </a:lnTo>
                <a:lnTo>
                  <a:pt x="16213" y="3498"/>
                </a:lnTo>
                <a:lnTo>
                  <a:pt x="16205" y="3483"/>
                </a:lnTo>
                <a:lnTo>
                  <a:pt x="16198" y="3470"/>
                </a:lnTo>
                <a:lnTo>
                  <a:pt x="16189" y="3456"/>
                </a:lnTo>
                <a:lnTo>
                  <a:pt x="16180" y="3443"/>
                </a:lnTo>
                <a:lnTo>
                  <a:pt x="16170" y="3432"/>
                </a:lnTo>
                <a:lnTo>
                  <a:pt x="16159" y="3420"/>
                </a:lnTo>
                <a:lnTo>
                  <a:pt x="16148" y="3410"/>
                </a:lnTo>
                <a:lnTo>
                  <a:pt x="16136" y="3399"/>
                </a:lnTo>
                <a:lnTo>
                  <a:pt x="16123" y="3389"/>
                </a:lnTo>
                <a:lnTo>
                  <a:pt x="16110" y="3380"/>
                </a:lnTo>
                <a:lnTo>
                  <a:pt x="16096" y="3371"/>
                </a:lnTo>
                <a:lnTo>
                  <a:pt x="16081" y="3362"/>
                </a:lnTo>
                <a:lnTo>
                  <a:pt x="16067" y="3355"/>
                </a:lnTo>
                <a:lnTo>
                  <a:pt x="16052" y="3347"/>
                </a:lnTo>
                <a:lnTo>
                  <a:pt x="16036" y="3341"/>
                </a:lnTo>
                <a:lnTo>
                  <a:pt x="16019" y="3335"/>
                </a:lnTo>
                <a:lnTo>
                  <a:pt x="16002" y="3330"/>
                </a:lnTo>
                <a:lnTo>
                  <a:pt x="15986" y="3324"/>
                </a:lnTo>
                <a:lnTo>
                  <a:pt x="15969" y="3320"/>
                </a:lnTo>
                <a:lnTo>
                  <a:pt x="15933" y="3312"/>
                </a:lnTo>
                <a:lnTo>
                  <a:pt x="15897" y="3305"/>
                </a:lnTo>
                <a:lnTo>
                  <a:pt x="15864" y="3302"/>
                </a:lnTo>
                <a:lnTo>
                  <a:pt x="15831" y="3300"/>
                </a:lnTo>
                <a:lnTo>
                  <a:pt x="15798" y="3298"/>
                </a:lnTo>
                <a:lnTo>
                  <a:pt x="15766" y="3298"/>
                </a:lnTo>
                <a:lnTo>
                  <a:pt x="15733" y="3299"/>
                </a:lnTo>
                <a:lnTo>
                  <a:pt x="15701" y="3300"/>
                </a:lnTo>
                <a:lnTo>
                  <a:pt x="15668" y="3303"/>
                </a:lnTo>
                <a:lnTo>
                  <a:pt x="15636" y="3306"/>
                </a:lnTo>
                <a:lnTo>
                  <a:pt x="15605" y="3312"/>
                </a:lnTo>
                <a:lnTo>
                  <a:pt x="15572" y="3317"/>
                </a:lnTo>
                <a:lnTo>
                  <a:pt x="15541" y="3324"/>
                </a:lnTo>
                <a:lnTo>
                  <a:pt x="15509" y="3332"/>
                </a:lnTo>
                <a:lnTo>
                  <a:pt x="15478" y="3340"/>
                </a:lnTo>
                <a:lnTo>
                  <a:pt x="15446" y="3350"/>
                </a:lnTo>
                <a:lnTo>
                  <a:pt x="15414" y="3360"/>
                </a:lnTo>
                <a:lnTo>
                  <a:pt x="15383" y="3372"/>
                </a:lnTo>
                <a:lnTo>
                  <a:pt x="15336" y="3392"/>
                </a:lnTo>
                <a:lnTo>
                  <a:pt x="15289" y="3413"/>
                </a:lnTo>
                <a:lnTo>
                  <a:pt x="15243" y="3436"/>
                </a:lnTo>
                <a:lnTo>
                  <a:pt x="15199" y="3460"/>
                </a:lnTo>
                <a:lnTo>
                  <a:pt x="15155" y="3486"/>
                </a:lnTo>
                <a:lnTo>
                  <a:pt x="15113" y="3513"/>
                </a:lnTo>
                <a:lnTo>
                  <a:pt x="15072" y="3541"/>
                </a:lnTo>
                <a:lnTo>
                  <a:pt x="15031" y="3571"/>
                </a:lnTo>
                <a:lnTo>
                  <a:pt x="14992" y="3603"/>
                </a:lnTo>
                <a:lnTo>
                  <a:pt x="14953" y="3635"/>
                </a:lnTo>
                <a:lnTo>
                  <a:pt x="14916" y="3669"/>
                </a:lnTo>
                <a:lnTo>
                  <a:pt x="14879" y="3705"/>
                </a:lnTo>
                <a:lnTo>
                  <a:pt x="14844" y="3742"/>
                </a:lnTo>
                <a:lnTo>
                  <a:pt x="14811" y="3781"/>
                </a:lnTo>
                <a:lnTo>
                  <a:pt x="14778" y="3820"/>
                </a:lnTo>
                <a:lnTo>
                  <a:pt x="14747" y="3861"/>
                </a:lnTo>
                <a:lnTo>
                  <a:pt x="14721" y="3897"/>
                </a:lnTo>
                <a:lnTo>
                  <a:pt x="14696" y="3935"/>
                </a:lnTo>
                <a:lnTo>
                  <a:pt x="14671" y="3974"/>
                </a:lnTo>
                <a:lnTo>
                  <a:pt x="14647" y="4014"/>
                </a:lnTo>
                <a:lnTo>
                  <a:pt x="14622" y="4055"/>
                </a:lnTo>
                <a:lnTo>
                  <a:pt x="14600" y="4097"/>
                </a:lnTo>
                <a:lnTo>
                  <a:pt x="14579" y="4141"/>
                </a:lnTo>
                <a:lnTo>
                  <a:pt x="14559" y="4185"/>
                </a:lnTo>
                <a:lnTo>
                  <a:pt x="14551" y="4207"/>
                </a:lnTo>
                <a:lnTo>
                  <a:pt x="14543" y="4230"/>
                </a:lnTo>
                <a:lnTo>
                  <a:pt x="14534" y="4252"/>
                </a:lnTo>
                <a:lnTo>
                  <a:pt x="14527" y="4274"/>
                </a:lnTo>
                <a:lnTo>
                  <a:pt x="14520" y="4297"/>
                </a:lnTo>
                <a:lnTo>
                  <a:pt x="14514" y="4321"/>
                </a:lnTo>
                <a:lnTo>
                  <a:pt x="14509" y="4343"/>
                </a:lnTo>
                <a:lnTo>
                  <a:pt x="14504" y="4366"/>
                </a:lnTo>
                <a:lnTo>
                  <a:pt x="14499" y="4389"/>
                </a:lnTo>
                <a:lnTo>
                  <a:pt x="14496" y="4412"/>
                </a:lnTo>
                <a:lnTo>
                  <a:pt x="14494" y="4434"/>
                </a:lnTo>
                <a:lnTo>
                  <a:pt x="14493" y="4458"/>
                </a:lnTo>
                <a:lnTo>
                  <a:pt x="14492" y="4481"/>
                </a:lnTo>
                <a:lnTo>
                  <a:pt x="14492" y="4503"/>
                </a:lnTo>
                <a:lnTo>
                  <a:pt x="14493" y="4526"/>
                </a:lnTo>
                <a:lnTo>
                  <a:pt x="14496" y="4549"/>
                </a:lnTo>
                <a:lnTo>
                  <a:pt x="14499" y="4568"/>
                </a:lnTo>
                <a:lnTo>
                  <a:pt x="14504" y="4587"/>
                </a:lnTo>
                <a:lnTo>
                  <a:pt x="14508" y="4605"/>
                </a:lnTo>
                <a:lnTo>
                  <a:pt x="14514" y="4622"/>
                </a:lnTo>
                <a:lnTo>
                  <a:pt x="14520" y="4639"/>
                </a:lnTo>
                <a:lnTo>
                  <a:pt x="14527" y="4655"/>
                </a:lnTo>
                <a:lnTo>
                  <a:pt x="14534" y="4670"/>
                </a:lnTo>
                <a:lnTo>
                  <a:pt x="14543" y="4684"/>
                </a:lnTo>
                <a:lnTo>
                  <a:pt x="14551" y="4698"/>
                </a:lnTo>
                <a:lnTo>
                  <a:pt x="14560" y="4712"/>
                </a:lnTo>
                <a:lnTo>
                  <a:pt x="14571" y="4724"/>
                </a:lnTo>
                <a:lnTo>
                  <a:pt x="14581" y="4736"/>
                </a:lnTo>
                <a:lnTo>
                  <a:pt x="14592" y="4748"/>
                </a:lnTo>
                <a:lnTo>
                  <a:pt x="14604" y="4758"/>
                </a:lnTo>
                <a:lnTo>
                  <a:pt x="14616" y="4769"/>
                </a:lnTo>
                <a:lnTo>
                  <a:pt x="14629" y="4778"/>
                </a:lnTo>
                <a:lnTo>
                  <a:pt x="14641" y="4787"/>
                </a:lnTo>
                <a:lnTo>
                  <a:pt x="14655" y="4795"/>
                </a:lnTo>
                <a:lnTo>
                  <a:pt x="14670" y="4804"/>
                </a:lnTo>
                <a:lnTo>
                  <a:pt x="14683" y="4810"/>
                </a:lnTo>
                <a:lnTo>
                  <a:pt x="14698" y="4817"/>
                </a:lnTo>
                <a:lnTo>
                  <a:pt x="14714" y="4822"/>
                </a:lnTo>
                <a:lnTo>
                  <a:pt x="14730" y="4828"/>
                </a:lnTo>
                <a:lnTo>
                  <a:pt x="14746" y="4833"/>
                </a:lnTo>
                <a:lnTo>
                  <a:pt x="14762" y="4837"/>
                </a:lnTo>
                <a:lnTo>
                  <a:pt x="14779" y="4841"/>
                </a:lnTo>
                <a:lnTo>
                  <a:pt x="14796" y="4845"/>
                </a:lnTo>
                <a:lnTo>
                  <a:pt x="14814" y="4848"/>
                </a:lnTo>
                <a:lnTo>
                  <a:pt x="14850" y="4852"/>
                </a:lnTo>
                <a:lnTo>
                  <a:pt x="14886" y="4854"/>
                </a:lnTo>
                <a:lnTo>
                  <a:pt x="14914" y="4854"/>
                </a:lnTo>
                <a:lnTo>
                  <a:pt x="14941" y="4853"/>
                </a:lnTo>
                <a:lnTo>
                  <a:pt x="14967" y="4851"/>
                </a:lnTo>
                <a:lnTo>
                  <a:pt x="14995" y="4848"/>
                </a:lnTo>
                <a:lnTo>
                  <a:pt x="15021" y="4845"/>
                </a:lnTo>
                <a:lnTo>
                  <a:pt x="15046" y="4839"/>
                </a:lnTo>
                <a:lnTo>
                  <a:pt x="15073" y="4834"/>
                </a:lnTo>
                <a:lnTo>
                  <a:pt x="15099" y="4828"/>
                </a:lnTo>
                <a:lnTo>
                  <a:pt x="15124" y="4821"/>
                </a:lnTo>
                <a:lnTo>
                  <a:pt x="15149" y="4813"/>
                </a:lnTo>
                <a:lnTo>
                  <a:pt x="15175" y="4805"/>
                </a:lnTo>
                <a:lnTo>
                  <a:pt x="15200" y="4796"/>
                </a:lnTo>
                <a:lnTo>
                  <a:pt x="15224" y="4787"/>
                </a:lnTo>
                <a:lnTo>
                  <a:pt x="15249" y="4776"/>
                </a:lnTo>
                <a:lnTo>
                  <a:pt x="15274" y="4766"/>
                </a:lnTo>
                <a:lnTo>
                  <a:pt x="15298" y="4754"/>
                </a:lnTo>
                <a:lnTo>
                  <a:pt x="15346" y="4730"/>
                </a:lnTo>
                <a:lnTo>
                  <a:pt x="15393" y="4704"/>
                </a:lnTo>
                <a:lnTo>
                  <a:pt x="15440" y="4676"/>
                </a:lnTo>
                <a:lnTo>
                  <a:pt x="15486" y="4647"/>
                </a:lnTo>
                <a:lnTo>
                  <a:pt x="15531" y="4618"/>
                </a:lnTo>
                <a:lnTo>
                  <a:pt x="15575" y="4586"/>
                </a:lnTo>
                <a:lnTo>
                  <a:pt x="15620" y="4555"/>
                </a:lnTo>
                <a:lnTo>
                  <a:pt x="15664" y="4523"/>
                </a:lnTo>
                <a:lnTo>
                  <a:pt x="15318" y="5202"/>
                </a:lnTo>
                <a:lnTo>
                  <a:pt x="15265" y="5226"/>
                </a:lnTo>
                <a:lnTo>
                  <a:pt x="15214" y="5251"/>
                </a:lnTo>
                <a:lnTo>
                  <a:pt x="15162" y="5273"/>
                </a:lnTo>
                <a:lnTo>
                  <a:pt x="15109" y="5293"/>
                </a:lnTo>
                <a:lnTo>
                  <a:pt x="15083" y="5302"/>
                </a:lnTo>
                <a:lnTo>
                  <a:pt x="15056" y="5312"/>
                </a:lnTo>
                <a:lnTo>
                  <a:pt x="15030" y="5320"/>
                </a:lnTo>
                <a:lnTo>
                  <a:pt x="15002" y="5329"/>
                </a:lnTo>
                <a:lnTo>
                  <a:pt x="14975" y="5336"/>
                </a:lnTo>
                <a:lnTo>
                  <a:pt x="14946" y="5343"/>
                </a:lnTo>
                <a:lnTo>
                  <a:pt x="14918" y="5350"/>
                </a:lnTo>
                <a:lnTo>
                  <a:pt x="14890" y="5355"/>
                </a:lnTo>
                <a:lnTo>
                  <a:pt x="14857" y="5360"/>
                </a:lnTo>
                <a:lnTo>
                  <a:pt x="14823" y="5365"/>
                </a:lnTo>
                <a:lnTo>
                  <a:pt x="14790" y="5369"/>
                </a:lnTo>
                <a:lnTo>
                  <a:pt x="14756" y="5372"/>
                </a:lnTo>
                <a:lnTo>
                  <a:pt x="14721" y="5374"/>
                </a:lnTo>
                <a:lnTo>
                  <a:pt x="14688" y="5376"/>
                </a:lnTo>
                <a:lnTo>
                  <a:pt x="14654" y="5376"/>
                </a:lnTo>
                <a:lnTo>
                  <a:pt x="14620" y="5376"/>
                </a:lnTo>
                <a:lnTo>
                  <a:pt x="14586" y="5374"/>
                </a:lnTo>
                <a:lnTo>
                  <a:pt x="14552" y="5372"/>
                </a:lnTo>
                <a:lnTo>
                  <a:pt x="14518" y="5368"/>
                </a:lnTo>
                <a:lnTo>
                  <a:pt x="14485" y="5363"/>
                </a:lnTo>
                <a:lnTo>
                  <a:pt x="14451" y="5358"/>
                </a:lnTo>
                <a:lnTo>
                  <a:pt x="14418" y="5351"/>
                </a:lnTo>
                <a:lnTo>
                  <a:pt x="14386" y="5343"/>
                </a:lnTo>
                <a:lnTo>
                  <a:pt x="14353" y="5334"/>
                </a:lnTo>
                <a:lnTo>
                  <a:pt x="14326" y="5323"/>
                </a:lnTo>
                <a:lnTo>
                  <a:pt x="14299" y="5313"/>
                </a:lnTo>
                <a:lnTo>
                  <a:pt x="14273" y="5301"/>
                </a:lnTo>
                <a:lnTo>
                  <a:pt x="14248" y="5288"/>
                </a:lnTo>
                <a:lnTo>
                  <a:pt x="14224" y="5275"/>
                </a:lnTo>
                <a:lnTo>
                  <a:pt x="14201" y="5261"/>
                </a:lnTo>
                <a:lnTo>
                  <a:pt x="14179" y="5245"/>
                </a:lnTo>
                <a:lnTo>
                  <a:pt x="14157" y="5229"/>
                </a:lnTo>
                <a:lnTo>
                  <a:pt x="14136" y="5213"/>
                </a:lnTo>
                <a:lnTo>
                  <a:pt x="14116" y="5196"/>
                </a:lnTo>
                <a:lnTo>
                  <a:pt x="14097" y="5177"/>
                </a:lnTo>
                <a:lnTo>
                  <a:pt x="14079" y="5158"/>
                </a:lnTo>
                <a:lnTo>
                  <a:pt x="14062" y="5139"/>
                </a:lnTo>
                <a:lnTo>
                  <a:pt x="14045" y="5118"/>
                </a:lnTo>
                <a:lnTo>
                  <a:pt x="14029" y="5097"/>
                </a:lnTo>
                <a:lnTo>
                  <a:pt x="14016" y="5076"/>
                </a:lnTo>
                <a:lnTo>
                  <a:pt x="14001" y="5053"/>
                </a:lnTo>
                <a:lnTo>
                  <a:pt x="13988" y="5030"/>
                </a:lnTo>
                <a:lnTo>
                  <a:pt x="13977" y="5007"/>
                </a:lnTo>
                <a:lnTo>
                  <a:pt x="13965" y="4983"/>
                </a:lnTo>
                <a:lnTo>
                  <a:pt x="13956" y="4958"/>
                </a:lnTo>
                <a:lnTo>
                  <a:pt x="13946" y="4933"/>
                </a:lnTo>
                <a:lnTo>
                  <a:pt x="13938" y="4908"/>
                </a:lnTo>
                <a:lnTo>
                  <a:pt x="13930" y="4882"/>
                </a:lnTo>
                <a:lnTo>
                  <a:pt x="13923" y="4855"/>
                </a:lnTo>
                <a:lnTo>
                  <a:pt x="13918" y="4828"/>
                </a:lnTo>
                <a:lnTo>
                  <a:pt x="13913" y="4801"/>
                </a:lnTo>
                <a:lnTo>
                  <a:pt x="13909" y="4773"/>
                </a:lnTo>
                <a:lnTo>
                  <a:pt x="13906" y="4746"/>
                </a:lnTo>
                <a:lnTo>
                  <a:pt x="13904" y="4717"/>
                </a:lnTo>
                <a:lnTo>
                  <a:pt x="13903" y="4688"/>
                </a:lnTo>
                <a:lnTo>
                  <a:pt x="13902" y="4659"/>
                </a:lnTo>
                <a:lnTo>
                  <a:pt x="13905" y="4615"/>
                </a:lnTo>
                <a:lnTo>
                  <a:pt x="13909" y="4570"/>
                </a:lnTo>
                <a:lnTo>
                  <a:pt x="13916" y="4527"/>
                </a:lnTo>
                <a:lnTo>
                  <a:pt x="13923" y="4485"/>
                </a:lnTo>
                <a:lnTo>
                  <a:pt x="13933" y="4443"/>
                </a:lnTo>
                <a:lnTo>
                  <a:pt x="13943" y="4401"/>
                </a:lnTo>
                <a:lnTo>
                  <a:pt x="13955" y="4359"/>
                </a:lnTo>
                <a:lnTo>
                  <a:pt x="13967" y="4317"/>
                </a:lnTo>
                <a:lnTo>
                  <a:pt x="13982" y="4276"/>
                </a:lnTo>
                <a:lnTo>
                  <a:pt x="13997" y="4236"/>
                </a:lnTo>
                <a:lnTo>
                  <a:pt x="14014" y="4196"/>
                </a:lnTo>
                <a:lnTo>
                  <a:pt x="14030" y="4156"/>
                </a:lnTo>
                <a:lnTo>
                  <a:pt x="14048" y="4116"/>
                </a:lnTo>
                <a:lnTo>
                  <a:pt x="14067" y="4077"/>
                </a:lnTo>
                <a:lnTo>
                  <a:pt x="14086" y="4038"/>
                </a:lnTo>
                <a:lnTo>
                  <a:pt x="14106" y="3999"/>
                </a:lnTo>
                <a:lnTo>
                  <a:pt x="14127" y="3962"/>
                </a:lnTo>
                <a:lnTo>
                  <a:pt x="14148" y="3925"/>
                </a:lnTo>
                <a:lnTo>
                  <a:pt x="14169" y="3889"/>
                </a:lnTo>
                <a:lnTo>
                  <a:pt x="14191" y="3855"/>
                </a:lnTo>
                <a:lnTo>
                  <a:pt x="14213" y="3819"/>
                </a:lnTo>
                <a:lnTo>
                  <a:pt x="14236" y="3785"/>
                </a:lnTo>
                <a:lnTo>
                  <a:pt x="14260" y="3750"/>
                </a:lnTo>
                <a:lnTo>
                  <a:pt x="14284" y="3716"/>
                </a:lnTo>
                <a:lnTo>
                  <a:pt x="14308" y="3683"/>
                </a:lnTo>
                <a:lnTo>
                  <a:pt x="14333" y="3650"/>
                </a:lnTo>
                <a:lnTo>
                  <a:pt x="14360" y="3617"/>
                </a:lnTo>
                <a:lnTo>
                  <a:pt x="14386" y="3585"/>
                </a:lnTo>
                <a:lnTo>
                  <a:pt x="14412" y="3553"/>
                </a:lnTo>
                <a:lnTo>
                  <a:pt x="14439" y="3521"/>
                </a:lnTo>
                <a:lnTo>
                  <a:pt x="14467" y="3491"/>
                </a:lnTo>
                <a:lnTo>
                  <a:pt x="14495" y="3460"/>
                </a:lnTo>
                <a:lnTo>
                  <a:pt x="14539" y="3416"/>
                </a:lnTo>
                <a:lnTo>
                  <a:pt x="14585" y="3373"/>
                </a:lnTo>
                <a:lnTo>
                  <a:pt x="14631" y="3332"/>
                </a:lnTo>
                <a:lnTo>
                  <a:pt x="14677" y="3291"/>
                </a:lnTo>
                <a:lnTo>
                  <a:pt x="14726" y="3252"/>
                </a:lnTo>
                <a:lnTo>
                  <a:pt x="14774" y="3214"/>
                </a:lnTo>
                <a:lnTo>
                  <a:pt x="14823" y="3177"/>
                </a:lnTo>
                <a:lnTo>
                  <a:pt x="14874" y="3141"/>
                </a:lnTo>
                <a:lnTo>
                  <a:pt x="14925" y="3107"/>
                </a:lnTo>
                <a:lnTo>
                  <a:pt x="14978" y="3074"/>
                </a:lnTo>
                <a:lnTo>
                  <a:pt x="15031" y="3043"/>
                </a:lnTo>
                <a:lnTo>
                  <a:pt x="15085" y="3013"/>
                </a:lnTo>
                <a:lnTo>
                  <a:pt x="15140" y="2985"/>
                </a:lnTo>
                <a:lnTo>
                  <a:pt x="15196" y="2957"/>
                </a:lnTo>
                <a:lnTo>
                  <a:pt x="15251" y="2932"/>
                </a:lnTo>
                <a:lnTo>
                  <a:pt x="15309" y="2908"/>
                </a:lnTo>
                <a:lnTo>
                  <a:pt x="15363" y="2888"/>
                </a:lnTo>
                <a:lnTo>
                  <a:pt x="15418" y="2870"/>
                </a:lnTo>
                <a:lnTo>
                  <a:pt x="15473" y="2853"/>
                </a:lnTo>
                <a:lnTo>
                  <a:pt x="15529" y="2838"/>
                </a:lnTo>
                <a:lnTo>
                  <a:pt x="15585" y="2825"/>
                </a:lnTo>
                <a:lnTo>
                  <a:pt x="15641" y="2812"/>
                </a:lnTo>
                <a:lnTo>
                  <a:pt x="15696" y="2802"/>
                </a:lnTo>
                <a:lnTo>
                  <a:pt x="15753" y="2793"/>
                </a:lnTo>
                <a:lnTo>
                  <a:pt x="15810" y="2787"/>
                </a:lnTo>
                <a:lnTo>
                  <a:pt x="15868" y="2781"/>
                </a:lnTo>
                <a:lnTo>
                  <a:pt x="15925" y="2778"/>
                </a:lnTo>
                <a:lnTo>
                  <a:pt x="15981" y="2776"/>
                </a:lnTo>
                <a:lnTo>
                  <a:pt x="16039" y="2776"/>
                </a:lnTo>
                <a:lnTo>
                  <a:pt x="16097" y="2778"/>
                </a:lnTo>
                <a:lnTo>
                  <a:pt x="16154" y="2782"/>
                </a:lnTo>
                <a:lnTo>
                  <a:pt x="16212" y="2788"/>
                </a:lnTo>
                <a:lnTo>
                  <a:pt x="16254" y="2795"/>
                </a:lnTo>
                <a:lnTo>
                  <a:pt x="16296" y="2803"/>
                </a:lnTo>
                <a:lnTo>
                  <a:pt x="16335" y="2813"/>
                </a:lnTo>
                <a:lnTo>
                  <a:pt x="16374" y="2825"/>
                </a:lnTo>
                <a:lnTo>
                  <a:pt x="16410" y="2837"/>
                </a:lnTo>
                <a:lnTo>
                  <a:pt x="16446" y="2851"/>
                </a:lnTo>
                <a:lnTo>
                  <a:pt x="16481" y="2867"/>
                </a:lnTo>
                <a:lnTo>
                  <a:pt x="16514" y="2884"/>
                </a:lnTo>
                <a:lnTo>
                  <a:pt x="16545" y="2902"/>
                </a:lnTo>
                <a:lnTo>
                  <a:pt x="16575" y="2922"/>
                </a:lnTo>
                <a:lnTo>
                  <a:pt x="16603" y="2943"/>
                </a:lnTo>
                <a:lnTo>
                  <a:pt x="16630" y="2965"/>
                </a:lnTo>
                <a:lnTo>
                  <a:pt x="16656" y="2988"/>
                </a:lnTo>
                <a:lnTo>
                  <a:pt x="16679" y="3012"/>
                </a:lnTo>
                <a:lnTo>
                  <a:pt x="16701" y="3039"/>
                </a:lnTo>
                <a:lnTo>
                  <a:pt x="16721" y="3065"/>
                </a:lnTo>
                <a:lnTo>
                  <a:pt x="16740" y="3093"/>
                </a:lnTo>
                <a:lnTo>
                  <a:pt x="16756" y="3123"/>
                </a:lnTo>
                <a:lnTo>
                  <a:pt x="16772" y="3153"/>
                </a:lnTo>
                <a:lnTo>
                  <a:pt x="16786" y="3185"/>
                </a:lnTo>
                <a:lnTo>
                  <a:pt x="16797" y="3218"/>
                </a:lnTo>
                <a:lnTo>
                  <a:pt x="16807" y="3250"/>
                </a:lnTo>
                <a:lnTo>
                  <a:pt x="16815" y="3285"/>
                </a:lnTo>
                <a:lnTo>
                  <a:pt x="16821" y="3321"/>
                </a:lnTo>
                <a:lnTo>
                  <a:pt x="16825" y="3358"/>
                </a:lnTo>
                <a:lnTo>
                  <a:pt x="16828" y="3396"/>
                </a:lnTo>
                <a:lnTo>
                  <a:pt x="16828" y="3434"/>
                </a:lnTo>
                <a:lnTo>
                  <a:pt x="16826" y="3474"/>
                </a:lnTo>
                <a:lnTo>
                  <a:pt x="16823" y="3514"/>
                </a:lnTo>
                <a:lnTo>
                  <a:pt x="16817" y="3556"/>
                </a:lnTo>
                <a:lnTo>
                  <a:pt x="16809" y="3598"/>
                </a:lnTo>
                <a:lnTo>
                  <a:pt x="16800" y="3641"/>
                </a:lnTo>
                <a:lnTo>
                  <a:pt x="16788" y="3682"/>
                </a:lnTo>
                <a:lnTo>
                  <a:pt x="16775" y="3721"/>
                </a:lnTo>
                <a:lnTo>
                  <a:pt x="16762" y="3760"/>
                </a:lnTo>
                <a:lnTo>
                  <a:pt x="16747" y="3799"/>
                </a:lnTo>
                <a:lnTo>
                  <a:pt x="16731" y="3837"/>
                </a:lnTo>
                <a:lnTo>
                  <a:pt x="16714" y="3875"/>
                </a:lnTo>
                <a:lnTo>
                  <a:pt x="16697" y="3912"/>
                </a:lnTo>
                <a:lnTo>
                  <a:pt x="16678" y="3949"/>
                </a:lnTo>
                <a:lnTo>
                  <a:pt x="15969" y="5325"/>
                </a:lnTo>
                <a:lnTo>
                  <a:pt x="15417" y="5325"/>
                </a:lnTo>
                <a:close/>
                <a:moveTo>
                  <a:pt x="1294" y="2791"/>
                </a:moveTo>
                <a:lnTo>
                  <a:pt x="0" y="5326"/>
                </a:lnTo>
                <a:lnTo>
                  <a:pt x="408" y="5326"/>
                </a:lnTo>
                <a:lnTo>
                  <a:pt x="1701" y="2791"/>
                </a:lnTo>
                <a:lnTo>
                  <a:pt x="1294" y="2791"/>
                </a:lnTo>
                <a:close/>
                <a:moveTo>
                  <a:pt x="1911" y="2791"/>
                </a:moveTo>
                <a:lnTo>
                  <a:pt x="617" y="5326"/>
                </a:lnTo>
                <a:lnTo>
                  <a:pt x="1466" y="5326"/>
                </a:lnTo>
                <a:lnTo>
                  <a:pt x="2759" y="2791"/>
                </a:lnTo>
                <a:lnTo>
                  <a:pt x="1911" y="2791"/>
                </a:lnTo>
                <a:close/>
                <a:moveTo>
                  <a:pt x="5017" y="713"/>
                </a:moveTo>
                <a:lnTo>
                  <a:pt x="5015" y="704"/>
                </a:lnTo>
                <a:lnTo>
                  <a:pt x="5011" y="695"/>
                </a:lnTo>
                <a:lnTo>
                  <a:pt x="5006" y="686"/>
                </a:lnTo>
                <a:lnTo>
                  <a:pt x="5002" y="677"/>
                </a:lnTo>
                <a:lnTo>
                  <a:pt x="5001" y="674"/>
                </a:lnTo>
                <a:lnTo>
                  <a:pt x="5000" y="669"/>
                </a:lnTo>
                <a:lnTo>
                  <a:pt x="5000" y="666"/>
                </a:lnTo>
                <a:lnTo>
                  <a:pt x="5001" y="664"/>
                </a:lnTo>
                <a:lnTo>
                  <a:pt x="5003" y="662"/>
                </a:lnTo>
                <a:lnTo>
                  <a:pt x="5006" y="660"/>
                </a:lnTo>
                <a:lnTo>
                  <a:pt x="5011" y="659"/>
                </a:lnTo>
                <a:lnTo>
                  <a:pt x="5017" y="659"/>
                </a:lnTo>
                <a:lnTo>
                  <a:pt x="5019" y="652"/>
                </a:lnTo>
                <a:lnTo>
                  <a:pt x="5021" y="646"/>
                </a:lnTo>
                <a:lnTo>
                  <a:pt x="5024" y="644"/>
                </a:lnTo>
                <a:lnTo>
                  <a:pt x="5028" y="642"/>
                </a:lnTo>
                <a:lnTo>
                  <a:pt x="5032" y="642"/>
                </a:lnTo>
                <a:lnTo>
                  <a:pt x="5036" y="643"/>
                </a:lnTo>
                <a:lnTo>
                  <a:pt x="5040" y="644"/>
                </a:lnTo>
                <a:lnTo>
                  <a:pt x="5044" y="646"/>
                </a:lnTo>
                <a:lnTo>
                  <a:pt x="5048" y="647"/>
                </a:lnTo>
                <a:lnTo>
                  <a:pt x="5053" y="649"/>
                </a:lnTo>
                <a:lnTo>
                  <a:pt x="5056" y="649"/>
                </a:lnTo>
                <a:lnTo>
                  <a:pt x="5059" y="649"/>
                </a:lnTo>
                <a:lnTo>
                  <a:pt x="5062" y="647"/>
                </a:lnTo>
                <a:lnTo>
                  <a:pt x="5064" y="644"/>
                </a:lnTo>
                <a:lnTo>
                  <a:pt x="5065" y="640"/>
                </a:lnTo>
                <a:lnTo>
                  <a:pt x="5065" y="633"/>
                </a:lnTo>
                <a:lnTo>
                  <a:pt x="5061" y="632"/>
                </a:lnTo>
                <a:lnTo>
                  <a:pt x="5057" y="632"/>
                </a:lnTo>
                <a:lnTo>
                  <a:pt x="5053" y="629"/>
                </a:lnTo>
                <a:lnTo>
                  <a:pt x="5049" y="627"/>
                </a:lnTo>
                <a:lnTo>
                  <a:pt x="5047" y="625"/>
                </a:lnTo>
                <a:lnTo>
                  <a:pt x="5045" y="622"/>
                </a:lnTo>
                <a:lnTo>
                  <a:pt x="5043" y="618"/>
                </a:lnTo>
                <a:lnTo>
                  <a:pt x="5041" y="615"/>
                </a:lnTo>
                <a:lnTo>
                  <a:pt x="5040" y="606"/>
                </a:lnTo>
                <a:lnTo>
                  <a:pt x="5039" y="596"/>
                </a:lnTo>
                <a:lnTo>
                  <a:pt x="5039" y="585"/>
                </a:lnTo>
                <a:lnTo>
                  <a:pt x="5040" y="575"/>
                </a:lnTo>
                <a:lnTo>
                  <a:pt x="5043" y="552"/>
                </a:lnTo>
                <a:lnTo>
                  <a:pt x="5046" y="533"/>
                </a:lnTo>
                <a:lnTo>
                  <a:pt x="5047" y="525"/>
                </a:lnTo>
                <a:lnTo>
                  <a:pt x="5047" y="519"/>
                </a:lnTo>
                <a:lnTo>
                  <a:pt x="5046" y="513"/>
                </a:lnTo>
                <a:lnTo>
                  <a:pt x="5043" y="511"/>
                </a:lnTo>
                <a:lnTo>
                  <a:pt x="5036" y="511"/>
                </a:lnTo>
                <a:lnTo>
                  <a:pt x="5018" y="512"/>
                </a:lnTo>
                <a:lnTo>
                  <a:pt x="4993" y="512"/>
                </a:lnTo>
                <a:lnTo>
                  <a:pt x="4964" y="512"/>
                </a:lnTo>
                <a:lnTo>
                  <a:pt x="4936" y="512"/>
                </a:lnTo>
                <a:lnTo>
                  <a:pt x="4911" y="510"/>
                </a:lnTo>
                <a:lnTo>
                  <a:pt x="4900" y="509"/>
                </a:lnTo>
                <a:lnTo>
                  <a:pt x="4892" y="507"/>
                </a:lnTo>
                <a:lnTo>
                  <a:pt x="4886" y="505"/>
                </a:lnTo>
                <a:lnTo>
                  <a:pt x="4883" y="502"/>
                </a:lnTo>
                <a:lnTo>
                  <a:pt x="4866" y="499"/>
                </a:lnTo>
                <a:lnTo>
                  <a:pt x="4853" y="497"/>
                </a:lnTo>
                <a:lnTo>
                  <a:pt x="4843" y="497"/>
                </a:lnTo>
                <a:lnTo>
                  <a:pt x="4837" y="499"/>
                </a:lnTo>
                <a:lnTo>
                  <a:pt x="4835" y="500"/>
                </a:lnTo>
                <a:lnTo>
                  <a:pt x="4834" y="502"/>
                </a:lnTo>
                <a:lnTo>
                  <a:pt x="4834" y="503"/>
                </a:lnTo>
                <a:lnTo>
                  <a:pt x="4833" y="506"/>
                </a:lnTo>
                <a:lnTo>
                  <a:pt x="4835" y="511"/>
                </a:lnTo>
                <a:lnTo>
                  <a:pt x="4837" y="517"/>
                </a:lnTo>
                <a:lnTo>
                  <a:pt x="4846" y="530"/>
                </a:lnTo>
                <a:lnTo>
                  <a:pt x="4858" y="545"/>
                </a:lnTo>
                <a:lnTo>
                  <a:pt x="4869" y="559"/>
                </a:lnTo>
                <a:lnTo>
                  <a:pt x="4875" y="569"/>
                </a:lnTo>
                <a:lnTo>
                  <a:pt x="4879" y="570"/>
                </a:lnTo>
                <a:lnTo>
                  <a:pt x="4882" y="572"/>
                </a:lnTo>
                <a:lnTo>
                  <a:pt x="4884" y="575"/>
                </a:lnTo>
                <a:lnTo>
                  <a:pt x="4886" y="579"/>
                </a:lnTo>
                <a:lnTo>
                  <a:pt x="4887" y="582"/>
                </a:lnTo>
                <a:lnTo>
                  <a:pt x="4889" y="587"/>
                </a:lnTo>
                <a:lnTo>
                  <a:pt x="4889" y="593"/>
                </a:lnTo>
                <a:lnTo>
                  <a:pt x="4889" y="597"/>
                </a:lnTo>
                <a:lnTo>
                  <a:pt x="4886" y="607"/>
                </a:lnTo>
                <a:lnTo>
                  <a:pt x="4883" y="616"/>
                </a:lnTo>
                <a:lnTo>
                  <a:pt x="4882" y="619"/>
                </a:lnTo>
                <a:lnTo>
                  <a:pt x="4880" y="622"/>
                </a:lnTo>
                <a:lnTo>
                  <a:pt x="4878" y="624"/>
                </a:lnTo>
                <a:lnTo>
                  <a:pt x="4875" y="624"/>
                </a:lnTo>
                <a:lnTo>
                  <a:pt x="4876" y="634"/>
                </a:lnTo>
                <a:lnTo>
                  <a:pt x="4877" y="642"/>
                </a:lnTo>
                <a:lnTo>
                  <a:pt x="4879" y="649"/>
                </a:lnTo>
                <a:lnTo>
                  <a:pt x="4883" y="657"/>
                </a:lnTo>
                <a:lnTo>
                  <a:pt x="4887" y="662"/>
                </a:lnTo>
                <a:lnTo>
                  <a:pt x="4894" y="666"/>
                </a:lnTo>
                <a:lnTo>
                  <a:pt x="4901" y="668"/>
                </a:lnTo>
                <a:lnTo>
                  <a:pt x="4911" y="669"/>
                </a:lnTo>
                <a:lnTo>
                  <a:pt x="4911" y="676"/>
                </a:lnTo>
                <a:lnTo>
                  <a:pt x="4909" y="681"/>
                </a:lnTo>
                <a:lnTo>
                  <a:pt x="4906" y="684"/>
                </a:lnTo>
                <a:lnTo>
                  <a:pt x="4903" y="687"/>
                </a:lnTo>
                <a:lnTo>
                  <a:pt x="4901" y="691"/>
                </a:lnTo>
                <a:lnTo>
                  <a:pt x="4899" y="694"/>
                </a:lnTo>
                <a:lnTo>
                  <a:pt x="4897" y="699"/>
                </a:lnTo>
                <a:lnTo>
                  <a:pt x="4897" y="706"/>
                </a:lnTo>
                <a:lnTo>
                  <a:pt x="4899" y="706"/>
                </a:lnTo>
                <a:lnTo>
                  <a:pt x="4900" y="707"/>
                </a:lnTo>
                <a:lnTo>
                  <a:pt x="4899" y="707"/>
                </a:lnTo>
                <a:lnTo>
                  <a:pt x="4898" y="709"/>
                </a:lnTo>
                <a:lnTo>
                  <a:pt x="4892" y="711"/>
                </a:lnTo>
                <a:lnTo>
                  <a:pt x="4882" y="714"/>
                </a:lnTo>
                <a:lnTo>
                  <a:pt x="4863" y="719"/>
                </a:lnTo>
                <a:lnTo>
                  <a:pt x="4853" y="721"/>
                </a:lnTo>
                <a:lnTo>
                  <a:pt x="4854" y="730"/>
                </a:lnTo>
                <a:lnTo>
                  <a:pt x="4856" y="735"/>
                </a:lnTo>
                <a:lnTo>
                  <a:pt x="4859" y="739"/>
                </a:lnTo>
                <a:lnTo>
                  <a:pt x="4863" y="741"/>
                </a:lnTo>
                <a:lnTo>
                  <a:pt x="4870" y="744"/>
                </a:lnTo>
                <a:lnTo>
                  <a:pt x="4873" y="748"/>
                </a:lnTo>
                <a:lnTo>
                  <a:pt x="4887" y="746"/>
                </a:lnTo>
                <a:lnTo>
                  <a:pt x="4903" y="743"/>
                </a:lnTo>
                <a:lnTo>
                  <a:pt x="4904" y="740"/>
                </a:lnTo>
                <a:lnTo>
                  <a:pt x="4906" y="738"/>
                </a:lnTo>
                <a:lnTo>
                  <a:pt x="4909" y="736"/>
                </a:lnTo>
                <a:lnTo>
                  <a:pt x="4912" y="734"/>
                </a:lnTo>
                <a:lnTo>
                  <a:pt x="4920" y="731"/>
                </a:lnTo>
                <a:lnTo>
                  <a:pt x="4930" y="729"/>
                </a:lnTo>
                <a:lnTo>
                  <a:pt x="4941" y="727"/>
                </a:lnTo>
                <a:lnTo>
                  <a:pt x="4954" y="726"/>
                </a:lnTo>
                <a:lnTo>
                  <a:pt x="4966" y="727"/>
                </a:lnTo>
                <a:lnTo>
                  <a:pt x="4980" y="729"/>
                </a:lnTo>
                <a:lnTo>
                  <a:pt x="5008" y="732"/>
                </a:lnTo>
                <a:lnTo>
                  <a:pt x="5034" y="735"/>
                </a:lnTo>
                <a:lnTo>
                  <a:pt x="5056" y="738"/>
                </a:lnTo>
                <a:lnTo>
                  <a:pt x="5070" y="739"/>
                </a:lnTo>
                <a:lnTo>
                  <a:pt x="5076" y="734"/>
                </a:lnTo>
                <a:lnTo>
                  <a:pt x="5079" y="729"/>
                </a:lnTo>
                <a:lnTo>
                  <a:pt x="5080" y="724"/>
                </a:lnTo>
                <a:lnTo>
                  <a:pt x="5080" y="721"/>
                </a:lnTo>
                <a:lnTo>
                  <a:pt x="5078" y="719"/>
                </a:lnTo>
                <a:lnTo>
                  <a:pt x="5075" y="717"/>
                </a:lnTo>
                <a:lnTo>
                  <a:pt x="5070" y="715"/>
                </a:lnTo>
                <a:lnTo>
                  <a:pt x="5065" y="714"/>
                </a:lnTo>
                <a:lnTo>
                  <a:pt x="5040" y="713"/>
                </a:lnTo>
                <a:lnTo>
                  <a:pt x="5017" y="713"/>
                </a:lnTo>
                <a:close/>
                <a:moveTo>
                  <a:pt x="4911" y="491"/>
                </a:moveTo>
                <a:lnTo>
                  <a:pt x="4915" y="491"/>
                </a:lnTo>
                <a:lnTo>
                  <a:pt x="4919" y="490"/>
                </a:lnTo>
                <a:lnTo>
                  <a:pt x="4922" y="489"/>
                </a:lnTo>
                <a:lnTo>
                  <a:pt x="4924" y="488"/>
                </a:lnTo>
                <a:lnTo>
                  <a:pt x="4925" y="486"/>
                </a:lnTo>
                <a:lnTo>
                  <a:pt x="4926" y="485"/>
                </a:lnTo>
                <a:lnTo>
                  <a:pt x="4926" y="482"/>
                </a:lnTo>
                <a:lnTo>
                  <a:pt x="4926" y="480"/>
                </a:lnTo>
                <a:lnTo>
                  <a:pt x="4924" y="474"/>
                </a:lnTo>
                <a:lnTo>
                  <a:pt x="4920" y="468"/>
                </a:lnTo>
                <a:lnTo>
                  <a:pt x="4914" y="462"/>
                </a:lnTo>
                <a:lnTo>
                  <a:pt x="4907" y="455"/>
                </a:lnTo>
                <a:lnTo>
                  <a:pt x="4899" y="448"/>
                </a:lnTo>
                <a:lnTo>
                  <a:pt x="4891" y="442"/>
                </a:lnTo>
                <a:lnTo>
                  <a:pt x="4882" y="436"/>
                </a:lnTo>
                <a:lnTo>
                  <a:pt x="4873" y="432"/>
                </a:lnTo>
                <a:lnTo>
                  <a:pt x="4864" y="428"/>
                </a:lnTo>
                <a:lnTo>
                  <a:pt x="4856" y="426"/>
                </a:lnTo>
                <a:lnTo>
                  <a:pt x="4848" y="425"/>
                </a:lnTo>
                <a:lnTo>
                  <a:pt x="4841" y="425"/>
                </a:lnTo>
                <a:lnTo>
                  <a:pt x="4842" y="431"/>
                </a:lnTo>
                <a:lnTo>
                  <a:pt x="4844" y="438"/>
                </a:lnTo>
                <a:lnTo>
                  <a:pt x="4848" y="443"/>
                </a:lnTo>
                <a:lnTo>
                  <a:pt x="4853" y="449"/>
                </a:lnTo>
                <a:lnTo>
                  <a:pt x="4863" y="460"/>
                </a:lnTo>
                <a:lnTo>
                  <a:pt x="4876" y="468"/>
                </a:lnTo>
                <a:lnTo>
                  <a:pt x="4900" y="483"/>
                </a:lnTo>
                <a:lnTo>
                  <a:pt x="4911" y="491"/>
                </a:lnTo>
                <a:close/>
                <a:moveTo>
                  <a:pt x="5285" y="2367"/>
                </a:moveTo>
                <a:lnTo>
                  <a:pt x="5281" y="2366"/>
                </a:lnTo>
                <a:lnTo>
                  <a:pt x="5277" y="2364"/>
                </a:lnTo>
                <a:lnTo>
                  <a:pt x="5272" y="2364"/>
                </a:lnTo>
                <a:lnTo>
                  <a:pt x="5267" y="2364"/>
                </a:lnTo>
                <a:lnTo>
                  <a:pt x="5263" y="2365"/>
                </a:lnTo>
                <a:lnTo>
                  <a:pt x="5260" y="2366"/>
                </a:lnTo>
                <a:lnTo>
                  <a:pt x="5256" y="2369"/>
                </a:lnTo>
                <a:lnTo>
                  <a:pt x="5252" y="2371"/>
                </a:lnTo>
                <a:lnTo>
                  <a:pt x="5244" y="2382"/>
                </a:lnTo>
                <a:lnTo>
                  <a:pt x="5238" y="2391"/>
                </a:lnTo>
                <a:lnTo>
                  <a:pt x="5234" y="2400"/>
                </a:lnTo>
                <a:lnTo>
                  <a:pt x="5229" y="2408"/>
                </a:lnTo>
                <a:lnTo>
                  <a:pt x="5223" y="2424"/>
                </a:lnTo>
                <a:lnTo>
                  <a:pt x="5218" y="2439"/>
                </a:lnTo>
                <a:lnTo>
                  <a:pt x="5211" y="2454"/>
                </a:lnTo>
                <a:lnTo>
                  <a:pt x="5205" y="2471"/>
                </a:lnTo>
                <a:lnTo>
                  <a:pt x="5200" y="2487"/>
                </a:lnTo>
                <a:lnTo>
                  <a:pt x="5194" y="2503"/>
                </a:lnTo>
                <a:lnTo>
                  <a:pt x="5189" y="2511"/>
                </a:lnTo>
                <a:lnTo>
                  <a:pt x="5185" y="2520"/>
                </a:lnTo>
                <a:lnTo>
                  <a:pt x="5180" y="2528"/>
                </a:lnTo>
                <a:lnTo>
                  <a:pt x="5176" y="2537"/>
                </a:lnTo>
                <a:lnTo>
                  <a:pt x="5241" y="2537"/>
                </a:lnTo>
                <a:lnTo>
                  <a:pt x="5251" y="2500"/>
                </a:lnTo>
                <a:lnTo>
                  <a:pt x="5263" y="2464"/>
                </a:lnTo>
                <a:lnTo>
                  <a:pt x="5278" y="2427"/>
                </a:lnTo>
                <a:lnTo>
                  <a:pt x="5295" y="2389"/>
                </a:lnTo>
                <a:lnTo>
                  <a:pt x="5295" y="2386"/>
                </a:lnTo>
                <a:lnTo>
                  <a:pt x="5295" y="2383"/>
                </a:lnTo>
                <a:lnTo>
                  <a:pt x="5295" y="2380"/>
                </a:lnTo>
                <a:lnTo>
                  <a:pt x="5293" y="2376"/>
                </a:lnTo>
                <a:lnTo>
                  <a:pt x="5291" y="2373"/>
                </a:lnTo>
                <a:lnTo>
                  <a:pt x="5290" y="2370"/>
                </a:lnTo>
                <a:lnTo>
                  <a:pt x="5288" y="2368"/>
                </a:lnTo>
                <a:lnTo>
                  <a:pt x="5285" y="2367"/>
                </a:lnTo>
                <a:close/>
                <a:moveTo>
                  <a:pt x="5281" y="491"/>
                </a:moveTo>
                <a:lnTo>
                  <a:pt x="5288" y="490"/>
                </a:lnTo>
                <a:lnTo>
                  <a:pt x="5297" y="488"/>
                </a:lnTo>
                <a:lnTo>
                  <a:pt x="5305" y="485"/>
                </a:lnTo>
                <a:lnTo>
                  <a:pt x="5316" y="480"/>
                </a:lnTo>
                <a:lnTo>
                  <a:pt x="5325" y="474"/>
                </a:lnTo>
                <a:lnTo>
                  <a:pt x="5334" y="468"/>
                </a:lnTo>
                <a:lnTo>
                  <a:pt x="5343" y="462"/>
                </a:lnTo>
                <a:lnTo>
                  <a:pt x="5351" y="455"/>
                </a:lnTo>
                <a:lnTo>
                  <a:pt x="5358" y="449"/>
                </a:lnTo>
                <a:lnTo>
                  <a:pt x="5362" y="443"/>
                </a:lnTo>
                <a:lnTo>
                  <a:pt x="5364" y="441"/>
                </a:lnTo>
                <a:lnTo>
                  <a:pt x="5365" y="438"/>
                </a:lnTo>
                <a:lnTo>
                  <a:pt x="5365" y="435"/>
                </a:lnTo>
                <a:lnTo>
                  <a:pt x="5365" y="433"/>
                </a:lnTo>
                <a:lnTo>
                  <a:pt x="5364" y="432"/>
                </a:lnTo>
                <a:lnTo>
                  <a:pt x="5362" y="431"/>
                </a:lnTo>
                <a:lnTo>
                  <a:pt x="5359" y="430"/>
                </a:lnTo>
                <a:lnTo>
                  <a:pt x="5356" y="429"/>
                </a:lnTo>
                <a:lnTo>
                  <a:pt x="5346" y="429"/>
                </a:lnTo>
                <a:lnTo>
                  <a:pt x="5331" y="431"/>
                </a:lnTo>
                <a:lnTo>
                  <a:pt x="5331" y="434"/>
                </a:lnTo>
                <a:lnTo>
                  <a:pt x="5329" y="438"/>
                </a:lnTo>
                <a:lnTo>
                  <a:pt x="5326" y="440"/>
                </a:lnTo>
                <a:lnTo>
                  <a:pt x="5323" y="442"/>
                </a:lnTo>
                <a:lnTo>
                  <a:pt x="5313" y="447"/>
                </a:lnTo>
                <a:lnTo>
                  <a:pt x="5303" y="452"/>
                </a:lnTo>
                <a:lnTo>
                  <a:pt x="5292" y="459"/>
                </a:lnTo>
                <a:lnTo>
                  <a:pt x="5283" y="465"/>
                </a:lnTo>
                <a:lnTo>
                  <a:pt x="5280" y="469"/>
                </a:lnTo>
                <a:lnTo>
                  <a:pt x="5277" y="473"/>
                </a:lnTo>
                <a:lnTo>
                  <a:pt x="5275" y="479"/>
                </a:lnTo>
                <a:lnTo>
                  <a:pt x="5275" y="484"/>
                </a:lnTo>
                <a:lnTo>
                  <a:pt x="5277" y="485"/>
                </a:lnTo>
                <a:lnTo>
                  <a:pt x="5279" y="487"/>
                </a:lnTo>
                <a:lnTo>
                  <a:pt x="5280" y="489"/>
                </a:lnTo>
                <a:lnTo>
                  <a:pt x="5281" y="491"/>
                </a:lnTo>
                <a:close/>
                <a:moveTo>
                  <a:pt x="8803" y="0"/>
                </a:moveTo>
                <a:lnTo>
                  <a:pt x="7509" y="2537"/>
                </a:lnTo>
                <a:lnTo>
                  <a:pt x="8358" y="2537"/>
                </a:lnTo>
                <a:lnTo>
                  <a:pt x="9651" y="0"/>
                </a:lnTo>
                <a:lnTo>
                  <a:pt x="8803" y="0"/>
                </a:lnTo>
                <a:close/>
                <a:moveTo>
                  <a:pt x="4471" y="0"/>
                </a:moveTo>
                <a:lnTo>
                  <a:pt x="4428" y="1"/>
                </a:lnTo>
                <a:lnTo>
                  <a:pt x="4384" y="4"/>
                </a:lnTo>
                <a:lnTo>
                  <a:pt x="4340" y="9"/>
                </a:lnTo>
                <a:lnTo>
                  <a:pt x="4294" y="17"/>
                </a:lnTo>
                <a:lnTo>
                  <a:pt x="4250" y="26"/>
                </a:lnTo>
                <a:lnTo>
                  <a:pt x="4204" y="38"/>
                </a:lnTo>
                <a:lnTo>
                  <a:pt x="4159" y="52"/>
                </a:lnTo>
                <a:lnTo>
                  <a:pt x="4113" y="66"/>
                </a:lnTo>
                <a:lnTo>
                  <a:pt x="4067" y="83"/>
                </a:lnTo>
                <a:lnTo>
                  <a:pt x="4022" y="102"/>
                </a:lnTo>
                <a:lnTo>
                  <a:pt x="3977" y="123"/>
                </a:lnTo>
                <a:lnTo>
                  <a:pt x="3931" y="144"/>
                </a:lnTo>
                <a:lnTo>
                  <a:pt x="3886" y="169"/>
                </a:lnTo>
                <a:lnTo>
                  <a:pt x="3842" y="194"/>
                </a:lnTo>
                <a:lnTo>
                  <a:pt x="3798" y="220"/>
                </a:lnTo>
                <a:lnTo>
                  <a:pt x="3755" y="249"/>
                </a:lnTo>
                <a:lnTo>
                  <a:pt x="3713" y="277"/>
                </a:lnTo>
                <a:lnTo>
                  <a:pt x="3671" y="309"/>
                </a:lnTo>
                <a:lnTo>
                  <a:pt x="3629" y="341"/>
                </a:lnTo>
                <a:lnTo>
                  <a:pt x="3589" y="373"/>
                </a:lnTo>
                <a:lnTo>
                  <a:pt x="3550" y="408"/>
                </a:lnTo>
                <a:lnTo>
                  <a:pt x="3512" y="444"/>
                </a:lnTo>
                <a:lnTo>
                  <a:pt x="3474" y="480"/>
                </a:lnTo>
                <a:lnTo>
                  <a:pt x="3438" y="518"/>
                </a:lnTo>
                <a:lnTo>
                  <a:pt x="3403" y="556"/>
                </a:lnTo>
                <a:lnTo>
                  <a:pt x="3371" y="595"/>
                </a:lnTo>
                <a:lnTo>
                  <a:pt x="3339" y="635"/>
                </a:lnTo>
                <a:lnTo>
                  <a:pt x="3309" y="676"/>
                </a:lnTo>
                <a:lnTo>
                  <a:pt x="3280" y="717"/>
                </a:lnTo>
                <a:lnTo>
                  <a:pt x="3253" y="759"/>
                </a:lnTo>
                <a:lnTo>
                  <a:pt x="3228" y="802"/>
                </a:lnTo>
                <a:lnTo>
                  <a:pt x="3205" y="846"/>
                </a:lnTo>
                <a:lnTo>
                  <a:pt x="2343" y="2537"/>
                </a:lnTo>
                <a:lnTo>
                  <a:pt x="4520" y="2537"/>
                </a:lnTo>
                <a:lnTo>
                  <a:pt x="4524" y="2518"/>
                </a:lnTo>
                <a:lnTo>
                  <a:pt x="4526" y="2502"/>
                </a:lnTo>
                <a:lnTo>
                  <a:pt x="4528" y="2490"/>
                </a:lnTo>
                <a:lnTo>
                  <a:pt x="4529" y="2482"/>
                </a:lnTo>
                <a:lnTo>
                  <a:pt x="4523" y="2480"/>
                </a:lnTo>
                <a:lnTo>
                  <a:pt x="4517" y="2478"/>
                </a:lnTo>
                <a:lnTo>
                  <a:pt x="4512" y="2473"/>
                </a:lnTo>
                <a:lnTo>
                  <a:pt x="4508" y="2469"/>
                </a:lnTo>
                <a:lnTo>
                  <a:pt x="4499" y="2459"/>
                </a:lnTo>
                <a:lnTo>
                  <a:pt x="4493" y="2449"/>
                </a:lnTo>
                <a:lnTo>
                  <a:pt x="4486" y="2435"/>
                </a:lnTo>
                <a:lnTo>
                  <a:pt x="4479" y="2423"/>
                </a:lnTo>
                <a:lnTo>
                  <a:pt x="4474" y="2409"/>
                </a:lnTo>
                <a:lnTo>
                  <a:pt x="4469" y="2395"/>
                </a:lnTo>
                <a:lnTo>
                  <a:pt x="4466" y="2391"/>
                </a:lnTo>
                <a:lnTo>
                  <a:pt x="4465" y="2387"/>
                </a:lnTo>
                <a:lnTo>
                  <a:pt x="4466" y="2383"/>
                </a:lnTo>
                <a:lnTo>
                  <a:pt x="4469" y="2378"/>
                </a:lnTo>
                <a:lnTo>
                  <a:pt x="4485" y="2344"/>
                </a:lnTo>
                <a:lnTo>
                  <a:pt x="4496" y="2327"/>
                </a:lnTo>
                <a:lnTo>
                  <a:pt x="4509" y="2311"/>
                </a:lnTo>
                <a:lnTo>
                  <a:pt x="4521" y="2296"/>
                </a:lnTo>
                <a:lnTo>
                  <a:pt x="4534" y="2281"/>
                </a:lnTo>
                <a:lnTo>
                  <a:pt x="4535" y="2276"/>
                </a:lnTo>
                <a:lnTo>
                  <a:pt x="4536" y="2270"/>
                </a:lnTo>
                <a:lnTo>
                  <a:pt x="4535" y="2264"/>
                </a:lnTo>
                <a:lnTo>
                  <a:pt x="4534" y="2258"/>
                </a:lnTo>
                <a:lnTo>
                  <a:pt x="4533" y="2255"/>
                </a:lnTo>
                <a:lnTo>
                  <a:pt x="4532" y="2253"/>
                </a:lnTo>
                <a:lnTo>
                  <a:pt x="4531" y="2250"/>
                </a:lnTo>
                <a:lnTo>
                  <a:pt x="4528" y="2246"/>
                </a:lnTo>
                <a:lnTo>
                  <a:pt x="4521" y="2239"/>
                </a:lnTo>
                <a:lnTo>
                  <a:pt x="4512" y="2231"/>
                </a:lnTo>
                <a:lnTo>
                  <a:pt x="4498" y="2218"/>
                </a:lnTo>
                <a:lnTo>
                  <a:pt x="4479" y="2204"/>
                </a:lnTo>
                <a:lnTo>
                  <a:pt x="4465" y="2195"/>
                </a:lnTo>
                <a:lnTo>
                  <a:pt x="4451" y="2187"/>
                </a:lnTo>
                <a:lnTo>
                  <a:pt x="4422" y="2174"/>
                </a:lnTo>
                <a:lnTo>
                  <a:pt x="4392" y="2161"/>
                </a:lnTo>
                <a:lnTo>
                  <a:pt x="4364" y="2150"/>
                </a:lnTo>
                <a:lnTo>
                  <a:pt x="4334" y="2137"/>
                </a:lnTo>
                <a:lnTo>
                  <a:pt x="4318" y="2129"/>
                </a:lnTo>
                <a:lnTo>
                  <a:pt x="4305" y="2121"/>
                </a:lnTo>
                <a:lnTo>
                  <a:pt x="4291" y="2115"/>
                </a:lnTo>
                <a:lnTo>
                  <a:pt x="4277" y="2107"/>
                </a:lnTo>
                <a:lnTo>
                  <a:pt x="4260" y="2097"/>
                </a:lnTo>
                <a:lnTo>
                  <a:pt x="4238" y="2084"/>
                </a:lnTo>
                <a:lnTo>
                  <a:pt x="4208" y="2066"/>
                </a:lnTo>
                <a:lnTo>
                  <a:pt x="4169" y="2044"/>
                </a:lnTo>
                <a:lnTo>
                  <a:pt x="4154" y="2038"/>
                </a:lnTo>
                <a:lnTo>
                  <a:pt x="4140" y="2033"/>
                </a:lnTo>
                <a:lnTo>
                  <a:pt x="4102" y="2012"/>
                </a:lnTo>
                <a:lnTo>
                  <a:pt x="4071" y="1997"/>
                </a:lnTo>
                <a:lnTo>
                  <a:pt x="4046" y="1983"/>
                </a:lnTo>
                <a:lnTo>
                  <a:pt x="4022" y="1969"/>
                </a:lnTo>
                <a:lnTo>
                  <a:pt x="4010" y="1958"/>
                </a:lnTo>
                <a:lnTo>
                  <a:pt x="4000" y="1946"/>
                </a:lnTo>
                <a:lnTo>
                  <a:pt x="3991" y="1937"/>
                </a:lnTo>
                <a:lnTo>
                  <a:pt x="3985" y="1926"/>
                </a:lnTo>
                <a:lnTo>
                  <a:pt x="3981" y="1916"/>
                </a:lnTo>
                <a:lnTo>
                  <a:pt x="3978" y="1903"/>
                </a:lnTo>
                <a:lnTo>
                  <a:pt x="3976" y="1889"/>
                </a:lnTo>
                <a:lnTo>
                  <a:pt x="3976" y="1874"/>
                </a:lnTo>
                <a:lnTo>
                  <a:pt x="3979" y="1864"/>
                </a:lnTo>
                <a:lnTo>
                  <a:pt x="3985" y="1849"/>
                </a:lnTo>
                <a:lnTo>
                  <a:pt x="4001" y="1816"/>
                </a:lnTo>
                <a:lnTo>
                  <a:pt x="4030" y="1752"/>
                </a:lnTo>
                <a:lnTo>
                  <a:pt x="4043" y="1730"/>
                </a:lnTo>
                <a:lnTo>
                  <a:pt x="4056" y="1708"/>
                </a:lnTo>
                <a:lnTo>
                  <a:pt x="4068" y="1686"/>
                </a:lnTo>
                <a:lnTo>
                  <a:pt x="4081" y="1665"/>
                </a:lnTo>
                <a:lnTo>
                  <a:pt x="4102" y="1635"/>
                </a:lnTo>
                <a:lnTo>
                  <a:pt x="4124" y="1606"/>
                </a:lnTo>
                <a:lnTo>
                  <a:pt x="4145" y="1576"/>
                </a:lnTo>
                <a:lnTo>
                  <a:pt x="4166" y="1547"/>
                </a:lnTo>
                <a:lnTo>
                  <a:pt x="4169" y="1544"/>
                </a:lnTo>
                <a:lnTo>
                  <a:pt x="4174" y="1538"/>
                </a:lnTo>
                <a:lnTo>
                  <a:pt x="4183" y="1528"/>
                </a:lnTo>
                <a:lnTo>
                  <a:pt x="4194" y="1513"/>
                </a:lnTo>
                <a:lnTo>
                  <a:pt x="4212" y="1493"/>
                </a:lnTo>
                <a:lnTo>
                  <a:pt x="4235" y="1466"/>
                </a:lnTo>
                <a:lnTo>
                  <a:pt x="4265" y="1431"/>
                </a:lnTo>
                <a:lnTo>
                  <a:pt x="4304" y="1386"/>
                </a:lnTo>
                <a:lnTo>
                  <a:pt x="4323" y="1366"/>
                </a:lnTo>
                <a:lnTo>
                  <a:pt x="4342" y="1346"/>
                </a:lnTo>
                <a:lnTo>
                  <a:pt x="4361" y="1326"/>
                </a:lnTo>
                <a:lnTo>
                  <a:pt x="4381" y="1306"/>
                </a:lnTo>
                <a:lnTo>
                  <a:pt x="4384" y="1302"/>
                </a:lnTo>
                <a:lnTo>
                  <a:pt x="4386" y="1298"/>
                </a:lnTo>
                <a:lnTo>
                  <a:pt x="4387" y="1294"/>
                </a:lnTo>
                <a:lnTo>
                  <a:pt x="4388" y="1289"/>
                </a:lnTo>
                <a:lnTo>
                  <a:pt x="4388" y="1212"/>
                </a:lnTo>
                <a:lnTo>
                  <a:pt x="4379" y="1197"/>
                </a:lnTo>
                <a:lnTo>
                  <a:pt x="4373" y="1182"/>
                </a:lnTo>
                <a:lnTo>
                  <a:pt x="4373" y="1169"/>
                </a:lnTo>
                <a:lnTo>
                  <a:pt x="4374" y="1159"/>
                </a:lnTo>
                <a:lnTo>
                  <a:pt x="4377" y="1151"/>
                </a:lnTo>
                <a:lnTo>
                  <a:pt x="4382" y="1145"/>
                </a:lnTo>
                <a:lnTo>
                  <a:pt x="4387" y="1140"/>
                </a:lnTo>
                <a:lnTo>
                  <a:pt x="4394" y="1134"/>
                </a:lnTo>
                <a:lnTo>
                  <a:pt x="4405" y="1128"/>
                </a:lnTo>
                <a:lnTo>
                  <a:pt x="4416" y="1121"/>
                </a:lnTo>
                <a:lnTo>
                  <a:pt x="4433" y="1118"/>
                </a:lnTo>
                <a:lnTo>
                  <a:pt x="4443" y="1115"/>
                </a:lnTo>
                <a:lnTo>
                  <a:pt x="4450" y="1112"/>
                </a:lnTo>
                <a:lnTo>
                  <a:pt x="4459" y="1109"/>
                </a:lnTo>
                <a:lnTo>
                  <a:pt x="4484" y="1108"/>
                </a:lnTo>
                <a:lnTo>
                  <a:pt x="4505" y="1107"/>
                </a:lnTo>
                <a:lnTo>
                  <a:pt x="4532" y="1106"/>
                </a:lnTo>
                <a:lnTo>
                  <a:pt x="4572" y="1106"/>
                </a:lnTo>
                <a:lnTo>
                  <a:pt x="4578" y="1108"/>
                </a:lnTo>
                <a:lnTo>
                  <a:pt x="4582" y="1109"/>
                </a:lnTo>
                <a:lnTo>
                  <a:pt x="4589" y="1113"/>
                </a:lnTo>
                <a:lnTo>
                  <a:pt x="4598" y="1119"/>
                </a:lnTo>
                <a:lnTo>
                  <a:pt x="4607" y="1120"/>
                </a:lnTo>
                <a:lnTo>
                  <a:pt x="4615" y="1121"/>
                </a:lnTo>
                <a:lnTo>
                  <a:pt x="4623" y="1126"/>
                </a:lnTo>
                <a:lnTo>
                  <a:pt x="4630" y="1130"/>
                </a:lnTo>
                <a:lnTo>
                  <a:pt x="4637" y="1141"/>
                </a:lnTo>
                <a:lnTo>
                  <a:pt x="4641" y="1147"/>
                </a:lnTo>
                <a:lnTo>
                  <a:pt x="4647" y="1151"/>
                </a:lnTo>
                <a:lnTo>
                  <a:pt x="4653" y="1158"/>
                </a:lnTo>
                <a:lnTo>
                  <a:pt x="4659" y="1157"/>
                </a:lnTo>
                <a:lnTo>
                  <a:pt x="4666" y="1156"/>
                </a:lnTo>
                <a:lnTo>
                  <a:pt x="4676" y="1154"/>
                </a:lnTo>
                <a:lnTo>
                  <a:pt x="4692" y="1154"/>
                </a:lnTo>
                <a:lnTo>
                  <a:pt x="4696" y="1147"/>
                </a:lnTo>
                <a:lnTo>
                  <a:pt x="4698" y="1141"/>
                </a:lnTo>
                <a:lnTo>
                  <a:pt x="4698" y="1120"/>
                </a:lnTo>
                <a:lnTo>
                  <a:pt x="4693" y="1110"/>
                </a:lnTo>
                <a:lnTo>
                  <a:pt x="4688" y="1102"/>
                </a:lnTo>
                <a:lnTo>
                  <a:pt x="4686" y="1093"/>
                </a:lnTo>
                <a:lnTo>
                  <a:pt x="4684" y="1086"/>
                </a:lnTo>
                <a:lnTo>
                  <a:pt x="4693" y="1074"/>
                </a:lnTo>
                <a:lnTo>
                  <a:pt x="4698" y="1068"/>
                </a:lnTo>
                <a:lnTo>
                  <a:pt x="4704" y="1063"/>
                </a:lnTo>
                <a:lnTo>
                  <a:pt x="4713" y="1055"/>
                </a:lnTo>
                <a:lnTo>
                  <a:pt x="4737" y="1055"/>
                </a:lnTo>
                <a:lnTo>
                  <a:pt x="4752" y="1071"/>
                </a:lnTo>
                <a:lnTo>
                  <a:pt x="4767" y="1086"/>
                </a:lnTo>
                <a:lnTo>
                  <a:pt x="4767" y="1092"/>
                </a:lnTo>
                <a:lnTo>
                  <a:pt x="4758" y="1105"/>
                </a:lnTo>
                <a:lnTo>
                  <a:pt x="4751" y="1118"/>
                </a:lnTo>
                <a:lnTo>
                  <a:pt x="4751" y="1147"/>
                </a:lnTo>
                <a:lnTo>
                  <a:pt x="4753" y="1153"/>
                </a:lnTo>
                <a:lnTo>
                  <a:pt x="4755" y="1157"/>
                </a:lnTo>
                <a:lnTo>
                  <a:pt x="4756" y="1159"/>
                </a:lnTo>
                <a:lnTo>
                  <a:pt x="4759" y="1162"/>
                </a:lnTo>
                <a:lnTo>
                  <a:pt x="4823" y="1158"/>
                </a:lnTo>
                <a:lnTo>
                  <a:pt x="4886" y="1154"/>
                </a:lnTo>
                <a:lnTo>
                  <a:pt x="4948" y="1152"/>
                </a:lnTo>
                <a:lnTo>
                  <a:pt x="5009" y="1150"/>
                </a:lnTo>
                <a:lnTo>
                  <a:pt x="5069" y="1149"/>
                </a:lnTo>
                <a:lnTo>
                  <a:pt x="5128" y="1148"/>
                </a:lnTo>
                <a:lnTo>
                  <a:pt x="5187" y="1149"/>
                </a:lnTo>
                <a:lnTo>
                  <a:pt x="5245" y="1151"/>
                </a:lnTo>
                <a:lnTo>
                  <a:pt x="5303" y="1153"/>
                </a:lnTo>
                <a:lnTo>
                  <a:pt x="5361" y="1158"/>
                </a:lnTo>
                <a:lnTo>
                  <a:pt x="5419" y="1163"/>
                </a:lnTo>
                <a:lnTo>
                  <a:pt x="5476" y="1169"/>
                </a:lnTo>
                <a:lnTo>
                  <a:pt x="5534" y="1177"/>
                </a:lnTo>
                <a:lnTo>
                  <a:pt x="5593" y="1186"/>
                </a:lnTo>
                <a:lnTo>
                  <a:pt x="5652" y="1198"/>
                </a:lnTo>
                <a:lnTo>
                  <a:pt x="5712" y="1210"/>
                </a:lnTo>
                <a:lnTo>
                  <a:pt x="5746" y="1219"/>
                </a:lnTo>
                <a:lnTo>
                  <a:pt x="5779" y="1228"/>
                </a:lnTo>
                <a:lnTo>
                  <a:pt x="5812" y="1238"/>
                </a:lnTo>
                <a:lnTo>
                  <a:pt x="5845" y="1249"/>
                </a:lnTo>
                <a:lnTo>
                  <a:pt x="5876" y="1262"/>
                </a:lnTo>
                <a:lnTo>
                  <a:pt x="5908" y="1275"/>
                </a:lnTo>
                <a:lnTo>
                  <a:pt x="5938" y="1289"/>
                </a:lnTo>
                <a:lnTo>
                  <a:pt x="5969" y="1305"/>
                </a:lnTo>
                <a:lnTo>
                  <a:pt x="5998" y="1321"/>
                </a:lnTo>
                <a:lnTo>
                  <a:pt x="6027" y="1339"/>
                </a:lnTo>
                <a:lnTo>
                  <a:pt x="6055" y="1358"/>
                </a:lnTo>
                <a:lnTo>
                  <a:pt x="6082" y="1379"/>
                </a:lnTo>
                <a:lnTo>
                  <a:pt x="6110" y="1400"/>
                </a:lnTo>
                <a:lnTo>
                  <a:pt x="6136" y="1423"/>
                </a:lnTo>
                <a:lnTo>
                  <a:pt x="6162" y="1448"/>
                </a:lnTo>
                <a:lnTo>
                  <a:pt x="6186" y="1473"/>
                </a:lnTo>
                <a:lnTo>
                  <a:pt x="6202" y="1490"/>
                </a:lnTo>
                <a:lnTo>
                  <a:pt x="6214" y="1506"/>
                </a:lnTo>
                <a:lnTo>
                  <a:pt x="6219" y="1514"/>
                </a:lnTo>
                <a:lnTo>
                  <a:pt x="6224" y="1522"/>
                </a:lnTo>
                <a:lnTo>
                  <a:pt x="6228" y="1531"/>
                </a:lnTo>
                <a:lnTo>
                  <a:pt x="6232" y="1539"/>
                </a:lnTo>
                <a:lnTo>
                  <a:pt x="6235" y="1548"/>
                </a:lnTo>
                <a:lnTo>
                  <a:pt x="6237" y="1557"/>
                </a:lnTo>
                <a:lnTo>
                  <a:pt x="6239" y="1567"/>
                </a:lnTo>
                <a:lnTo>
                  <a:pt x="6241" y="1576"/>
                </a:lnTo>
                <a:lnTo>
                  <a:pt x="6243" y="1597"/>
                </a:lnTo>
                <a:lnTo>
                  <a:pt x="6243" y="1620"/>
                </a:lnTo>
                <a:lnTo>
                  <a:pt x="6243" y="1623"/>
                </a:lnTo>
                <a:lnTo>
                  <a:pt x="6242" y="1624"/>
                </a:lnTo>
                <a:lnTo>
                  <a:pt x="6240" y="1625"/>
                </a:lnTo>
                <a:lnTo>
                  <a:pt x="6238" y="1626"/>
                </a:lnTo>
                <a:lnTo>
                  <a:pt x="6233" y="1626"/>
                </a:lnTo>
                <a:lnTo>
                  <a:pt x="6225" y="1624"/>
                </a:lnTo>
                <a:lnTo>
                  <a:pt x="6217" y="1620"/>
                </a:lnTo>
                <a:lnTo>
                  <a:pt x="6207" y="1615"/>
                </a:lnTo>
                <a:lnTo>
                  <a:pt x="6197" y="1608"/>
                </a:lnTo>
                <a:lnTo>
                  <a:pt x="6186" y="1599"/>
                </a:lnTo>
                <a:lnTo>
                  <a:pt x="6159" y="1574"/>
                </a:lnTo>
                <a:lnTo>
                  <a:pt x="6131" y="1550"/>
                </a:lnTo>
                <a:lnTo>
                  <a:pt x="6103" y="1526"/>
                </a:lnTo>
                <a:lnTo>
                  <a:pt x="6075" y="1503"/>
                </a:lnTo>
                <a:lnTo>
                  <a:pt x="6045" y="1482"/>
                </a:lnTo>
                <a:lnTo>
                  <a:pt x="6017" y="1462"/>
                </a:lnTo>
                <a:lnTo>
                  <a:pt x="5988" y="1442"/>
                </a:lnTo>
                <a:lnTo>
                  <a:pt x="5957" y="1424"/>
                </a:lnTo>
                <a:lnTo>
                  <a:pt x="5927" y="1406"/>
                </a:lnTo>
                <a:lnTo>
                  <a:pt x="5895" y="1390"/>
                </a:lnTo>
                <a:lnTo>
                  <a:pt x="5864" y="1374"/>
                </a:lnTo>
                <a:lnTo>
                  <a:pt x="5830" y="1359"/>
                </a:lnTo>
                <a:lnTo>
                  <a:pt x="5796" y="1344"/>
                </a:lnTo>
                <a:lnTo>
                  <a:pt x="5760" y="1332"/>
                </a:lnTo>
                <a:lnTo>
                  <a:pt x="5725" y="1318"/>
                </a:lnTo>
                <a:lnTo>
                  <a:pt x="5687" y="1306"/>
                </a:lnTo>
                <a:lnTo>
                  <a:pt x="5624" y="1293"/>
                </a:lnTo>
                <a:lnTo>
                  <a:pt x="5563" y="1281"/>
                </a:lnTo>
                <a:lnTo>
                  <a:pt x="5503" y="1273"/>
                </a:lnTo>
                <a:lnTo>
                  <a:pt x="5446" y="1264"/>
                </a:lnTo>
                <a:lnTo>
                  <a:pt x="5389" y="1259"/>
                </a:lnTo>
                <a:lnTo>
                  <a:pt x="5333" y="1255"/>
                </a:lnTo>
                <a:lnTo>
                  <a:pt x="5279" y="1251"/>
                </a:lnTo>
                <a:lnTo>
                  <a:pt x="5223" y="1249"/>
                </a:lnTo>
                <a:lnTo>
                  <a:pt x="5168" y="1249"/>
                </a:lnTo>
                <a:lnTo>
                  <a:pt x="5114" y="1249"/>
                </a:lnTo>
                <a:lnTo>
                  <a:pt x="5057" y="1251"/>
                </a:lnTo>
                <a:lnTo>
                  <a:pt x="5000" y="1254"/>
                </a:lnTo>
                <a:lnTo>
                  <a:pt x="4942" y="1257"/>
                </a:lnTo>
                <a:lnTo>
                  <a:pt x="4882" y="1260"/>
                </a:lnTo>
                <a:lnTo>
                  <a:pt x="4820" y="1264"/>
                </a:lnTo>
                <a:lnTo>
                  <a:pt x="4755" y="1269"/>
                </a:lnTo>
                <a:lnTo>
                  <a:pt x="4751" y="1273"/>
                </a:lnTo>
                <a:lnTo>
                  <a:pt x="4747" y="1276"/>
                </a:lnTo>
                <a:lnTo>
                  <a:pt x="4745" y="1288"/>
                </a:lnTo>
                <a:lnTo>
                  <a:pt x="4745" y="1301"/>
                </a:lnTo>
                <a:lnTo>
                  <a:pt x="4744" y="1314"/>
                </a:lnTo>
                <a:lnTo>
                  <a:pt x="4744" y="1326"/>
                </a:lnTo>
                <a:lnTo>
                  <a:pt x="4750" y="1338"/>
                </a:lnTo>
                <a:lnTo>
                  <a:pt x="4754" y="1348"/>
                </a:lnTo>
                <a:lnTo>
                  <a:pt x="4753" y="1358"/>
                </a:lnTo>
                <a:lnTo>
                  <a:pt x="4753" y="1367"/>
                </a:lnTo>
                <a:lnTo>
                  <a:pt x="4743" y="1376"/>
                </a:lnTo>
                <a:lnTo>
                  <a:pt x="4735" y="1383"/>
                </a:lnTo>
                <a:lnTo>
                  <a:pt x="4727" y="1391"/>
                </a:lnTo>
                <a:lnTo>
                  <a:pt x="4719" y="1399"/>
                </a:lnTo>
                <a:lnTo>
                  <a:pt x="4713" y="1398"/>
                </a:lnTo>
                <a:lnTo>
                  <a:pt x="4709" y="1398"/>
                </a:lnTo>
                <a:lnTo>
                  <a:pt x="4701" y="1390"/>
                </a:lnTo>
                <a:lnTo>
                  <a:pt x="4694" y="1381"/>
                </a:lnTo>
                <a:lnTo>
                  <a:pt x="4687" y="1373"/>
                </a:lnTo>
                <a:lnTo>
                  <a:pt x="4678" y="1365"/>
                </a:lnTo>
                <a:lnTo>
                  <a:pt x="4678" y="1358"/>
                </a:lnTo>
                <a:lnTo>
                  <a:pt x="4677" y="1352"/>
                </a:lnTo>
                <a:lnTo>
                  <a:pt x="4686" y="1338"/>
                </a:lnTo>
                <a:lnTo>
                  <a:pt x="4693" y="1323"/>
                </a:lnTo>
                <a:lnTo>
                  <a:pt x="4693" y="1313"/>
                </a:lnTo>
                <a:lnTo>
                  <a:pt x="4693" y="1301"/>
                </a:lnTo>
                <a:lnTo>
                  <a:pt x="4692" y="1290"/>
                </a:lnTo>
                <a:lnTo>
                  <a:pt x="4692" y="1279"/>
                </a:lnTo>
                <a:lnTo>
                  <a:pt x="4690" y="1277"/>
                </a:lnTo>
                <a:lnTo>
                  <a:pt x="4687" y="1274"/>
                </a:lnTo>
                <a:lnTo>
                  <a:pt x="4648" y="1274"/>
                </a:lnTo>
                <a:lnTo>
                  <a:pt x="4643" y="1276"/>
                </a:lnTo>
                <a:lnTo>
                  <a:pt x="4640" y="1278"/>
                </a:lnTo>
                <a:lnTo>
                  <a:pt x="4635" y="1285"/>
                </a:lnTo>
                <a:lnTo>
                  <a:pt x="4631" y="1293"/>
                </a:lnTo>
                <a:lnTo>
                  <a:pt x="4607" y="1317"/>
                </a:lnTo>
                <a:lnTo>
                  <a:pt x="4595" y="1323"/>
                </a:lnTo>
                <a:lnTo>
                  <a:pt x="4578" y="1328"/>
                </a:lnTo>
                <a:lnTo>
                  <a:pt x="4558" y="1335"/>
                </a:lnTo>
                <a:lnTo>
                  <a:pt x="4536" y="1343"/>
                </a:lnTo>
                <a:lnTo>
                  <a:pt x="4527" y="1350"/>
                </a:lnTo>
                <a:lnTo>
                  <a:pt x="4515" y="1360"/>
                </a:lnTo>
                <a:lnTo>
                  <a:pt x="4492" y="1383"/>
                </a:lnTo>
                <a:lnTo>
                  <a:pt x="4450" y="1427"/>
                </a:lnTo>
                <a:lnTo>
                  <a:pt x="4442" y="1438"/>
                </a:lnTo>
                <a:lnTo>
                  <a:pt x="4433" y="1449"/>
                </a:lnTo>
                <a:lnTo>
                  <a:pt x="4425" y="1459"/>
                </a:lnTo>
                <a:lnTo>
                  <a:pt x="4416" y="1470"/>
                </a:lnTo>
                <a:lnTo>
                  <a:pt x="4397" y="1500"/>
                </a:lnTo>
                <a:lnTo>
                  <a:pt x="4385" y="1521"/>
                </a:lnTo>
                <a:lnTo>
                  <a:pt x="4372" y="1544"/>
                </a:lnTo>
                <a:lnTo>
                  <a:pt x="4354" y="1576"/>
                </a:lnTo>
                <a:lnTo>
                  <a:pt x="4348" y="1592"/>
                </a:lnTo>
                <a:lnTo>
                  <a:pt x="4342" y="1607"/>
                </a:lnTo>
                <a:lnTo>
                  <a:pt x="4336" y="1622"/>
                </a:lnTo>
                <a:lnTo>
                  <a:pt x="4330" y="1636"/>
                </a:lnTo>
                <a:lnTo>
                  <a:pt x="4321" y="1669"/>
                </a:lnTo>
                <a:lnTo>
                  <a:pt x="4311" y="1702"/>
                </a:lnTo>
                <a:lnTo>
                  <a:pt x="4302" y="1733"/>
                </a:lnTo>
                <a:lnTo>
                  <a:pt x="4293" y="1766"/>
                </a:lnTo>
                <a:lnTo>
                  <a:pt x="4283" y="1784"/>
                </a:lnTo>
                <a:lnTo>
                  <a:pt x="4273" y="1803"/>
                </a:lnTo>
                <a:lnTo>
                  <a:pt x="4264" y="1822"/>
                </a:lnTo>
                <a:lnTo>
                  <a:pt x="4254" y="1840"/>
                </a:lnTo>
                <a:lnTo>
                  <a:pt x="4254" y="1845"/>
                </a:lnTo>
                <a:lnTo>
                  <a:pt x="4254" y="1849"/>
                </a:lnTo>
                <a:lnTo>
                  <a:pt x="4263" y="1856"/>
                </a:lnTo>
                <a:lnTo>
                  <a:pt x="4270" y="1861"/>
                </a:lnTo>
                <a:lnTo>
                  <a:pt x="4280" y="1866"/>
                </a:lnTo>
                <a:lnTo>
                  <a:pt x="4295" y="1875"/>
                </a:lnTo>
                <a:lnTo>
                  <a:pt x="4309" y="1879"/>
                </a:lnTo>
                <a:lnTo>
                  <a:pt x="4318" y="1881"/>
                </a:lnTo>
                <a:lnTo>
                  <a:pt x="4326" y="1883"/>
                </a:lnTo>
                <a:lnTo>
                  <a:pt x="4334" y="1887"/>
                </a:lnTo>
                <a:lnTo>
                  <a:pt x="4350" y="1890"/>
                </a:lnTo>
                <a:lnTo>
                  <a:pt x="4366" y="1894"/>
                </a:lnTo>
                <a:lnTo>
                  <a:pt x="4381" y="1897"/>
                </a:lnTo>
                <a:lnTo>
                  <a:pt x="4395" y="1899"/>
                </a:lnTo>
                <a:lnTo>
                  <a:pt x="4409" y="1904"/>
                </a:lnTo>
                <a:lnTo>
                  <a:pt x="4422" y="1908"/>
                </a:lnTo>
                <a:lnTo>
                  <a:pt x="4435" y="1914"/>
                </a:lnTo>
                <a:lnTo>
                  <a:pt x="4448" y="1918"/>
                </a:lnTo>
                <a:lnTo>
                  <a:pt x="4480" y="1933"/>
                </a:lnTo>
                <a:lnTo>
                  <a:pt x="4499" y="1942"/>
                </a:lnTo>
                <a:lnTo>
                  <a:pt x="4514" y="1949"/>
                </a:lnTo>
                <a:lnTo>
                  <a:pt x="4531" y="1959"/>
                </a:lnTo>
                <a:lnTo>
                  <a:pt x="4540" y="1963"/>
                </a:lnTo>
                <a:lnTo>
                  <a:pt x="4549" y="1966"/>
                </a:lnTo>
                <a:lnTo>
                  <a:pt x="4558" y="1969"/>
                </a:lnTo>
                <a:lnTo>
                  <a:pt x="4567" y="1974"/>
                </a:lnTo>
                <a:lnTo>
                  <a:pt x="4597" y="1978"/>
                </a:lnTo>
                <a:lnTo>
                  <a:pt x="4628" y="1983"/>
                </a:lnTo>
                <a:lnTo>
                  <a:pt x="4658" y="1987"/>
                </a:lnTo>
                <a:lnTo>
                  <a:pt x="4689" y="1992"/>
                </a:lnTo>
                <a:lnTo>
                  <a:pt x="4702" y="1995"/>
                </a:lnTo>
                <a:lnTo>
                  <a:pt x="4716" y="1999"/>
                </a:lnTo>
                <a:lnTo>
                  <a:pt x="4730" y="2002"/>
                </a:lnTo>
                <a:lnTo>
                  <a:pt x="4743" y="2004"/>
                </a:lnTo>
                <a:lnTo>
                  <a:pt x="4752" y="2005"/>
                </a:lnTo>
                <a:lnTo>
                  <a:pt x="4759" y="2005"/>
                </a:lnTo>
                <a:lnTo>
                  <a:pt x="4767" y="2005"/>
                </a:lnTo>
                <a:lnTo>
                  <a:pt x="4775" y="2004"/>
                </a:lnTo>
                <a:lnTo>
                  <a:pt x="4779" y="2000"/>
                </a:lnTo>
                <a:lnTo>
                  <a:pt x="4782" y="1997"/>
                </a:lnTo>
                <a:lnTo>
                  <a:pt x="4783" y="1993"/>
                </a:lnTo>
                <a:lnTo>
                  <a:pt x="4784" y="1988"/>
                </a:lnTo>
                <a:lnTo>
                  <a:pt x="4784" y="1933"/>
                </a:lnTo>
                <a:lnTo>
                  <a:pt x="4778" y="1923"/>
                </a:lnTo>
                <a:lnTo>
                  <a:pt x="4772" y="1917"/>
                </a:lnTo>
                <a:lnTo>
                  <a:pt x="4767" y="1914"/>
                </a:lnTo>
                <a:lnTo>
                  <a:pt x="4760" y="1911"/>
                </a:lnTo>
                <a:lnTo>
                  <a:pt x="4754" y="1911"/>
                </a:lnTo>
                <a:lnTo>
                  <a:pt x="4745" y="1913"/>
                </a:lnTo>
                <a:lnTo>
                  <a:pt x="4735" y="1915"/>
                </a:lnTo>
                <a:lnTo>
                  <a:pt x="4722" y="1918"/>
                </a:lnTo>
                <a:lnTo>
                  <a:pt x="4709" y="1919"/>
                </a:lnTo>
                <a:lnTo>
                  <a:pt x="4695" y="1918"/>
                </a:lnTo>
                <a:lnTo>
                  <a:pt x="4688" y="1915"/>
                </a:lnTo>
                <a:lnTo>
                  <a:pt x="4681" y="1913"/>
                </a:lnTo>
                <a:lnTo>
                  <a:pt x="4676" y="1909"/>
                </a:lnTo>
                <a:lnTo>
                  <a:pt x="4672" y="1905"/>
                </a:lnTo>
                <a:lnTo>
                  <a:pt x="4669" y="1902"/>
                </a:lnTo>
                <a:lnTo>
                  <a:pt x="4666" y="1898"/>
                </a:lnTo>
                <a:lnTo>
                  <a:pt x="4665" y="1893"/>
                </a:lnTo>
                <a:lnTo>
                  <a:pt x="4663" y="1888"/>
                </a:lnTo>
                <a:lnTo>
                  <a:pt x="4662" y="1878"/>
                </a:lnTo>
                <a:lnTo>
                  <a:pt x="4663" y="1867"/>
                </a:lnTo>
                <a:lnTo>
                  <a:pt x="4666" y="1856"/>
                </a:lnTo>
                <a:lnTo>
                  <a:pt x="4669" y="1843"/>
                </a:lnTo>
                <a:lnTo>
                  <a:pt x="4666" y="1840"/>
                </a:lnTo>
                <a:lnTo>
                  <a:pt x="4665" y="1837"/>
                </a:lnTo>
                <a:lnTo>
                  <a:pt x="4662" y="1833"/>
                </a:lnTo>
                <a:lnTo>
                  <a:pt x="4662" y="1830"/>
                </a:lnTo>
                <a:lnTo>
                  <a:pt x="4659" y="1808"/>
                </a:lnTo>
                <a:lnTo>
                  <a:pt x="4657" y="1793"/>
                </a:lnTo>
                <a:lnTo>
                  <a:pt x="4656" y="1779"/>
                </a:lnTo>
                <a:lnTo>
                  <a:pt x="4655" y="1758"/>
                </a:lnTo>
                <a:lnTo>
                  <a:pt x="4650" y="1754"/>
                </a:lnTo>
                <a:lnTo>
                  <a:pt x="4646" y="1752"/>
                </a:lnTo>
                <a:lnTo>
                  <a:pt x="4642" y="1751"/>
                </a:lnTo>
                <a:lnTo>
                  <a:pt x="4640" y="1749"/>
                </a:lnTo>
                <a:lnTo>
                  <a:pt x="4638" y="1746"/>
                </a:lnTo>
                <a:lnTo>
                  <a:pt x="4635" y="1742"/>
                </a:lnTo>
                <a:lnTo>
                  <a:pt x="4633" y="1735"/>
                </a:lnTo>
                <a:lnTo>
                  <a:pt x="4633" y="1729"/>
                </a:lnTo>
                <a:lnTo>
                  <a:pt x="4633" y="1723"/>
                </a:lnTo>
                <a:lnTo>
                  <a:pt x="4635" y="1716"/>
                </a:lnTo>
                <a:lnTo>
                  <a:pt x="4643" y="1701"/>
                </a:lnTo>
                <a:lnTo>
                  <a:pt x="4655" y="1681"/>
                </a:lnTo>
                <a:lnTo>
                  <a:pt x="4669" y="1658"/>
                </a:lnTo>
                <a:lnTo>
                  <a:pt x="4680" y="1636"/>
                </a:lnTo>
                <a:lnTo>
                  <a:pt x="4680" y="1586"/>
                </a:lnTo>
                <a:lnTo>
                  <a:pt x="4688" y="1571"/>
                </a:lnTo>
                <a:lnTo>
                  <a:pt x="4695" y="1555"/>
                </a:lnTo>
                <a:lnTo>
                  <a:pt x="4702" y="1540"/>
                </a:lnTo>
                <a:lnTo>
                  <a:pt x="4710" y="1526"/>
                </a:lnTo>
                <a:lnTo>
                  <a:pt x="4741" y="1482"/>
                </a:lnTo>
                <a:lnTo>
                  <a:pt x="4764" y="1452"/>
                </a:lnTo>
                <a:lnTo>
                  <a:pt x="4771" y="1445"/>
                </a:lnTo>
                <a:lnTo>
                  <a:pt x="4777" y="1439"/>
                </a:lnTo>
                <a:lnTo>
                  <a:pt x="4784" y="1434"/>
                </a:lnTo>
                <a:lnTo>
                  <a:pt x="4793" y="1429"/>
                </a:lnTo>
                <a:lnTo>
                  <a:pt x="4803" y="1423"/>
                </a:lnTo>
                <a:lnTo>
                  <a:pt x="4814" y="1418"/>
                </a:lnTo>
                <a:lnTo>
                  <a:pt x="4826" y="1413"/>
                </a:lnTo>
                <a:lnTo>
                  <a:pt x="4841" y="1408"/>
                </a:lnTo>
                <a:lnTo>
                  <a:pt x="4871" y="1402"/>
                </a:lnTo>
                <a:lnTo>
                  <a:pt x="4898" y="1398"/>
                </a:lnTo>
                <a:lnTo>
                  <a:pt x="4911" y="1397"/>
                </a:lnTo>
                <a:lnTo>
                  <a:pt x="4923" y="1397"/>
                </a:lnTo>
                <a:lnTo>
                  <a:pt x="4936" y="1397"/>
                </a:lnTo>
                <a:lnTo>
                  <a:pt x="4948" y="1397"/>
                </a:lnTo>
                <a:lnTo>
                  <a:pt x="4960" y="1398"/>
                </a:lnTo>
                <a:lnTo>
                  <a:pt x="4973" y="1400"/>
                </a:lnTo>
                <a:lnTo>
                  <a:pt x="4985" y="1402"/>
                </a:lnTo>
                <a:lnTo>
                  <a:pt x="4998" y="1405"/>
                </a:lnTo>
                <a:lnTo>
                  <a:pt x="5011" y="1409"/>
                </a:lnTo>
                <a:lnTo>
                  <a:pt x="5023" y="1414"/>
                </a:lnTo>
                <a:lnTo>
                  <a:pt x="5037" y="1419"/>
                </a:lnTo>
                <a:lnTo>
                  <a:pt x="5051" y="1424"/>
                </a:lnTo>
                <a:lnTo>
                  <a:pt x="5080" y="1448"/>
                </a:lnTo>
                <a:lnTo>
                  <a:pt x="5103" y="1469"/>
                </a:lnTo>
                <a:lnTo>
                  <a:pt x="5114" y="1478"/>
                </a:lnTo>
                <a:lnTo>
                  <a:pt x="5122" y="1489"/>
                </a:lnTo>
                <a:lnTo>
                  <a:pt x="5130" y="1498"/>
                </a:lnTo>
                <a:lnTo>
                  <a:pt x="5138" y="1509"/>
                </a:lnTo>
                <a:lnTo>
                  <a:pt x="5144" y="1519"/>
                </a:lnTo>
                <a:lnTo>
                  <a:pt x="5150" y="1531"/>
                </a:lnTo>
                <a:lnTo>
                  <a:pt x="5156" y="1542"/>
                </a:lnTo>
                <a:lnTo>
                  <a:pt x="5161" y="1555"/>
                </a:lnTo>
                <a:lnTo>
                  <a:pt x="5171" y="1585"/>
                </a:lnTo>
                <a:lnTo>
                  <a:pt x="5182" y="1620"/>
                </a:lnTo>
                <a:lnTo>
                  <a:pt x="5184" y="1623"/>
                </a:lnTo>
                <a:lnTo>
                  <a:pt x="5186" y="1625"/>
                </a:lnTo>
                <a:lnTo>
                  <a:pt x="5200" y="1626"/>
                </a:lnTo>
                <a:lnTo>
                  <a:pt x="5211" y="1627"/>
                </a:lnTo>
                <a:lnTo>
                  <a:pt x="5221" y="1629"/>
                </a:lnTo>
                <a:lnTo>
                  <a:pt x="5227" y="1633"/>
                </a:lnTo>
                <a:lnTo>
                  <a:pt x="5234" y="1637"/>
                </a:lnTo>
                <a:lnTo>
                  <a:pt x="5239" y="1645"/>
                </a:lnTo>
                <a:lnTo>
                  <a:pt x="5244" y="1654"/>
                </a:lnTo>
                <a:lnTo>
                  <a:pt x="5249" y="1668"/>
                </a:lnTo>
                <a:lnTo>
                  <a:pt x="5256" y="1672"/>
                </a:lnTo>
                <a:lnTo>
                  <a:pt x="5261" y="1676"/>
                </a:lnTo>
                <a:lnTo>
                  <a:pt x="5264" y="1682"/>
                </a:lnTo>
                <a:lnTo>
                  <a:pt x="5267" y="1688"/>
                </a:lnTo>
                <a:lnTo>
                  <a:pt x="5266" y="1703"/>
                </a:lnTo>
                <a:lnTo>
                  <a:pt x="5265" y="1713"/>
                </a:lnTo>
                <a:lnTo>
                  <a:pt x="5264" y="1724"/>
                </a:lnTo>
                <a:lnTo>
                  <a:pt x="5263" y="1734"/>
                </a:lnTo>
                <a:lnTo>
                  <a:pt x="5270" y="1743"/>
                </a:lnTo>
                <a:lnTo>
                  <a:pt x="5275" y="1749"/>
                </a:lnTo>
                <a:lnTo>
                  <a:pt x="5278" y="1757"/>
                </a:lnTo>
                <a:lnTo>
                  <a:pt x="5279" y="1763"/>
                </a:lnTo>
                <a:lnTo>
                  <a:pt x="5278" y="1769"/>
                </a:lnTo>
                <a:lnTo>
                  <a:pt x="5276" y="1775"/>
                </a:lnTo>
                <a:lnTo>
                  <a:pt x="5272" y="1784"/>
                </a:lnTo>
                <a:lnTo>
                  <a:pt x="5267" y="1793"/>
                </a:lnTo>
                <a:lnTo>
                  <a:pt x="5267" y="1814"/>
                </a:lnTo>
                <a:lnTo>
                  <a:pt x="5259" y="1827"/>
                </a:lnTo>
                <a:lnTo>
                  <a:pt x="5246" y="1844"/>
                </a:lnTo>
                <a:lnTo>
                  <a:pt x="5231" y="1861"/>
                </a:lnTo>
                <a:lnTo>
                  <a:pt x="5218" y="1876"/>
                </a:lnTo>
                <a:lnTo>
                  <a:pt x="5209" y="1880"/>
                </a:lnTo>
                <a:lnTo>
                  <a:pt x="5201" y="1884"/>
                </a:lnTo>
                <a:lnTo>
                  <a:pt x="5186" y="1887"/>
                </a:lnTo>
                <a:lnTo>
                  <a:pt x="5170" y="1889"/>
                </a:lnTo>
                <a:lnTo>
                  <a:pt x="5156" y="1897"/>
                </a:lnTo>
                <a:lnTo>
                  <a:pt x="5141" y="1903"/>
                </a:lnTo>
                <a:lnTo>
                  <a:pt x="5094" y="1903"/>
                </a:lnTo>
                <a:lnTo>
                  <a:pt x="5069" y="1904"/>
                </a:lnTo>
                <a:lnTo>
                  <a:pt x="5060" y="1904"/>
                </a:lnTo>
                <a:lnTo>
                  <a:pt x="5058" y="1905"/>
                </a:lnTo>
                <a:lnTo>
                  <a:pt x="5057" y="1925"/>
                </a:lnTo>
                <a:lnTo>
                  <a:pt x="5057" y="1944"/>
                </a:lnTo>
                <a:lnTo>
                  <a:pt x="5057" y="1963"/>
                </a:lnTo>
                <a:lnTo>
                  <a:pt x="5057" y="1981"/>
                </a:lnTo>
                <a:lnTo>
                  <a:pt x="5060" y="1992"/>
                </a:lnTo>
                <a:lnTo>
                  <a:pt x="5063" y="2000"/>
                </a:lnTo>
                <a:lnTo>
                  <a:pt x="5065" y="2010"/>
                </a:lnTo>
                <a:lnTo>
                  <a:pt x="5068" y="2019"/>
                </a:lnTo>
                <a:lnTo>
                  <a:pt x="5075" y="2027"/>
                </a:lnTo>
                <a:lnTo>
                  <a:pt x="5079" y="2035"/>
                </a:lnTo>
                <a:lnTo>
                  <a:pt x="5085" y="2041"/>
                </a:lnTo>
                <a:lnTo>
                  <a:pt x="5095" y="2051"/>
                </a:lnTo>
                <a:lnTo>
                  <a:pt x="5106" y="2058"/>
                </a:lnTo>
                <a:lnTo>
                  <a:pt x="5117" y="2065"/>
                </a:lnTo>
                <a:lnTo>
                  <a:pt x="5126" y="2072"/>
                </a:lnTo>
                <a:lnTo>
                  <a:pt x="5137" y="2079"/>
                </a:lnTo>
                <a:lnTo>
                  <a:pt x="5165" y="2092"/>
                </a:lnTo>
                <a:lnTo>
                  <a:pt x="5194" y="2103"/>
                </a:lnTo>
                <a:lnTo>
                  <a:pt x="5222" y="2116"/>
                </a:lnTo>
                <a:lnTo>
                  <a:pt x="5250" y="2129"/>
                </a:lnTo>
                <a:lnTo>
                  <a:pt x="5279" y="2140"/>
                </a:lnTo>
                <a:lnTo>
                  <a:pt x="5307" y="2153"/>
                </a:lnTo>
                <a:lnTo>
                  <a:pt x="5334" y="2165"/>
                </a:lnTo>
                <a:lnTo>
                  <a:pt x="5363" y="2177"/>
                </a:lnTo>
                <a:lnTo>
                  <a:pt x="5377" y="2184"/>
                </a:lnTo>
                <a:lnTo>
                  <a:pt x="5390" y="2191"/>
                </a:lnTo>
                <a:lnTo>
                  <a:pt x="5404" y="2198"/>
                </a:lnTo>
                <a:lnTo>
                  <a:pt x="5418" y="2205"/>
                </a:lnTo>
                <a:lnTo>
                  <a:pt x="5430" y="2205"/>
                </a:lnTo>
                <a:lnTo>
                  <a:pt x="5456" y="2185"/>
                </a:lnTo>
                <a:lnTo>
                  <a:pt x="5483" y="2166"/>
                </a:lnTo>
                <a:lnTo>
                  <a:pt x="5509" y="2148"/>
                </a:lnTo>
                <a:lnTo>
                  <a:pt x="5535" y="2131"/>
                </a:lnTo>
                <a:lnTo>
                  <a:pt x="5562" y="2115"/>
                </a:lnTo>
                <a:lnTo>
                  <a:pt x="5588" y="2101"/>
                </a:lnTo>
                <a:lnTo>
                  <a:pt x="5615" y="2089"/>
                </a:lnTo>
                <a:lnTo>
                  <a:pt x="5643" y="2078"/>
                </a:lnTo>
                <a:lnTo>
                  <a:pt x="5670" y="2068"/>
                </a:lnTo>
                <a:lnTo>
                  <a:pt x="5698" y="2060"/>
                </a:lnTo>
                <a:lnTo>
                  <a:pt x="5727" y="2053"/>
                </a:lnTo>
                <a:lnTo>
                  <a:pt x="5756" y="2049"/>
                </a:lnTo>
                <a:lnTo>
                  <a:pt x="5787" y="2044"/>
                </a:lnTo>
                <a:lnTo>
                  <a:pt x="5817" y="2043"/>
                </a:lnTo>
                <a:lnTo>
                  <a:pt x="5850" y="2043"/>
                </a:lnTo>
                <a:lnTo>
                  <a:pt x="5882" y="2044"/>
                </a:lnTo>
                <a:lnTo>
                  <a:pt x="5910" y="2047"/>
                </a:lnTo>
                <a:lnTo>
                  <a:pt x="5936" y="2051"/>
                </a:lnTo>
                <a:lnTo>
                  <a:pt x="5963" y="2056"/>
                </a:lnTo>
                <a:lnTo>
                  <a:pt x="5989" y="2061"/>
                </a:lnTo>
                <a:lnTo>
                  <a:pt x="6014" y="2068"/>
                </a:lnTo>
                <a:lnTo>
                  <a:pt x="6039" y="2075"/>
                </a:lnTo>
                <a:lnTo>
                  <a:pt x="6063" y="2083"/>
                </a:lnTo>
                <a:lnTo>
                  <a:pt x="6088" y="2093"/>
                </a:lnTo>
                <a:lnTo>
                  <a:pt x="6111" y="2103"/>
                </a:lnTo>
                <a:lnTo>
                  <a:pt x="6133" y="2114"/>
                </a:lnTo>
                <a:lnTo>
                  <a:pt x="6155" y="2126"/>
                </a:lnTo>
                <a:lnTo>
                  <a:pt x="6176" y="2139"/>
                </a:lnTo>
                <a:lnTo>
                  <a:pt x="6197" y="2152"/>
                </a:lnTo>
                <a:lnTo>
                  <a:pt x="6217" y="2167"/>
                </a:lnTo>
                <a:lnTo>
                  <a:pt x="6236" y="2181"/>
                </a:lnTo>
                <a:lnTo>
                  <a:pt x="6255" y="2197"/>
                </a:lnTo>
                <a:lnTo>
                  <a:pt x="6272" y="2214"/>
                </a:lnTo>
                <a:lnTo>
                  <a:pt x="6288" y="2231"/>
                </a:lnTo>
                <a:lnTo>
                  <a:pt x="6305" y="2249"/>
                </a:lnTo>
                <a:lnTo>
                  <a:pt x="6320" y="2268"/>
                </a:lnTo>
                <a:lnTo>
                  <a:pt x="6335" y="2287"/>
                </a:lnTo>
                <a:lnTo>
                  <a:pt x="6348" y="2307"/>
                </a:lnTo>
                <a:lnTo>
                  <a:pt x="6361" y="2327"/>
                </a:lnTo>
                <a:lnTo>
                  <a:pt x="6373" y="2348"/>
                </a:lnTo>
                <a:lnTo>
                  <a:pt x="6384" y="2370"/>
                </a:lnTo>
                <a:lnTo>
                  <a:pt x="6394" y="2392"/>
                </a:lnTo>
                <a:lnTo>
                  <a:pt x="6403" y="2415"/>
                </a:lnTo>
                <a:lnTo>
                  <a:pt x="6411" y="2439"/>
                </a:lnTo>
                <a:lnTo>
                  <a:pt x="6418" y="2462"/>
                </a:lnTo>
                <a:lnTo>
                  <a:pt x="6424" y="2486"/>
                </a:lnTo>
                <a:lnTo>
                  <a:pt x="6429" y="2511"/>
                </a:lnTo>
                <a:lnTo>
                  <a:pt x="6434" y="2537"/>
                </a:lnTo>
                <a:lnTo>
                  <a:pt x="7297" y="2537"/>
                </a:lnTo>
                <a:lnTo>
                  <a:pt x="8591" y="0"/>
                </a:lnTo>
                <a:lnTo>
                  <a:pt x="4471" y="0"/>
                </a:lnTo>
                <a:close/>
                <a:moveTo>
                  <a:pt x="9861" y="0"/>
                </a:moveTo>
                <a:lnTo>
                  <a:pt x="8568" y="2537"/>
                </a:lnTo>
                <a:lnTo>
                  <a:pt x="8976" y="2537"/>
                </a:lnTo>
                <a:lnTo>
                  <a:pt x="10268" y="0"/>
                </a:lnTo>
                <a:lnTo>
                  <a:pt x="9861" y="0"/>
                </a:lnTo>
                <a:close/>
                <a:moveTo>
                  <a:pt x="5313" y="506"/>
                </a:moveTo>
                <a:lnTo>
                  <a:pt x="5307" y="508"/>
                </a:lnTo>
                <a:lnTo>
                  <a:pt x="5291" y="509"/>
                </a:lnTo>
                <a:lnTo>
                  <a:pt x="5269" y="509"/>
                </a:lnTo>
                <a:lnTo>
                  <a:pt x="5245" y="509"/>
                </a:lnTo>
                <a:lnTo>
                  <a:pt x="5199" y="507"/>
                </a:lnTo>
                <a:lnTo>
                  <a:pt x="5179" y="506"/>
                </a:lnTo>
                <a:lnTo>
                  <a:pt x="5168" y="507"/>
                </a:lnTo>
                <a:lnTo>
                  <a:pt x="5162" y="509"/>
                </a:lnTo>
                <a:lnTo>
                  <a:pt x="5161" y="510"/>
                </a:lnTo>
                <a:lnTo>
                  <a:pt x="5159" y="512"/>
                </a:lnTo>
                <a:lnTo>
                  <a:pt x="5158" y="515"/>
                </a:lnTo>
                <a:lnTo>
                  <a:pt x="5158" y="518"/>
                </a:lnTo>
                <a:lnTo>
                  <a:pt x="5159" y="529"/>
                </a:lnTo>
                <a:lnTo>
                  <a:pt x="5160" y="543"/>
                </a:lnTo>
                <a:lnTo>
                  <a:pt x="5163" y="544"/>
                </a:lnTo>
                <a:lnTo>
                  <a:pt x="5165" y="546"/>
                </a:lnTo>
                <a:lnTo>
                  <a:pt x="5167" y="550"/>
                </a:lnTo>
                <a:lnTo>
                  <a:pt x="5169" y="556"/>
                </a:lnTo>
                <a:lnTo>
                  <a:pt x="5171" y="567"/>
                </a:lnTo>
                <a:lnTo>
                  <a:pt x="5174" y="582"/>
                </a:lnTo>
                <a:lnTo>
                  <a:pt x="5173" y="589"/>
                </a:lnTo>
                <a:lnTo>
                  <a:pt x="5173" y="596"/>
                </a:lnTo>
                <a:lnTo>
                  <a:pt x="5171" y="602"/>
                </a:lnTo>
                <a:lnTo>
                  <a:pt x="5170" y="608"/>
                </a:lnTo>
                <a:lnTo>
                  <a:pt x="5167" y="614"/>
                </a:lnTo>
                <a:lnTo>
                  <a:pt x="5165" y="617"/>
                </a:lnTo>
                <a:lnTo>
                  <a:pt x="5161" y="620"/>
                </a:lnTo>
                <a:lnTo>
                  <a:pt x="5158" y="620"/>
                </a:lnTo>
                <a:lnTo>
                  <a:pt x="5156" y="632"/>
                </a:lnTo>
                <a:lnTo>
                  <a:pt x="5156" y="639"/>
                </a:lnTo>
                <a:lnTo>
                  <a:pt x="5156" y="644"/>
                </a:lnTo>
                <a:lnTo>
                  <a:pt x="5158" y="647"/>
                </a:lnTo>
                <a:lnTo>
                  <a:pt x="5160" y="649"/>
                </a:lnTo>
                <a:lnTo>
                  <a:pt x="5163" y="649"/>
                </a:lnTo>
                <a:lnTo>
                  <a:pt x="5167" y="648"/>
                </a:lnTo>
                <a:lnTo>
                  <a:pt x="5170" y="646"/>
                </a:lnTo>
                <a:lnTo>
                  <a:pt x="5175" y="644"/>
                </a:lnTo>
                <a:lnTo>
                  <a:pt x="5179" y="643"/>
                </a:lnTo>
                <a:lnTo>
                  <a:pt x="5182" y="642"/>
                </a:lnTo>
                <a:lnTo>
                  <a:pt x="5185" y="642"/>
                </a:lnTo>
                <a:lnTo>
                  <a:pt x="5188" y="644"/>
                </a:lnTo>
                <a:lnTo>
                  <a:pt x="5190" y="647"/>
                </a:lnTo>
                <a:lnTo>
                  <a:pt x="5192" y="653"/>
                </a:lnTo>
                <a:lnTo>
                  <a:pt x="5192" y="661"/>
                </a:lnTo>
                <a:lnTo>
                  <a:pt x="5198" y="662"/>
                </a:lnTo>
                <a:lnTo>
                  <a:pt x="5203" y="662"/>
                </a:lnTo>
                <a:lnTo>
                  <a:pt x="5206" y="664"/>
                </a:lnTo>
                <a:lnTo>
                  <a:pt x="5208" y="665"/>
                </a:lnTo>
                <a:lnTo>
                  <a:pt x="5210" y="667"/>
                </a:lnTo>
                <a:lnTo>
                  <a:pt x="5210" y="669"/>
                </a:lnTo>
                <a:lnTo>
                  <a:pt x="5210" y="673"/>
                </a:lnTo>
                <a:lnTo>
                  <a:pt x="5210" y="675"/>
                </a:lnTo>
                <a:lnTo>
                  <a:pt x="5208" y="680"/>
                </a:lnTo>
                <a:lnTo>
                  <a:pt x="5204" y="684"/>
                </a:lnTo>
                <a:lnTo>
                  <a:pt x="5200" y="686"/>
                </a:lnTo>
                <a:lnTo>
                  <a:pt x="5197" y="688"/>
                </a:lnTo>
                <a:lnTo>
                  <a:pt x="5196" y="696"/>
                </a:lnTo>
                <a:lnTo>
                  <a:pt x="5192" y="703"/>
                </a:lnTo>
                <a:lnTo>
                  <a:pt x="5188" y="709"/>
                </a:lnTo>
                <a:lnTo>
                  <a:pt x="5184" y="714"/>
                </a:lnTo>
                <a:lnTo>
                  <a:pt x="5180" y="716"/>
                </a:lnTo>
                <a:lnTo>
                  <a:pt x="5176" y="718"/>
                </a:lnTo>
                <a:lnTo>
                  <a:pt x="5174" y="717"/>
                </a:lnTo>
                <a:lnTo>
                  <a:pt x="5173" y="717"/>
                </a:lnTo>
                <a:lnTo>
                  <a:pt x="5173" y="715"/>
                </a:lnTo>
                <a:lnTo>
                  <a:pt x="5171" y="713"/>
                </a:lnTo>
                <a:lnTo>
                  <a:pt x="5159" y="714"/>
                </a:lnTo>
                <a:lnTo>
                  <a:pt x="5148" y="714"/>
                </a:lnTo>
                <a:lnTo>
                  <a:pt x="5140" y="716"/>
                </a:lnTo>
                <a:lnTo>
                  <a:pt x="5134" y="717"/>
                </a:lnTo>
                <a:lnTo>
                  <a:pt x="5129" y="719"/>
                </a:lnTo>
                <a:lnTo>
                  <a:pt x="5126" y="721"/>
                </a:lnTo>
                <a:lnTo>
                  <a:pt x="5125" y="724"/>
                </a:lnTo>
                <a:lnTo>
                  <a:pt x="5125" y="726"/>
                </a:lnTo>
                <a:lnTo>
                  <a:pt x="5127" y="729"/>
                </a:lnTo>
                <a:lnTo>
                  <a:pt x="5131" y="732"/>
                </a:lnTo>
                <a:lnTo>
                  <a:pt x="5137" y="734"/>
                </a:lnTo>
                <a:lnTo>
                  <a:pt x="5143" y="736"/>
                </a:lnTo>
                <a:lnTo>
                  <a:pt x="5151" y="737"/>
                </a:lnTo>
                <a:lnTo>
                  <a:pt x="5160" y="739"/>
                </a:lnTo>
                <a:lnTo>
                  <a:pt x="5170" y="739"/>
                </a:lnTo>
                <a:lnTo>
                  <a:pt x="5182" y="740"/>
                </a:lnTo>
                <a:lnTo>
                  <a:pt x="5183" y="738"/>
                </a:lnTo>
                <a:lnTo>
                  <a:pt x="5185" y="736"/>
                </a:lnTo>
                <a:lnTo>
                  <a:pt x="5187" y="734"/>
                </a:lnTo>
                <a:lnTo>
                  <a:pt x="5190" y="733"/>
                </a:lnTo>
                <a:lnTo>
                  <a:pt x="5198" y="731"/>
                </a:lnTo>
                <a:lnTo>
                  <a:pt x="5207" y="729"/>
                </a:lnTo>
                <a:lnTo>
                  <a:pt x="5218" y="729"/>
                </a:lnTo>
                <a:lnTo>
                  <a:pt x="5230" y="729"/>
                </a:lnTo>
                <a:lnTo>
                  <a:pt x="5242" y="730"/>
                </a:lnTo>
                <a:lnTo>
                  <a:pt x="5255" y="731"/>
                </a:lnTo>
                <a:lnTo>
                  <a:pt x="5280" y="734"/>
                </a:lnTo>
                <a:lnTo>
                  <a:pt x="5301" y="739"/>
                </a:lnTo>
                <a:lnTo>
                  <a:pt x="5309" y="741"/>
                </a:lnTo>
                <a:lnTo>
                  <a:pt x="5316" y="743"/>
                </a:lnTo>
                <a:lnTo>
                  <a:pt x="5320" y="745"/>
                </a:lnTo>
                <a:lnTo>
                  <a:pt x="5321" y="748"/>
                </a:lnTo>
                <a:lnTo>
                  <a:pt x="5328" y="748"/>
                </a:lnTo>
                <a:lnTo>
                  <a:pt x="5337" y="746"/>
                </a:lnTo>
                <a:lnTo>
                  <a:pt x="5341" y="745"/>
                </a:lnTo>
                <a:lnTo>
                  <a:pt x="5344" y="744"/>
                </a:lnTo>
                <a:lnTo>
                  <a:pt x="5347" y="742"/>
                </a:lnTo>
                <a:lnTo>
                  <a:pt x="5347" y="740"/>
                </a:lnTo>
                <a:lnTo>
                  <a:pt x="5351" y="739"/>
                </a:lnTo>
                <a:lnTo>
                  <a:pt x="5354" y="739"/>
                </a:lnTo>
                <a:lnTo>
                  <a:pt x="5357" y="737"/>
                </a:lnTo>
                <a:lnTo>
                  <a:pt x="5358" y="736"/>
                </a:lnTo>
                <a:lnTo>
                  <a:pt x="5358" y="732"/>
                </a:lnTo>
                <a:lnTo>
                  <a:pt x="5357" y="726"/>
                </a:lnTo>
                <a:lnTo>
                  <a:pt x="5350" y="718"/>
                </a:lnTo>
                <a:lnTo>
                  <a:pt x="5347" y="713"/>
                </a:lnTo>
                <a:lnTo>
                  <a:pt x="5336" y="713"/>
                </a:lnTo>
                <a:lnTo>
                  <a:pt x="5326" y="713"/>
                </a:lnTo>
                <a:lnTo>
                  <a:pt x="5319" y="713"/>
                </a:lnTo>
                <a:lnTo>
                  <a:pt x="5312" y="711"/>
                </a:lnTo>
                <a:lnTo>
                  <a:pt x="5310" y="709"/>
                </a:lnTo>
                <a:lnTo>
                  <a:pt x="5308" y="706"/>
                </a:lnTo>
                <a:lnTo>
                  <a:pt x="5306" y="704"/>
                </a:lnTo>
                <a:lnTo>
                  <a:pt x="5305" y="700"/>
                </a:lnTo>
                <a:lnTo>
                  <a:pt x="5303" y="692"/>
                </a:lnTo>
                <a:lnTo>
                  <a:pt x="5303" y="680"/>
                </a:lnTo>
                <a:lnTo>
                  <a:pt x="5300" y="680"/>
                </a:lnTo>
                <a:lnTo>
                  <a:pt x="5298" y="679"/>
                </a:lnTo>
                <a:lnTo>
                  <a:pt x="5297" y="678"/>
                </a:lnTo>
                <a:lnTo>
                  <a:pt x="5298" y="677"/>
                </a:lnTo>
                <a:lnTo>
                  <a:pt x="5300" y="674"/>
                </a:lnTo>
                <a:lnTo>
                  <a:pt x="5305" y="669"/>
                </a:lnTo>
                <a:lnTo>
                  <a:pt x="5316" y="662"/>
                </a:lnTo>
                <a:lnTo>
                  <a:pt x="5321" y="659"/>
                </a:lnTo>
                <a:lnTo>
                  <a:pt x="5326" y="658"/>
                </a:lnTo>
                <a:lnTo>
                  <a:pt x="5329" y="656"/>
                </a:lnTo>
                <a:lnTo>
                  <a:pt x="5331" y="653"/>
                </a:lnTo>
                <a:lnTo>
                  <a:pt x="5333" y="649"/>
                </a:lnTo>
                <a:lnTo>
                  <a:pt x="5333" y="644"/>
                </a:lnTo>
                <a:lnTo>
                  <a:pt x="5332" y="639"/>
                </a:lnTo>
                <a:lnTo>
                  <a:pt x="5331" y="634"/>
                </a:lnTo>
                <a:lnTo>
                  <a:pt x="5330" y="627"/>
                </a:lnTo>
                <a:lnTo>
                  <a:pt x="5322" y="603"/>
                </a:lnTo>
                <a:lnTo>
                  <a:pt x="5318" y="584"/>
                </a:lnTo>
                <a:lnTo>
                  <a:pt x="5320" y="584"/>
                </a:lnTo>
                <a:lnTo>
                  <a:pt x="5323" y="582"/>
                </a:lnTo>
                <a:lnTo>
                  <a:pt x="5326" y="579"/>
                </a:lnTo>
                <a:lnTo>
                  <a:pt x="5329" y="576"/>
                </a:lnTo>
                <a:lnTo>
                  <a:pt x="5337" y="566"/>
                </a:lnTo>
                <a:lnTo>
                  <a:pt x="5344" y="555"/>
                </a:lnTo>
                <a:lnTo>
                  <a:pt x="5351" y="544"/>
                </a:lnTo>
                <a:lnTo>
                  <a:pt x="5358" y="535"/>
                </a:lnTo>
                <a:lnTo>
                  <a:pt x="5361" y="530"/>
                </a:lnTo>
                <a:lnTo>
                  <a:pt x="5364" y="527"/>
                </a:lnTo>
                <a:lnTo>
                  <a:pt x="5366" y="525"/>
                </a:lnTo>
                <a:lnTo>
                  <a:pt x="5368" y="525"/>
                </a:lnTo>
                <a:lnTo>
                  <a:pt x="5371" y="516"/>
                </a:lnTo>
                <a:lnTo>
                  <a:pt x="5372" y="508"/>
                </a:lnTo>
                <a:lnTo>
                  <a:pt x="5373" y="502"/>
                </a:lnTo>
                <a:lnTo>
                  <a:pt x="5372" y="498"/>
                </a:lnTo>
                <a:lnTo>
                  <a:pt x="5371" y="494"/>
                </a:lnTo>
                <a:lnTo>
                  <a:pt x="5368" y="493"/>
                </a:lnTo>
                <a:lnTo>
                  <a:pt x="5365" y="492"/>
                </a:lnTo>
                <a:lnTo>
                  <a:pt x="5361" y="493"/>
                </a:lnTo>
                <a:lnTo>
                  <a:pt x="5340" y="500"/>
                </a:lnTo>
                <a:lnTo>
                  <a:pt x="5313" y="506"/>
                </a:lnTo>
                <a:close/>
                <a:moveTo>
                  <a:pt x="5596" y="463"/>
                </a:moveTo>
                <a:lnTo>
                  <a:pt x="5596" y="460"/>
                </a:lnTo>
                <a:lnTo>
                  <a:pt x="5595" y="457"/>
                </a:lnTo>
                <a:lnTo>
                  <a:pt x="5594" y="453"/>
                </a:lnTo>
                <a:lnTo>
                  <a:pt x="5592" y="451"/>
                </a:lnTo>
                <a:lnTo>
                  <a:pt x="5587" y="446"/>
                </a:lnTo>
                <a:lnTo>
                  <a:pt x="5581" y="442"/>
                </a:lnTo>
                <a:lnTo>
                  <a:pt x="5572" y="439"/>
                </a:lnTo>
                <a:lnTo>
                  <a:pt x="5564" y="435"/>
                </a:lnTo>
                <a:lnTo>
                  <a:pt x="5554" y="433"/>
                </a:lnTo>
                <a:lnTo>
                  <a:pt x="5545" y="431"/>
                </a:lnTo>
                <a:lnTo>
                  <a:pt x="5535" y="430"/>
                </a:lnTo>
                <a:lnTo>
                  <a:pt x="5526" y="430"/>
                </a:lnTo>
                <a:lnTo>
                  <a:pt x="5516" y="431"/>
                </a:lnTo>
                <a:lnTo>
                  <a:pt x="5509" y="432"/>
                </a:lnTo>
                <a:lnTo>
                  <a:pt x="5503" y="433"/>
                </a:lnTo>
                <a:lnTo>
                  <a:pt x="5497" y="436"/>
                </a:lnTo>
                <a:lnTo>
                  <a:pt x="5495" y="438"/>
                </a:lnTo>
                <a:lnTo>
                  <a:pt x="5494" y="440"/>
                </a:lnTo>
                <a:lnTo>
                  <a:pt x="5493" y="442"/>
                </a:lnTo>
                <a:lnTo>
                  <a:pt x="5493" y="444"/>
                </a:lnTo>
                <a:lnTo>
                  <a:pt x="5490" y="447"/>
                </a:lnTo>
                <a:lnTo>
                  <a:pt x="5488" y="452"/>
                </a:lnTo>
                <a:lnTo>
                  <a:pt x="5487" y="461"/>
                </a:lnTo>
                <a:lnTo>
                  <a:pt x="5487" y="471"/>
                </a:lnTo>
                <a:lnTo>
                  <a:pt x="5487" y="497"/>
                </a:lnTo>
                <a:lnTo>
                  <a:pt x="5489" y="526"/>
                </a:lnTo>
                <a:lnTo>
                  <a:pt x="5491" y="557"/>
                </a:lnTo>
                <a:lnTo>
                  <a:pt x="5494" y="585"/>
                </a:lnTo>
                <a:lnTo>
                  <a:pt x="5496" y="608"/>
                </a:lnTo>
                <a:lnTo>
                  <a:pt x="5496" y="624"/>
                </a:lnTo>
                <a:lnTo>
                  <a:pt x="5494" y="625"/>
                </a:lnTo>
                <a:lnTo>
                  <a:pt x="5492" y="626"/>
                </a:lnTo>
                <a:lnTo>
                  <a:pt x="5490" y="627"/>
                </a:lnTo>
                <a:lnTo>
                  <a:pt x="5488" y="630"/>
                </a:lnTo>
                <a:lnTo>
                  <a:pt x="5483" y="636"/>
                </a:lnTo>
                <a:lnTo>
                  <a:pt x="5478" y="643"/>
                </a:lnTo>
                <a:lnTo>
                  <a:pt x="5473" y="649"/>
                </a:lnTo>
                <a:lnTo>
                  <a:pt x="5469" y="656"/>
                </a:lnTo>
                <a:lnTo>
                  <a:pt x="5464" y="660"/>
                </a:lnTo>
                <a:lnTo>
                  <a:pt x="5460" y="661"/>
                </a:lnTo>
                <a:lnTo>
                  <a:pt x="5462" y="679"/>
                </a:lnTo>
                <a:lnTo>
                  <a:pt x="5465" y="705"/>
                </a:lnTo>
                <a:lnTo>
                  <a:pt x="5465" y="712"/>
                </a:lnTo>
                <a:lnTo>
                  <a:pt x="5465" y="718"/>
                </a:lnTo>
                <a:lnTo>
                  <a:pt x="5464" y="724"/>
                </a:lnTo>
                <a:lnTo>
                  <a:pt x="5463" y="730"/>
                </a:lnTo>
                <a:lnTo>
                  <a:pt x="5461" y="734"/>
                </a:lnTo>
                <a:lnTo>
                  <a:pt x="5458" y="737"/>
                </a:lnTo>
                <a:lnTo>
                  <a:pt x="5454" y="739"/>
                </a:lnTo>
                <a:lnTo>
                  <a:pt x="5450" y="740"/>
                </a:lnTo>
                <a:lnTo>
                  <a:pt x="5449" y="735"/>
                </a:lnTo>
                <a:lnTo>
                  <a:pt x="5447" y="731"/>
                </a:lnTo>
                <a:lnTo>
                  <a:pt x="5445" y="729"/>
                </a:lnTo>
                <a:lnTo>
                  <a:pt x="5442" y="727"/>
                </a:lnTo>
                <a:lnTo>
                  <a:pt x="5438" y="729"/>
                </a:lnTo>
                <a:lnTo>
                  <a:pt x="5433" y="730"/>
                </a:lnTo>
                <a:lnTo>
                  <a:pt x="5429" y="732"/>
                </a:lnTo>
                <a:lnTo>
                  <a:pt x="5426" y="735"/>
                </a:lnTo>
                <a:lnTo>
                  <a:pt x="5422" y="737"/>
                </a:lnTo>
                <a:lnTo>
                  <a:pt x="5420" y="741"/>
                </a:lnTo>
                <a:lnTo>
                  <a:pt x="5418" y="744"/>
                </a:lnTo>
                <a:lnTo>
                  <a:pt x="5417" y="748"/>
                </a:lnTo>
                <a:lnTo>
                  <a:pt x="5417" y="750"/>
                </a:lnTo>
                <a:lnTo>
                  <a:pt x="5419" y="752"/>
                </a:lnTo>
                <a:lnTo>
                  <a:pt x="5422" y="754"/>
                </a:lnTo>
                <a:lnTo>
                  <a:pt x="5427" y="754"/>
                </a:lnTo>
                <a:lnTo>
                  <a:pt x="5428" y="757"/>
                </a:lnTo>
                <a:lnTo>
                  <a:pt x="5430" y="760"/>
                </a:lnTo>
                <a:lnTo>
                  <a:pt x="5432" y="762"/>
                </a:lnTo>
                <a:lnTo>
                  <a:pt x="5436" y="763"/>
                </a:lnTo>
                <a:lnTo>
                  <a:pt x="5446" y="766"/>
                </a:lnTo>
                <a:lnTo>
                  <a:pt x="5456" y="768"/>
                </a:lnTo>
                <a:lnTo>
                  <a:pt x="5467" y="770"/>
                </a:lnTo>
                <a:lnTo>
                  <a:pt x="5476" y="772"/>
                </a:lnTo>
                <a:lnTo>
                  <a:pt x="5480" y="774"/>
                </a:lnTo>
                <a:lnTo>
                  <a:pt x="5483" y="775"/>
                </a:lnTo>
                <a:lnTo>
                  <a:pt x="5485" y="778"/>
                </a:lnTo>
                <a:lnTo>
                  <a:pt x="5485" y="781"/>
                </a:lnTo>
                <a:lnTo>
                  <a:pt x="5492" y="780"/>
                </a:lnTo>
                <a:lnTo>
                  <a:pt x="5497" y="779"/>
                </a:lnTo>
                <a:lnTo>
                  <a:pt x="5502" y="778"/>
                </a:lnTo>
                <a:lnTo>
                  <a:pt x="5505" y="775"/>
                </a:lnTo>
                <a:lnTo>
                  <a:pt x="5507" y="772"/>
                </a:lnTo>
                <a:lnTo>
                  <a:pt x="5508" y="768"/>
                </a:lnTo>
                <a:lnTo>
                  <a:pt x="5509" y="761"/>
                </a:lnTo>
                <a:lnTo>
                  <a:pt x="5509" y="754"/>
                </a:lnTo>
                <a:lnTo>
                  <a:pt x="5505" y="754"/>
                </a:lnTo>
                <a:lnTo>
                  <a:pt x="5501" y="753"/>
                </a:lnTo>
                <a:lnTo>
                  <a:pt x="5499" y="752"/>
                </a:lnTo>
                <a:lnTo>
                  <a:pt x="5496" y="751"/>
                </a:lnTo>
                <a:lnTo>
                  <a:pt x="5494" y="746"/>
                </a:lnTo>
                <a:lnTo>
                  <a:pt x="5493" y="741"/>
                </a:lnTo>
                <a:lnTo>
                  <a:pt x="5495" y="731"/>
                </a:lnTo>
                <a:lnTo>
                  <a:pt x="5496" y="721"/>
                </a:lnTo>
                <a:lnTo>
                  <a:pt x="5494" y="721"/>
                </a:lnTo>
                <a:lnTo>
                  <a:pt x="5493" y="720"/>
                </a:lnTo>
                <a:lnTo>
                  <a:pt x="5493" y="718"/>
                </a:lnTo>
                <a:lnTo>
                  <a:pt x="5494" y="717"/>
                </a:lnTo>
                <a:lnTo>
                  <a:pt x="5500" y="712"/>
                </a:lnTo>
                <a:lnTo>
                  <a:pt x="5506" y="706"/>
                </a:lnTo>
                <a:lnTo>
                  <a:pt x="5521" y="697"/>
                </a:lnTo>
                <a:lnTo>
                  <a:pt x="5529" y="692"/>
                </a:lnTo>
                <a:lnTo>
                  <a:pt x="5530" y="678"/>
                </a:lnTo>
                <a:lnTo>
                  <a:pt x="5532" y="665"/>
                </a:lnTo>
                <a:lnTo>
                  <a:pt x="5536" y="654"/>
                </a:lnTo>
                <a:lnTo>
                  <a:pt x="5541" y="643"/>
                </a:lnTo>
                <a:lnTo>
                  <a:pt x="5547" y="635"/>
                </a:lnTo>
                <a:lnTo>
                  <a:pt x="5553" y="625"/>
                </a:lnTo>
                <a:lnTo>
                  <a:pt x="5560" y="618"/>
                </a:lnTo>
                <a:lnTo>
                  <a:pt x="5566" y="610"/>
                </a:lnTo>
                <a:lnTo>
                  <a:pt x="5580" y="597"/>
                </a:lnTo>
                <a:lnTo>
                  <a:pt x="5591" y="583"/>
                </a:lnTo>
                <a:lnTo>
                  <a:pt x="5596" y="576"/>
                </a:lnTo>
                <a:lnTo>
                  <a:pt x="5600" y="568"/>
                </a:lnTo>
                <a:lnTo>
                  <a:pt x="5603" y="560"/>
                </a:lnTo>
                <a:lnTo>
                  <a:pt x="5603" y="551"/>
                </a:lnTo>
                <a:lnTo>
                  <a:pt x="5607" y="550"/>
                </a:lnTo>
                <a:lnTo>
                  <a:pt x="5610" y="547"/>
                </a:lnTo>
                <a:lnTo>
                  <a:pt x="5612" y="543"/>
                </a:lnTo>
                <a:lnTo>
                  <a:pt x="5613" y="538"/>
                </a:lnTo>
                <a:lnTo>
                  <a:pt x="5614" y="523"/>
                </a:lnTo>
                <a:lnTo>
                  <a:pt x="5613" y="507"/>
                </a:lnTo>
                <a:lnTo>
                  <a:pt x="5610" y="490"/>
                </a:lnTo>
                <a:lnTo>
                  <a:pt x="5607" y="477"/>
                </a:lnTo>
                <a:lnTo>
                  <a:pt x="5604" y="470"/>
                </a:lnTo>
                <a:lnTo>
                  <a:pt x="5602" y="466"/>
                </a:lnTo>
                <a:lnTo>
                  <a:pt x="5600" y="463"/>
                </a:lnTo>
                <a:lnTo>
                  <a:pt x="5596" y="463"/>
                </a:lnTo>
                <a:close/>
                <a:moveTo>
                  <a:pt x="6420" y="2791"/>
                </a:moveTo>
                <a:lnTo>
                  <a:pt x="6414" y="2817"/>
                </a:lnTo>
                <a:lnTo>
                  <a:pt x="6406" y="2844"/>
                </a:lnTo>
                <a:lnTo>
                  <a:pt x="6398" y="2870"/>
                </a:lnTo>
                <a:lnTo>
                  <a:pt x="6389" y="2895"/>
                </a:lnTo>
                <a:lnTo>
                  <a:pt x="6380" y="2919"/>
                </a:lnTo>
                <a:lnTo>
                  <a:pt x="6369" y="2944"/>
                </a:lnTo>
                <a:lnTo>
                  <a:pt x="6358" y="2967"/>
                </a:lnTo>
                <a:lnTo>
                  <a:pt x="6346" y="2990"/>
                </a:lnTo>
                <a:lnTo>
                  <a:pt x="6334" y="3012"/>
                </a:lnTo>
                <a:lnTo>
                  <a:pt x="6320" y="3033"/>
                </a:lnTo>
                <a:lnTo>
                  <a:pt x="6305" y="3054"/>
                </a:lnTo>
                <a:lnTo>
                  <a:pt x="6291" y="3073"/>
                </a:lnTo>
                <a:lnTo>
                  <a:pt x="6274" y="3093"/>
                </a:lnTo>
                <a:lnTo>
                  <a:pt x="6257" y="3111"/>
                </a:lnTo>
                <a:lnTo>
                  <a:pt x="6240" y="3128"/>
                </a:lnTo>
                <a:lnTo>
                  <a:pt x="6221" y="3145"/>
                </a:lnTo>
                <a:lnTo>
                  <a:pt x="6202" y="3161"/>
                </a:lnTo>
                <a:lnTo>
                  <a:pt x="6182" y="3176"/>
                </a:lnTo>
                <a:lnTo>
                  <a:pt x="6161" y="3190"/>
                </a:lnTo>
                <a:lnTo>
                  <a:pt x="6140" y="3203"/>
                </a:lnTo>
                <a:lnTo>
                  <a:pt x="6118" y="3216"/>
                </a:lnTo>
                <a:lnTo>
                  <a:pt x="6095" y="3227"/>
                </a:lnTo>
                <a:lnTo>
                  <a:pt x="6071" y="3238"/>
                </a:lnTo>
                <a:lnTo>
                  <a:pt x="6047" y="3247"/>
                </a:lnTo>
                <a:lnTo>
                  <a:pt x="6021" y="3256"/>
                </a:lnTo>
                <a:lnTo>
                  <a:pt x="5995" y="3263"/>
                </a:lnTo>
                <a:lnTo>
                  <a:pt x="5968" y="3269"/>
                </a:lnTo>
                <a:lnTo>
                  <a:pt x="5939" y="3275"/>
                </a:lnTo>
                <a:lnTo>
                  <a:pt x="5911" y="3279"/>
                </a:lnTo>
                <a:lnTo>
                  <a:pt x="5881" y="3283"/>
                </a:lnTo>
                <a:lnTo>
                  <a:pt x="5852" y="3285"/>
                </a:lnTo>
                <a:lnTo>
                  <a:pt x="5820" y="3286"/>
                </a:lnTo>
                <a:lnTo>
                  <a:pt x="5792" y="3286"/>
                </a:lnTo>
                <a:lnTo>
                  <a:pt x="5765" y="3285"/>
                </a:lnTo>
                <a:lnTo>
                  <a:pt x="5737" y="3282"/>
                </a:lnTo>
                <a:lnTo>
                  <a:pt x="5710" y="3279"/>
                </a:lnTo>
                <a:lnTo>
                  <a:pt x="5684" y="3274"/>
                </a:lnTo>
                <a:lnTo>
                  <a:pt x="5657" y="3268"/>
                </a:lnTo>
                <a:lnTo>
                  <a:pt x="5632" y="3261"/>
                </a:lnTo>
                <a:lnTo>
                  <a:pt x="5608" y="3253"/>
                </a:lnTo>
                <a:lnTo>
                  <a:pt x="5584" y="3244"/>
                </a:lnTo>
                <a:lnTo>
                  <a:pt x="5560" y="3234"/>
                </a:lnTo>
                <a:lnTo>
                  <a:pt x="5536" y="3223"/>
                </a:lnTo>
                <a:lnTo>
                  <a:pt x="5514" y="3210"/>
                </a:lnTo>
                <a:lnTo>
                  <a:pt x="5492" y="3198"/>
                </a:lnTo>
                <a:lnTo>
                  <a:pt x="5472" y="3183"/>
                </a:lnTo>
                <a:lnTo>
                  <a:pt x="5451" y="3168"/>
                </a:lnTo>
                <a:lnTo>
                  <a:pt x="5432" y="3152"/>
                </a:lnTo>
                <a:lnTo>
                  <a:pt x="5413" y="3136"/>
                </a:lnTo>
                <a:lnTo>
                  <a:pt x="5395" y="3118"/>
                </a:lnTo>
                <a:lnTo>
                  <a:pt x="5378" y="3099"/>
                </a:lnTo>
                <a:lnTo>
                  <a:pt x="5361" y="3080"/>
                </a:lnTo>
                <a:lnTo>
                  <a:pt x="5346" y="3060"/>
                </a:lnTo>
                <a:lnTo>
                  <a:pt x="5330" y="3039"/>
                </a:lnTo>
                <a:lnTo>
                  <a:pt x="5317" y="3016"/>
                </a:lnTo>
                <a:lnTo>
                  <a:pt x="5304" y="2994"/>
                </a:lnTo>
                <a:lnTo>
                  <a:pt x="5291" y="2971"/>
                </a:lnTo>
                <a:lnTo>
                  <a:pt x="5281" y="2947"/>
                </a:lnTo>
                <a:lnTo>
                  <a:pt x="5270" y="2923"/>
                </a:lnTo>
                <a:lnTo>
                  <a:pt x="5261" y="2897"/>
                </a:lnTo>
                <a:lnTo>
                  <a:pt x="5252" y="2871"/>
                </a:lnTo>
                <a:lnTo>
                  <a:pt x="5245" y="2845"/>
                </a:lnTo>
                <a:lnTo>
                  <a:pt x="5239" y="2818"/>
                </a:lnTo>
                <a:lnTo>
                  <a:pt x="5234" y="2791"/>
                </a:lnTo>
                <a:lnTo>
                  <a:pt x="5022" y="2791"/>
                </a:lnTo>
                <a:lnTo>
                  <a:pt x="5017" y="2802"/>
                </a:lnTo>
                <a:lnTo>
                  <a:pt x="5011" y="2814"/>
                </a:lnTo>
                <a:lnTo>
                  <a:pt x="5004" y="2826"/>
                </a:lnTo>
                <a:lnTo>
                  <a:pt x="4998" y="2837"/>
                </a:lnTo>
                <a:lnTo>
                  <a:pt x="4992" y="2853"/>
                </a:lnTo>
                <a:lnTo>
                  <a:pt x="4986" y="2869"/>
                </a:lnTo>
                <a:lnTo>
                  <a:pt x="4983" y="2884"/>
                </a:lnTo>
                <a:lnTo>
                  <a:pt x="4982" y="2900"/>
                </a:lnTo>
                <a:lnTo>
                  <a:pt x="4983" y="2916"/>
                </a:lnTo>
                <a:lnTo>
                  <a:pt x="4986" y="2933"/>
                </a:lnTo>
                <a:lnTo>
                  <a:pt x="4994" y="2966"/>
                </a:lnTo>
                <a:lnTo>
                  <a:pt x="4999" y="2989"/>
                </a:lnTo>
                <a:lnTo>
                  <a:pt x="5005" y="3013"/>
                </a:lnTo>
                <a:lnTo>
                  <a:pt x="5016" y="3050"/>
                </a:lnTo>
                <a:lnTo>
                  <a:pt x="5024" y="3089"/>
                </a:lnTo>
                <a:lnTo>
                  <a:pt x="5031" y="3119"/>
                </a:lnTo>
                <a:lnTo>
                  <a:pt x="5036" y="3142"/>
                </a:lnTo>
                <a:lnTo>
                  <a:pt x="5039" y="3159"/>
                </a:lnTo>
                <a:lnTo>
                  <a:pt x="5041" y="3172"/>
                </a:lnTo>
                <a:lnTo>
                  <a:pt x="5043" y="3185"/>
                </a:lnTo>
                <a:lnTo>
                  <a:pt x="5045" y="3199"/>
                </a:lnTo>
                <a:lnTo>
                  <a:pt x="5047" y="3214"/>
                </a:lnTo>
                <a:lnTo>
                  <a:pt x="5047" y="3285"/>
                </a:lnTo>
                <a:lnTo>
                  <a:pt x="5042" y="3324"/>
                </a:lnTo>
                <a:lnTo>
                  <a:pt x="5037" y="3363"/>
                </a:lnTo>
                <a:lnTo>
                  <a:pt x="5031" y="3401"/>
                </a:lnTo>
                <a:lnTo>
                  <a:pt x="5025" y="3440"/>
                </a:lnTo>
                <a:lnTo>
                  <a:pt x="5019" y="3462"/>
                </a:lnTo>
                <a:lnTo>
                  <a:pt x="5013" y="3485"/>
                </a:lnTo>
                <a:lnTo>
                  <a:pt x="5007" y="3507"/>
                </a:lnTo>
                <a:lnTo>
                  <a:pt x="5001" y="3529"/>
                </a:lnTo>
                <a:lnTo>
                  <a:pt x="4995" y="3550"/>
                </a:lnTo>
                <a:lnTo>
                  <a:pt x="4988" y="3572"/>
                </a:lnTo>
                <a:lnTo>
                  <a:pt x="4983" y="3594"/>
                </a:lnTo>
                <a:lnTo>
                  <a:pt x="4977" y="3616"/>
                </a:lnTo>
                <a:lnTo>
                  <a:pt x="4952" y="3681"/>
                </a:lnTo>
                <a:lnTo>
                  <a:pt x="4925" y="3748"/>
                </a:lnTo>
                <a:lnTo>
                  <a:pt x="4912" y="3783"/>
                </a:lnTo>
                <a:lnTo>
                  <a:pt x="4898" y="3818"/>
                </a:lnTo>
                <a:lnTo>
                  <a:pt x="4885" y="3853"/>
                </a:lnTo>
                <a:lnTo>
                  <a:pt x="4873" y="3888"/>
                </a:lnTo>
                <a:lnTo>
                  <a:pt x="4862" y="3924"/>
                </a:lnTo>
                <a:lnTo>
                  <a:pt x="4852" y="3960"/>
                </a:lnTo>
                <a:lnTo>
                  <a:pt x="4843" y="3996"/>
                </a:lnTo>
                <a:lnTo>
                  <a:pt x="4837" y="4032"/>
                </a:lnTo>
                <a:lnTo>
                  <a:pt x="4832" y="4068"/>
                </a:lnTo>
                <a:lnTo>
                  <a:pt x="4829" y="4102"/>
                </a:lnTo>
                <a:lnTo>
                  <a:pt x="4829" y="4120"/>
                </a:lnTo>
                <a:lnTo>
                  <a:pt x="4829" y="4137"/>
                </a:lnTo>
                <a:lnTo>
                  <a:pt x="4829" y="4155"/>
                </a:lnTo>
                <a:lnTo>
                  <a:pt x="4831" y="4172"/>
                </a:lnTo>
                <a:lnTo>
                  <a:pt x="4833" y="4187"/>
                </a:lnTo>
                <a:lnTo>
                  <a:pt x="4835" y="4201"/>
                </a:lnTo>
                <a:lnTo>
                  <a:pt x="4838" y="4216"/>
                </a:lnTo>
                <a:lnTo>
                  <a:pt x="4841" y="4230"/>
                </a:lnTo>
                <a:lnTo>
                  <a:pt x="4845" y="4245"/>
                </a:lnTo>
                <a:lnTo>
                  <a:pt x="4850" y="4258"/>
                </a:lnTo>
                <a:lnTo>
                  <a:pt x="4855" y="4272"/>
                </a:lnTo>
                <a:lnTo>
                  <a:pt x="4861" y="4285"/>
                </a:lnTo>
                <a:lnTo>
                  <a:pt x="4867" y="4298"/>
                </a:lnTo>
                <a:lnTo>
                  <a:pt x="4874" y="4311"/>
                </a:lnTo>
                <a:lnTo>
                  <a:pt x="4881" y="4324"/>
                </a:lnTo>
                <a:lnTo>
                  <a:pt x="4889" y="4335"/>
                </a:lnTo>
                <a:lnTo>
                  <a:pt x="4897" y="4347"/>
                </a:lnTo>
                <a:lnTo>
                  <a:pt x="4905" y="4359"/>
                </a:lnTo>
                <a:lnTo>
                  <a:pt x="4915" y="4370"/>
                </a:lnTo>
                <a:lnTo>
                  <a:pt x="4924" y="4381"/>
                </a:lnTo>
                <a:lnTo>
                  <a:pt x="4935" y="4391"/>
                </a:lnTo>
                <a:lnTo>
                  <a:pt x="4944" y="4401"/>
                </a:lnTo>
                <a:lnTo>
                  <a:pt x="4956" y="4410"/>
                </a:lnTo>
                <a:lnTo>
                  <a:pt x="4966" y="4420"/>
                </a:lnTo>
                <a:lnTo>
                  <a:pt x="4978" y="4428"/>
                </a:lnTo>
                <a:lnTo>
                  <a:pt x="4990" y="4436"/>
                </a:lnTo>
                <a:lnTo>
                  <a:pt x="5002" y="4443"/>
                </a:lnTo>
                <a:lnTo>
                  <a:pt x="5015" y="4450"/>
                </a:lnTo>
                <a:lnTo>
                  <a:pt x="5027" y="4457"/>
                </a:lnTo>
                <a:lnTo>
                  <a:pt x="5040" y="4463"/>
                </a:lnTo>
                <a:lnTo>
                  <a:pt x="5054" y="4468"/>
                </a:lnTo>
                <a:lnTo>
                  <a:pt x="5067" y="4472"/>
                </a:lnTo>
                <a:lnTo>
                  <a:pt x="5082" y="4477"/>
                </a:lnTo>
                <a:lnTo>
                  <a:pt x="5096" y="4480"/>
                </a:lnTo>
                <a:lnTo>
                  <a:pt x="5110" y="4483"/>
                </a:lnTo>
                <a:lnTo>
                  <a:pt x="5125" y="4485"/>
                </a:lnTo>
                <a:lnTo>
                  <a:pt x="5143" y="4487"/>
                </a:lnTo>
                <a:lnTo>
                  <a:pt x="5161" y="4488"/>
                </a:lnTo>
                <a:lnTo>
                  <a:pt x="5178" y="4489"/>
                </a:lnTo>
                <a:lnTo>
                  <a:pt x="5195" y="4489"/>
                </a:lnTo>
                <a:lnTo>
                  <a:pt x="5210" y="4488"/>
                </a:lnTo>
                <a:lnTo>
                  <a:pt x="5226" y="4486"/>
                </a:lnTo>
                <a:lnTo>
                  <a:pt x="5242" y="4484"/>
                </a:lnTo>
                <a:lnTo>
                  <a:pt x="5257" y="4482"/>
                </a:lnTo>
                <a:lnTo>
                  <a:pt x="5271" y="4478"/>
                </a:lnTo>
                <a:lnTo>
                  <a:pt x="5285" y="4473"/>
                </a:lnTo>
                <a:lnTo>
                  <a:pt x="5299" y="4469"/>
                </a:lnTo>
                <a:lnTo>
                  <a:pt x="5312" y="4464"/>
                </a:lnTo>
                <a:lnTo>
                  <a:pt x="5325" y="4458"/>
                </a:lnTo>
                <a:lnTo>
                  <a:pt x="5338" y="4450"/>
                </a:lnTo>
                <a:lnTo>
                  <a:pt x="5349" y="4443"/>
                </a:lnTo>
                <a:lnTo>
                  <a:pt x="5361" y="4436"/>
                </a:lnTo>
                <a:lnTo>
                  <a:pt x="5372" y="4427"/>
                </a:lnTo>
                <a:lnTo>
                  <a:pt x="5383" y="4418"/>
                </a:lnTo>
                <a:lnTo>
                  <a:pt x="5392" y="4407"/>
                </a:lnTo>
                <a:lnTo>
                  <a:pt x="5403" y="4397"/>
                </a:lnTo>
                <a:lnTo>
                  <a:pt x="5412" y="4386"/>
                </a:lnTo>
                <a:lnTo>
                  <a:pt x="5421" y="4374"/>
                </a:lnTo>
                <a:lnTo>
                  <a:pt x="5429" y="4362"/>
                </a:lnTo>
                <a:lnTo>
                  <a:pt x="5438" y="4349"/>
                </a:lnTo>
                <a:lnTo>
                  <a:pt x="5445" y="4335"/>
                </a:lnTo>
                <a:lnTo>
                  <a:pt x="5452" y="4321"/>
                </a:lnTo>
                <a:lnTo>
                  <a:pt x="5460" y="4306"/>
                </a:lnTo>
                <a:lnTo>
                  <a:pt x="5466" y="4291"/>
                </a:lnTo>
                <a:lnTo>
                  <a:pt x="5471" y="4275"/>
                </a:lnTo>
                <a:lnTo>
                  <a:pt x="5478" y="4258"/>
                </a:lnTo>
                <a:lnTo>
                  <a:pt x="5482" y="4242"/>
                </a:lnTo>
                <a:lnTo>
                  <a:pt x="5487" y="4224"/>
                </a:lnTo>
                <a:lnTo>
                  <a:pt x="5491" y="4201"/>
                </a:lnTo>
                <a:lnTo>
                  <a:pt x="5495" y="4180"/>
                </a:lnTo>
                <a:lnTo>
                  <a:pt x="5497" y="4159"/>
                </a:lnTo>
                <a:lnTo>
                  <a:pt x="5499" y="4138"/>
                </a:lnTo>
                <a:lnTo>
                  <a:pt x="5499" y="4118"/>
                </a:lnTo>
                <a:lnTo>
                  <a:pt x="5497" y="4098"/>
                </a:lnTo>
                <a:lnTo>
                  <a:pt x="5495" y="4078"/>
                </a:lnTo>
                <a:lnTo>
                  <a:pt x="5492" y="4059"/>
                </a:lnTo>
                <a:lnTo>
                  <a:pt x="5488" y="4039"/>
                </a:lnTo>
                <a:lnTo>
                  <a:pt x="5484" y="4020"/>
                </a:lnTo>
                <a:lnTo>
                  <a:pt x="5479" y="4000"/>
                </a:lnTo>
                <a:lnTo>
                  <a:pt x="5472" y="3980"/>
                </a:lnTo>
                <a:lnTo>
                  <a:pt x="5459" y="3939"/>
                </a:lnTo>
                <a:lnTo>
                  <a:pt x="5444" y="3897"/>
                </a:lnTo>
                <a:lnTo>
                  <a:pt x="5428" y="3866"/>
                </a:lnTo>
                <a:lnTo>
                  <a:pt x="5412" y="3837"/>
                </a:lnTo>
                <a:lnTo>
                  <a:pt x="5395" y="3808"/>
                </a:lnTo>
                <a:lnTo>
                  <a:pt x="5379" y="3779"/>
                </a:lnTo>
                <a:lnTo>
                  <a:pt x="5361" y="3750"/>
                </a:lnTo>
                <a:lnTo>
                  <a:pt x="5343" y="3722"/>
                </a:lnTo>
                <a:lnTo>
                  <a:pt x="5325" y="3693"/>
                </a:lnTo>
                <a:lnTo>
                  <a:pt x="5306" y="3665"/>
                </a:lnTo>
                <a:lnTo>
                  <a:pt x="5307" y="3655"/>
                </a:lnTo>
                <a:lnTo>
                  <a:pt x="5307" y="3646"/>
                </a:lnTo>
                <a:lnTo>
                  <a:pt x="5311" y="3642"/>
                </a:lnTo>
                <a:lnTo>
                  <a:pt x="5314" y="3638"/>
                </a:lnTo>
                <a:lnTo>
                  <a:pt x="5323" y="3634"/>
                </a:lnTo>
                <a:lnTo>
                  <a:pt x="5338" y="3630"/>
                </a:lnTo>
                <a:lnTo>
                  <a:pt x="5369" y="3623"/>
                </a:lnTo>
                <a:lnTo>
                  <a:pt x="5427" y="3608"/>
                </a:lnTo>
                <a:lnTo>
                  <a:pt x="5444" y="3605"/>
                </a:lnTo>
                <a:lnTo>
                  <a:pt x="5461" y="3602"/>
                </a:lnTo>
                <a:lnTo>
                  <a:pt x="5480" y="3601"/>
                </a:lnTo>
                <a:lnTo>
                  <a:pt x="5497" y="3602"/>
                </a:lnTo>
                <a:lnTo>
                  <a:pt x="5525" y="3602"/>
                </a:lnTo>
                <a:lnTo>
                  <a:pt x="5552" y="3603"/>
                </a:lnTo>
                <a:lnTo>
                  <a:pt x="5581" y="3604"/>
                </a:lnTo>
                <a:lnTo>
                  <a:pt x="5608" y="3605"/>
                </a:lnTo>
                <a:lnTo>
                  <a:pt x="5635" y="3606"/>
                </a:lnTo>
                <a:lnTo>
                  <a:pt x="5662" y="3607"/>
                </a:lnTo>
                <a:lnTo>
                  <a:pt x="5686" y="3608"/>
                </a:lnTo>
                <a:lnTo>
                  <a:pt x="5708" y="3608"/>
                </a:lnTo>
                <a:lnTo>
                  <a:pt x="5712" y="3607"/>
                </a:lnTo>
                <a:lnTo>
                  <a:pt x="5716" y="3606"/>
                </a:lnTo>
                <a:lnTo>
                  <a:pt x="5719" y="3604"/>
                </a:lnTo>
                <a:lnTo>
                  <a:pt x="5724" y="3602"/>
                </a:lnTo>
                <a:lnTo>
                  <a:pt x="5730" y="3596"/>
                </a:lnTo>
                <a:lnTo>
                  <a:pt x="5736" y="3590"/>
                </a:lnTo>
                <a:lnTo>
                  <a:pt x="5756" y="3579"/>
                </a:lnTo>
                <a:lnTo>
                  <a:pt x="5775" y="3569"/>
                </a:lnTo>
                <a:lnTo>
                  <a:pt x="5790" y="3559"/>
                </a:lnTo>
                <a:lnTo>
                  <a:pt x="5798" y="3553"/>
                </a:lnTo>
                <a:lnTo>
                  <a:pt x="5811" y="3546"/>
                </a:lnTo>
                <a:lnTo>
                  <a:pt x="5824" y="3539"/>
                </a:lnTo>
                <a:lnTo>
                  <a:pt x="5842" y="3530"/>
                </a:lnTo>
                <a:lnTo>
                  <a:pt x="5876" y="3515"/>
                </a:lnTo>
                <a:lnTo>
                  <a:pt x="5897" y="3509"/>
                </a:lnTo>
                <a:lnTo>
                  <a:pt x="5919" y="3502"/>
                </a:lnTo>
                <a:lnTo>
                  <a:pt x="5940" y="3496"/>
                </a:lnTo>
                <a:lnTo>
                  <a:pt x="5961" y="3490"/>
                </a:lnTo>
                <a:lnTo>
                  <a:pt x="5973" y="3489"/>
                </a:lnTo>
                <a:lnTo>
                  <a:pt x="5983" y="3488"/>
                </a:lnTo>
                <a:lnTo>
                  <a:pt x="5994" y="3486"/>
                </a:lnTo>
                <a:lnTo>
                  <a:pt x="6003" y="3485"/>
                </a:lnTo>
                <a:lnTo>
                  <a:pt x="6020" y="3478"/>
                </a:lnTo>
                <a:lnTo>
                  <a:pt x="6035" y="3472"/>
                </a:lnTo>
                <a:lnTo>
                  <a:pt x="6044" y="3472"/>
                </a:lnTo>
                <a:lnTo>
                  <a:pt x="6048" y="3474"/>
                </a:lnTo>
                <a:lnTo>
                  <a:pt x="6051" y="3477"/>
                </a:lnTo>
                <a:lnTo>
                  <a:pt x="6053" y="3480"/>
                </a:lnTo>
                <a:lnTo>
                  <a:pt x="6057" y="3487"/>
                </a:lnTo>
                <a:lnTo>
                  <a:pt x="6056" y="3492"/>
                </a:lnTo>
                <a:lnTo>
                  <a:pt x="6050" y="3510"/>
                </a:lnTo>
                <a:lnTo>
                  <a:pt x="6032" y="3553"/>
                </a:lnTo>
                <a:lnTo>
                  <a:pt x="5996" y="3637"/>
                </a:lnTo>
                <a:lnTo>
                  <a:pt x="5981" y="3671"/>
                </a:lnTo>
                <a:lnTo>
                  <a:pt x="5970" y="3699"/>
                </a:lnTo>
                <a:lnTo>
                  <a:pt x="5959" y="3722"/>
                </a:lnTo>
                <a:lnTo>
                  <a:pt x="5951" y="3746"/>
                </a:lnTo>
                <a:lnTo>
                  <a:pt x="5942" y="3772"/>
                </a:lnTo>
                <a:lnTo>
                  <a:pt x="5934" y="3805"/>
                </a:lnTo>
                <a:lnTo>
                  <a:pt x="5923" y="3848"/>
                </a:lnTo>
                <a:lnTo>
                  <a:pt x="5911" y="3903"/>
                </a:lnTo>
                <a:lnTo>
                  <a:pt x="5908" y="3953"/>
                </a:lnTo>
                <a:lnTo>
                  <a:pt x="5903" y="4002"/>
                </a:lnTo>
                <a:lnTo>
                  <a:pt x="5898" y="4052"/>
                </a:lnTo>
                <a:lnTo>
                  <a:pt x="5892" y="4101"/>
                </a:lnTo>
                <a:lnTo>
                  <a:pt x="5883" y="4150"/>
                </a:lnTo>
                <a:lnTo>
                  <a:pt x="5874" y="4198"/>
                </a:lnTo>
                <a:lnTo>
                  <a:pt x="5865" y="4247"/>
                </a:lnTo>
                <a:lnTo>
                  <a:pt x="5853" y="4295"/>
                </a:lnTo>
                <a:lnTo>
                  <a:pt x="5840" y="4343"/>
                </a:lnTo>
                <a:lnTo>
                  <a:pt x="5829" y="4386"/>
                </a:lnTo>
                <a:lnTo>
                  <a:pt x="5822" y="4406"/>
                </a:lnTo>
                <a:lnTo>
                  <a:pt x="5815" y="4426"/>
                </a:lnTo>
                <a:lnTo>
                  <a:pt x="5809" y="4445"/>
                </a:lnTo>
                <a:lnTo>
                  <a:pt x="5800" y="4463"/>
                </a:lnTo>
                <a:lnTo>
                  <a:pt x="5793" y="4481"/>
                </a:lnTo>
                <a:lnTo>
                  <a:pt x="5784" y="4500"/>
                </a:lnTo>
                <a:lnTo>
                  <a:pt x="5774" y="4518"/>
                </a:lnTo>
                <a:lnTo>
                  <a:pt x="5764" y="4536"/>
                </a:lnTo>
                <a:lnTo>
                  <a:pt x="5752" y="4554"/>
                </a:lnTo>
                <a:lnTo>
                  <a:pt x="5739" y="4573"/>
                </a:lnTo>
                <a:lnTo>
                  <a:pt x="5726" y="4592"/>
                </a:lnTo>
                <a:lnTo>
                  <a:pt x="5711" y="4612"/>
                </a:lnTo>
                <a:lnTo>
                  <a:pt x="5693" y="4634"/>
                </a:lnTo>
                <a:lnTo>
                  <a:pt x="5674" y="4655"/>
                </a:lnTo>
                <a:lnTo>
                  <a:pt x="5654" y="4675"/>
                </a:lnTo>
                <a:lnTo>
                  <a:pt x="5634" y="4695"/>
                </a:lnTo>
                <a:lnTo>
                  <a:pt x="5613" y="4713"/>
                </a:lnTo>
                <a:lnTo>
                  <a:pt x="5592" y="4730"/>
                </a:lnTo>
                <a:lnTo>
                  <a:pt x="5570" y="4746"/>
                </a:lnTo>
                <a:lnTo>
                  <a:pt x="5548" y="4761"/>
                </a:lnTo>
                <a:lnTo>
                  <a:pt x="5525" y="4775"/>
                </a:lnTo>
                <a:lnTo>
                  <a:pt x="5502" y="4789"/>
                </a:lnTo>
                <a:lnTo>
                  <a:pt x="5479" y="4801"/>
                </a:lnTo>
                <a:lnTo>
                  <a:pt x="5454" y="4812"/>
                </a:lnTo>
                <a:lnTo>
                  <a:pt x="5429" y="4822"/>
                </a:lnTo>
                <a:lnTo>
                  <a:pt x="5404" y="4833"/>
                </a:lnTo>
                <a:lnTo>
                  <a:pt x="5379" y="4841"/>
                </a:lnTo>
                <a:lnTo>
                  <a:pt x="5353" y="4849"/>
                </a:lnTo>
                <a:lnTo>
                  <a:pt x="5327" y="4856"/>
                </a:lnTo>
                <a:lnTo>
                  <a:pt x="5301" y="4863"/>
                </a:lnTo>
                <a:lnTo>
                  <a:pt x="5275" y="4868"/>
                </a:lnTo>
                <a:lnTo>
                  <a:pt x="5248" y="4873"/>
                </a:lnTo>
                <a:lnTo>
                  <a:pt x="5221" y="4877"/>
                </a:lnTo>
                <a:lnTo>
                  <a:pt x="5195" y="4880"/>
                </a:lnTo>
                <a:lnTo>
                  <a:pt x="5167" y="4883"/>
                </a:lnTo>
                <a:lnTo>
                  <a:pt x="5140" y="4885"/>
                </a:lnTo>
                <a:lnTo>
                  <a:pt x="5113" y="4886"/>
                </a:lnTo>
                <a:lnTo>
                  <a:pt x="5085" y="4886"/>
                </a:lnTo>
                <a:lnTo>
                  <a:pt x="5058" y="4886"/>
                </a:lnTo>
                <a:lnTo>
                  <a:pt x="5031" y="4885"/>
                </a:lnTo>
                <a:lnTo>
                  <a:pt x="5003" y="4883"/>
                </a:lnTo>
                <a:lnTo>
                  <a:pt x="4976" y="4880"/>
                </a:lnTo>
                <a:lnTo>
                  <a:pt x="4948" y="4878"/>
                </a:lnTo>
                <a:lnTo>
                  <a:pt x="4921" y="4874"/>
                </a:lnTo>
                <a:lnTo>
                  <a:pt x="4891" y="4870"/>
                </a:lnTo>
                <a:lnTo>
                  <a:pt x="4861" y="4865"/>
                </a:lnTo>
                <a:lnTo>
                  <a:pt x="4832" y="4858"/>
                </a:lnTo>
                <a:lnTo>
                  <a:pt x="4802" y="4851"/>
                </a:lnTo>
                <a:lnTo>
                  <a:pt x="4773" y="4844"/>
                </a:lnTo>
                <a:lnTo>
                  <a:pt x="4743" y="4834"/>
                </a:lnTo>
                <a:lnTo>
                  <a:pt x="4715" y="4825"/>
                </a:lnTo>
                <a:lnTo>
                  <a:pt x="4687" y="4814"/>
                </a:lnTo>
                <a:lnTo>
                  <a:pt x="4658" y="4802"/>
                </a:lnTo>
                <a:lnTo>
                  <a:pt x="4631" y="4791"/>
                </a:lnTo>
                <a:lnTo>
                  <a:pt x="4604" y="4777"/>
                </a:lnTo>
                <a:lnTo>
                  <a:pt x="4577" y="4763"/>
                </a:lnTo>
                <a:lnTo>
                  <a:pt x="4551" y="4749"/>
                </a:lnTo>
                <a:lnTo>
                  <a:pt x="4525" y="4733"/>
                </a:lnTo>
                <a:lnTo>
                  <a:pt x="4499" y="4717"/>
                </a:lnTo>
                <a:lnTo>
                  <a:pt x="4475" y="4699"/>
                </a:lnTo>
                <a:lnTo>
                  <a:pt x="4451" y="4681"/>
                </a:lnTo>
                <a:lnTo>
                  <a:pt x="4428" y="4662"/>
                </a:lnTo>
                <a:lnTo>
                  <a:pt x="4406" y="4642"/>
                </a:lnTo>
                <a:lnTo>
                  <a:pt x="4384" y="4622"/>
                </a:lnTo>
                <a:lnTo>
                  <a:pt x="4363" y="4601"/>
                </a:lnTo>
                <a:lnTo>
                  <a:pt x="4343" y="4579"/>
                </a:lnTo>
                <a:lnTo>
                  <a:pt x="4324" y="4556"/>
                </a:lnTo>
                <a:lnTo>
                  <a:pt x="4305" y="4533"/>
                </a:lnTo>
                <a:lnTo>
                  <a:pt x="4288" y="4507"/>
                </a:lnTo>
                <a:lnTo>
                  <a:pt x="4271" y="4482"/>
                </a:lnTo>
                <a:lnTo>
                  <a:pt x="4255" y="4456"/>
                </a:lnTo>
                <a:lnTo>
                  <a:pt x="4241" y="4429"/>
                </a:lnTo>
                <a:lnTo>
                  <a:pt x="4227" y="4402"/>
                </a:lnTo>
                <a:lnTo>
                  <a:pt x="4214" y="4373"/>
                </a:lnTo>
                <a:lnTo>
                  <a:pt x="4203" y="4344"/>
                </a:lnTo>
                <a:lnTo>
                  <a:pt x="4192" y="4314"/>
                </a:lnTo>
                <a:lnTo>
                  <a:pt x="4180" y="4273"/>
                </a:lnTo>
                <a:lnTo>
                  <a:pt x="4169" y="4233"/>
                </a:lnTo>
                <a:lnTo>
                  <a:pt x="4160" y="4193"/>
                </a:lnTo>
                <a:lnTo>
                  <a:pt x="4151" y="4153"/>
                </a:lnTo>
                <a:lnTo>
                  <a:pt x="4144" y="4114"/>
                </a:lnTo>
                <a:lnTo>
                  <a:pt x="4139" y="4074"/>
                </a:lnTo>
                <a:lnTo>
                  <a:pt x="4134" y="4035"/>
                </a:lnTo>
                <a:lnTo>
                  <a:pt x="4131" y="3996"/>
                </a:lnTo>
                <a:lnTo>
                  <a:pt x="4128" y="3957"/>
                </a:lnTo>
                <a:lnTo>
                  <a:pt x="4127" y="3917"/>
                </a:lnTo>
                <a:lnTo>
                  <a:pt x="4127" y="3878"/>
                </a:lnTo>
                <a:lnTo>
                  <a:pt x="4128" y="3838"/>
                </a:lnTo>
                <a:lnTo>
                  <a:pt x="4129" y="3797"/>
                </a:lnTo>
                <a:lnTo>
                  <a:pt x="4131" y="3756"/>
                </a:lnTo>
                <a:lnTo>
                  <a:pt x="4134" y="3714"/>
                </a:lnTo>
                <a:lnTo>
                  <a:pt x="4138" y="3672"/>
                </a:lnTo>
                <a:lnTo>
                  <a:pt x="4141" y="3642"/>
                </a:lnTo>
                <a:lnTo>
                  <a:pt x="4144" y="3613"/>
                </a:lnTo>
                <a:lnTo>
                  <a:pt x="4148" y="3584"/>
                </a:lnTo>
                <a:lnTo>
                  <a:pt x="4152" y="3555"/>
                </a:lnTo>
                <a:lnTo>
                  <a:pt x="4158" y="3527"/>
                </a:lnTo>
                <a:lnTo>
                  <a:pt x="4163" y="3499"/>
                </a:lnTo>
                <a:lnTo>
                  <a:pt x="4169" y="3472"/>
                </a:lnTo>
                <a:lnTo>
                  <a:pt x="4175" y="3444"/>
                </a:lnTo>
                <a:lnTo>
                  <a:pt x="4182" y="3419"/>
                </a:lnTo>
                <a:lnTo>
                  <a:pt x="4189" y="3393"/>
                </a:lnTo>
                <a:lnTo>
                  <a:pt x="4196" y="3369"/>
                </a:lnTo>
                <a:lnTo>
                  <a:pt x="4204" y="3344"/>
                </a:lnTo>
                <a:lnTo>
                  <a:pt x="4212" y="3320"/>
                </a:lnTo>
                <a:lnTo>
                  <a:pt x="4221" y="3298"/>
                </a:lnTo>
                <a:lnTo>
                  <a:pt x="4229" y="3276"/>
                </a:lnTo>
                <a:lnTo>
                  <a:pt x="4239" y="3255"/>
                </a:lnTo>
                <a:lnTo>
                  <a:pt x="4264" y="3198"/>
                </a:lnTo>
                <a:lnTo>
                  <a:pt x="4290" y="3138"/>
                </a:lnTo>
                <a:lnTo>
                  <a:pt x="4318" y="3077"/>
                </a:lnTo>
                <a:lnTo>
                  <a:pt x="4348" y="3016"/>
                </a:lnTo>
                <a:lnTo>
                  <a:pt x="4364" y="2987"/>
                </a:lnTo>
                <a:lnTo>
                  <a:pt x="4381" y="2957"/>
                </a:lnTo>
                <a:lnTo>
                  <a:pt x="4398" y="2929"/>
                </a:lnTo>
                <a:lnTo>
                  <a:pt x="4416" y="2900"/>
                </a:lnTo>
                <a:lnTo>
                  <a:pt x="4434" y="2874"/>
                </a:lnTo>
                <a:lnTo>
                  <a:pt x="4454" y="2849"/>
                </a:lnTo>
                <a:lnTo>
                  <a:pt x="4474" y="2825"/>
                </a:lnTo>
                <a:lnTo>
                  <a:pt x="4495" y="2801"/>
                </a:lnTo>
                <a:lnTo>
                  <a:pt x="4499" y="2796"/>
                </a:lnTo>
                <a:lnTo>
                  <a:pt x="4500" y="2791"/>
                </a:lnTo>
                <a:lnTo>
                  <a:pt x="4500" y="2791"/>
                </a:lnTo>
                <a:lnTo>
                  <a:pt x="4500" y="2791"/>
                </a:lnTo>
                <a:lnTo>
                  <a:pt x="2971" y="2791"/>
                </a:lnTo>
                <a:lnTo>
                  <a:pt x="1678" y="5326"/>
                </a:lnTo>
                <a:lnTo>
                  <a:pt x="5797" y="5326"/>
                </a:lnTo>
                <a:lnTo>
                  <a:pt x="5840" y="5325"/>
                </a:lnTo>
                <a:lnTo>
                  <a:pt x="5885" y="5322"/>
                </a:lnTo>
                <a:lnTo>
                  <a:pt x="5929" y="5317"/>
                </a:lnTo>
                <a:lnTo>
                  <a:pt x="5974" y="5310"/>
                </a:lnTo>
                <a:lnTo>
                  <a:pt x="6019" y="5300"/>
                </a:lnTo>
                <a:lnTo>
                  <a:pt x="6064" y="5288"/>
                </a:lnTo>
                <a:lnTo>
                  <a:pt x="6110" y="5275"/>
                </a:lnTo>
                <a:lnTo>
                  <a:pt x="6156" y="5260"/>
                </a:lnTo>
                <a:lnTo>
                  <a:pt x="6201" y="5243"/>
                </a:lnTo>
                <a:lnTo>
                  <a:pt x="6246" y="5224"/>
                </a:lnTo>
                <a:lnTo>
                  <a:pt x="6292" y="5204"/>
                </a:lnTo>
                <a:lnTo>
                  <a:pt x="6337" y="5182"/>
                </a:lnTo>
                <a:lnTo>
                  <a:pt x="6382" y="5159"/>
                </a:lnTo>
                <a:lnTo>
                  <a:pt x="6426" y="5134"/>
                </a:lnTo>
                <a:lnTo>
                  <a:pt x="6470" y="5106"/>
                </a:lnTo>
                <a:lnTo>
                  <a:pt x="6513" y="5079"/>
                </a:lnTo>
                <a:lnTo>
                  <a:pt x="6557" y="5049"/>
                </a:lnTo>
                <a:lnTo>
                  <a:pt x="6599" y="5019"/>
                </a:lnTo>
                <a:lnTo>
                  <a:pt x="6640" y="4986"/>
                </a:lnTo>
                <a:lnTo>
                  <a:pt x="6680" y="4953"/>
                </a:lnTo>
                <a:lnTo>
                  <a:pt x="6719" y="4918"/>
                </a:lnTo>
                <a:lnTo>
                  <a:pt x="6757" y="4884"/>
                </a:lnTo>
                <a:lnTo>
                  <a:pt x="6794" y="4847"/>
                </a:lnTo>
                <a:lnTo>
                  <a:pt x="6830" y="4810"/>
                </a:lnTo>
                <a:lnTo>
                  <a:pt x="6865" y="4771"/>
                </a:lnTo>
                <a:lnTo>
                  <a:pt x="6898" y="4732"/>
                </a:lnTo>
                <a:lnTo>
                  <a:pt x="6930" y="4692"/>
                </a:lnTo>
                <a:lnTo>
                  <a:pt x="6959" y="4652"/>
                </a:lnTo>
                <a:lnTo>
                  <a:pt x="6989" y="4610"/>
                </a:lnTo>
                <a:lnTo>
                  <a:pt x="7015" y="4567"/>
                </a:lnTo>
                <a:lnTo>
                  <a:pt x="7040" y="4525"/>
                </a:lnTo>
                <a:lnTo>
                  <a:pt x="7064" y="4481"/>
                </a:lnTo>
                <a:lnTo>
                  <a:pt x="7926" y="2791"/>
                </a:lnTo>
                <a:lnTo>
                  <a:pt x="6420" y="2791"/>
                </a:lnTo>
                <a:close/>
                <a:moveTo>
                  <a:pt x="5716" y="505"/>
                </a:moveTo>
                <a:lnTo>
                  <a:pt x="5711" y="506"/>
                </a:lnTo>
                <a:lnTo>
                  <a:pt x="5708" y="508"/>
                </a:lnTo>
                <a:lnTo>
                  <a:pt x="5706" y="512"/>
                </a:lnTo>
                <a:lnTo>
                  <a:pt x="5705" y="517"/>
                </a:lnTo>
                <a:lnTo>
                  <a:pt x="5705" y="529"/>
                </a:lnTo>
                <a:lnTo>
                  <a:pt x="5707" y="543"/>
                </a:lnTo>
                <a:lnTo>
                  <a:pt x="5709" y="557"/>
                </a:lnTo>
                <a:lnTo>
                  <a:pt x="5710" y="568"/>
                </a:lnTo>
                <a:lnTo>
                  <a:pt x="5709" y="574"/>
                </a:lnTo>
                <a:lnTo>
                  <a:pt x="5707" y="578"/>
                </a:lnTo>
                <a:lnTo>
                  <a:pt x="5704" y="580"/>
                </a:lnTo>
                <a:lnTo>
                  <a:pt x="5698" y="581"/>
                </a:lnTo>
                <a:lnTo>
                  <a:pt x="5696" y="602"/>
                </a:lnTo>
                <a:lnTo>
                  <a:pt x="5694" y="624"/>
                </a:lnTo>
                <a:lnTo>
                  <a:pt x="5692" y="635"/>
                </a:lnTo>
                <a:lnTo>
                  <a:pt x="5688" y="644"/>
                </a:lnTo>
                <a:lnTo>
                  <a:pt x="5686" y="648"/>
                </a:lnTo>
                <a:lnTo>
                  <a:pt x="5682" y="653"/>
                </a:lnTo>
                <a:lnTo>
                  <a:pt x="5677" y="655"/>
                </a:lnTo>
                <a:lnTo>
                  <a:pt x="5673" y="658"/>
                </a:lnTo>
                <a:lnTo>
                  <a:pt x="5672" y="661"/>
                </a:lnTo>
                <a:lnTo>
                  <a:pt x="5671" y="664"/>
                </a:lnTo>
                <a:lnTo>
                  <a:pt x="5670" y="667"/>
                </a:lnTo>
                <a:lnTo>
                  <a:pt x="5668" y="671"/>
                </a:lnTo>
                <a:lnTo>
                  <a:pt x="5663" y="677"/>
                </a:lnTo>
                <a:lnTo>
                  <a:pt x="5655" y="683"/>
                </a:lnTo>
                <a:lnTo>
                  <a:pt x="5638" y="696"/>
                </a:lnTo>
                <a:lnTo>
                  <a:pt x="5617" y="709"/>
                </a:lnTo>
                <a:lnTo>
                  <a:pt x="5596" y="722"/>
                </a:lnTo>
                <a:lnTo>
                  <a:pt x="5576" y="736"/>
                </a:lnTo>
                <a:lnTo>
                  <a:pt x="5568" y="743"/>
                </a:lnTo>
                <a:lnTo>
                  <a:pt x="5561" y="752"/>
                </a:lnTo>
                <a:lnTo>
                  <a:pt x="5554" y="759"/>
                </a:lnTo>
                <a:lnTo>
                  <a:pt x="5551" y="768"/>
                </a:lnTo>
                <a:lnTo>
                  <a:pt x="5543" y="769"/>
                </a:lnTo>
                <a:lnTo>
                  <a:pt x="5535" y="770"/>
                </a:lnTo>
                <a:lnTo>
                  <a:pt x="5529" y="772"/>
                </a:lnTo>
                <a:lnTo>
                  <a:pt x="5524" y="775"/>
                </a:lnTo>
                <a:lnTo>
                  <a:pt x="5519" y="778"/>
                </a:lnTo>
                <a:lnTo>
                  <a:pt x="5514" y="782"/>
                </a:lnTo>
                <a:lnTo>
                  <a:pt x="5510" y="787"/>
                </a:lnTo>
                <a:lnTo>
                  <a:pt x="5507" y="791"/>
                </a:lnTo>
                <a:lnTo>
                  <a:pt x="5504" y="796"/>
                </a:lnTo>
                <a:lnTo>
                  <a:pt x="5502" y="801"/>
                </a:lnTo>
                <a:lnTo>
                  <a:pt x="5501" y="808"/>
                </a:lnTo>
                <a:lnTo>
                  <a:pt x="5499" y="813"/>
                </a:lnTo>
                <a:lnTo>
                  <a:pt x="5497" y="826"/>
                </a:lnTo>
                <a:lnTo>
                  <a:pt x="5496" y="839"/>
                </a:lnTo>
                <a:lnTo>
                  <a:pt x="5493" y="840"/>
                </a:lnTo>
                <a:lnTo>
                  <a:pt x="5490" y="843"/>
                </a:lnTo>
                <a:lnTo>
                  <a:pt x="5485" y="848"/>
                </a:lnTo>
                <a:lnTo>
                  <a:pt x="5482" y="853"/>
                </a:lnTo>
                <a:lnTo>
                  <a:pt x="5479" y="858"/>
                </a:lnTo>
                <a:lnTo>
                  <a:pt x="5478" y="863"/>
                </a:lnTo>
                <a:lnTo>
                  <a:pt x="5479" y="866"/>
                </a:lnTo>
                <a:lnTo>
                  <a:pt x="5480" y="868"/>
                </a:lnTo>
                <a:lnTo>
                  <a:pt x="5482" y="870"/>
                </a:lnTo>
                <a:lnTo>
                  <a:pt x="5485" y="871"/>
                </a:lnTo>
                <a:lnTo>
                  <a:pt x="5486" y="877"/>
                </a:lnTo>
                <a:lnTo>
                  <a:pt x="5486" y="881"/>
                </a:lnTo>
                <a:lnTo>
                  <a:pt x="5485" y="885"/>
                </a:lnTo>
                <a:lnTo>
                  <a:pt x="5484" y="888"/>
                </a:lnTo>
                <a:lnTo>
                  <a:pt x="5482" y="890"/>
                </a:lnTo>
                <a:lnTo>
                  <a:pt x="5478" y="892"/>
                </a:lnTo>
                <a:lnTo>
                  <a:pt x="5474" y="893"/>
                </a:lnTo>
                <a:lnTo>
                  <a:pt x="5470" y="897"/>
                </a:lnTo>
                <a:lnTo>
                  <a:pt x="5468" y="900"/>
                </a:lnTo>
                <a:lnTo>
                  <a:pt x="5467" y="905"/>
                </a:lnTo>
                <a:lnTo>
                  <a:pt x="5466" y="910"/>
                </a:lnTo>
                <a:lnTo>
                  <a:pt x="5465" y="917"/>
                </a:lnTo>
                <a:lnTo>
                  <a:pt x="5473" y="924"/>
                </a:lnTo>
                <a:lnTo>
                  <a:pt x="5482" y="932"/>
                </a:lnTo>
                <a:lnTo>
                  <a:pt x="5478" y="942"/>
                </a:lnTo>
                <a:lnTo>
                  <a:pt x="5465" y="935"/>
                </a:lnTo>
                <a:lnTo>
                  <a:pt x="5450" y="930"/>
                </a:lnTo>
                <a:lnTo>
                  <a:pt x="5434" y="924"/>
                </a:lnTo>
                <a:lnTo>
                  <a:pt x="5417" y="918"/>
                </a:lnTo>
                <a:lnTo>
                  <a:pt x="5398" y="913"/>
                </a:lnTo>
                <a:lnTo>
                  <a:pt x="5377" y="909"/>
                </a:lnTo>
                <a:lnTo>
                  <a:pt x="5354" y="905"/>
                </a:lnTo>
                <a:lnTo>
                  <a:pt x="5331" y="900"/>
                </a:lnTo>
                <a:lnTo>
                  <a:pt x="5306" y="897"/>
                </a:lnTo>
                <a:lnTo>
                  <a:pt x="5281" y="894"/>
                </a:lnTo>
                <a:lnTo>
                  <a:pt x="5253" y="891"/>
                </a:lnTo>
                <a:lnTo>
                  <a:pt x="5226" y="889"/>
                </a:lnTo>
                <a:lnTo>
                  <a:pt x="5198" y="887"/>
                </a:lnTo>
                <a:lnTo>
                  <a:pt x="5168" y="886"/>
                </a:lnTo>
                <a:lnTo>
                  <a:pt x="5138" y="885"/>
                </a:lnTo>
                <a:lnTo>
                  <a:pt x="5107" y="885"/>
                </a:lnTo>
                <a:lnTo>
                  <a:pt x="5077" y="885"/>
                </a:lnTo>
                <a:lnTo>
                  <a:pt x="5046" y="886"/>
                </a:lnTo>
                <a:lnTo>
                  <a:pt x="5017" y="887"/>
                </a:lnTo>
                <a:lnTo>
                  <a:pt x="4988" y="889"/>
                </a:lnTo>
                <a:lnTo>
                  <a:pt x="4961" y="891"/>
                </a:lnTo>
                <a:lnTo>
                  <a:pt x="4935" y="893"/>
                </a:lnTo>
                <a:lnTo>
                  <a:pt x="4909" y="896"/>
                </a:lnTo>
                <a:lnTo>
                  <a:pt x="4884" y="900"/>
                </a:lnTo>
                <a:lnTo>
                  <a:pt x="4861" y="905"/>
                </a:lnTo>
                <a:lnTo>
                  <a:pt x="4839" y="909"/>
                </a:lnTo>
                <a:lnTo>
                  <a:pt x="4818" y="913"/>
                </a:lnTo>
                <a:lnTo>
                  <a:pt x="4799" y="918"/>
                </a:lnTo>
                <a:lnTo>
                  <a:pt x="4781" y="924"/>
                </a:lnTo>
                <a:lnTo>
                  <a:pt x="4765" y="929"/>
                </a:lnTo>
                <a:lnTo>
                  <a:pt x="4751" y="935"/>
                </a:lnTo>
                <a:lnTo>
                  <a:pt x="4738" y="942"/>
                </a:lnTo>
                <a:lnTo>
                  <a:pt x="4734" y="931"/>
                </a:lnTo>
                <a:lnTo>
                  <a:pt x="4738" y="928"/>
                </a:lnTo>
                <a:lnTo>
                  <a:pt x="4741" y="924"/>
                </a:lnTo>
                <a:lnTo>
                  <a:pt x="4744" y="920"/>
                </a:lnTo>
                <a:lnTo>
                  <a:pt x="4745" y="917"/>
                </a:lnTo>
                <a:lnTo>
                  <a:pt x="4747" y="914"/>
                </a:lnTo>
                <a:lnTo>
                  <a:pt x="4748" y="911"/>
                </a:lnTo>
                <a:lnTo>
                  <a:pt x="4745" y="905"/>
                </a:lnTo>
                <a:lnTo>
                  <a:pt x="4742" y="899"/>
                </a:lnTo>
                <a:lnTo>
                  <a:pt x="4732" y="890"/>
                </a:lnTo>
                <a:lnTo>
                  <a:pt x="4722" y="882"/>
                </a:lnTo>
                <a:lnTo>
                  <a:pt x="4721" y="879"/>
                </a:lnTo>
                <a:lnTo>
                  <a:pt x="4722" y="877"/>
                </a:lnTo>
                <a:lnTo>
                  <a:pt x="4726" y="876"/>
                </a:lnTo>
                <a:lnTo>
                  <a:pt x="4728" y="873"/>
                </a:lnTo>
                <a:lnTo>
                  <a:pt x="4730" y="868"/>
                </a:lnTo>
                <a:lnTo>
                  <a:pt x="4732" y="862"/>
                </a:lnTo>
                <a:lnTo>
                  <a:pt x="4732" y="857"/>
                </a:lnTo>
                <a:lnTo>
                  <a:pt x="4731" y="852"/>
                </a:lnTo>
                <a:lnTo>
                  <a:pt x="4730" y="850"/>
                </a:lnTo>
                <a:lnTo>
                  <a:pt x="4729" y="849"/>
                </a:lnTo>
                <a:lnTo>
                  <a:pt x="4727" y="848"/>
                </a:lnTo>
                <a:lnTo>
                  <a:pt x="4724" y="848"/>
                </a:lnTo>
                <a:lnTo>
                  <a:pt x="4720" y="836"/>
                </a:lnTo>
                <a:lnTo>
                  <a:pt x="4711" y="817"/>
                </a:lnTo>
                <a:lnTo>
                  <a:pt x="4706" y="807"/>
                </a:lnTo>
                <a:lnTo>
                  <a:pt x="4700" y="797"/>
                </a:lnTo>
                <a:lnTo>
                  <a:pt x="4697" y="789"/>
                </a:lnTo>
                <a:lnTo>
                  <a:pt x="4696" y="783"/>
                </a:lnTo>
                <a:lnTo>
                  <a:pt x="4690" y="781"/>
                </a:lnTo>
                <a:lnTo>
                  <a:pt x="4678" y="774"/>
                </a:lnTo>
                <a:lnTo>
                  <a:pt x="4663" y="763"/>
                </a:lnTo>
                <a:lnTo>
                  <a:pt x="4648" y="751"/>
                </a:lnTo>
                <a:lnTo>
                  <a:pt x="4632" y="738"/>
                </a:lnTo>
                <a:lnTo>
                  <a:pt x="4618" y="727"/>
                </a:lnTo>
                <a:lnTo>
                  <a:pt x="4609" y="718"/>
                </a:lnTo>
                <a:lnTo>
                  <a:pt x="4606" y="713"/>
                </a:lnTo>
                <a:lnTo>
                  <a:pt x="4600" y="713"/>
                </a:lnTo>
                <a:lnTo>
                  <a:pt x="4594" y="710"/>
                </a:lnTo>
                <a:lnTo>
                  <a:pt x="4588" y="706"/>
                </a:lnTo>
                <a:lnTo>
                  <a:pt x="4579" y="701"/>
                </a:lnTo>
                <a:lnTo>
                  <a:pt x="4564" y="688"/>
                </a:lnTo>
                <a:lnTo>
                  <a:pt x="4547" y="674"/>
                </a:lnTo>
                <a:lnTo>
                  <a:pt x="4539" y="665"/>
                </a:lnTo>
                <a:lnTo>
                  <a:pt x="4532" y="657"/>
                </a:lnTo>
                <a:lnTo>
                  <a:pt x="4526" y="648"/>
                </a:lnTo>
                <a:lnTo>
                  <a:pt x="4520" y="640"/>
                </a:lnTo>
                <a:lnTo>
                  <a:pt x="4516" y="633"/>
                </a:lnTo>
                <a:lnTo>
                  <a:pt x="4514" y="625"/>
                </a:lnTo>
                <a:lnTo>
                  <a:pt x="4514" y="618"/>
                </a:lnTo>
                <a:lnTo>
                  <a:pt x="4515" y="613"/>
                </a:lnTo>
                <a:lnTo>
                  <a:pt x="4512" y="597"/>
                </a:lnTo>
                <a:lnTo>
                  <a:pt x="4505" y="575"/>
                </a:lnTo>
                <a:lnTo>
                  <a:pt x="4503" y="563"/>
                </a:lnTo>
                <a:lnTo>
                  <a:pt x="4500" y="554"/>
                </a:lnTo>
                <a:lnTo>
                  <a:pt x="4499" y="550"/>
                </a:lnTo>
                <a:lnTo>
                  <a:pt x="4499" y="547"/>
                </a:lnTo>
                <a:lnTo>
                  <a:pt x="4500" y="545"/>
                </a:lnTo>
                <a:lnTo>
                  <a:pt x="4501" y="545"/>
                </a:lnTo>
                <a:lnTo>
                  <a:pt x="4500" y="530"/>
                </a:lnTo>
                <a:lnTo>
                  <a:pt x="4498" y="519"/>
                </a:lnTo>
                <a:lnTo>
                  <a:pt x="4495" y="508"/>
                </a:lnTo>
                <a:lnTo>
                  <a:pt x="4493" y="499"/>
                </a:lnTo>
                <a:lnTo>
                  <a:pt x="4493" y="494"/>
                </a:lnTo>
                <a:lnTo>
                  <a:pt x="4493" y="490"/>
                </a:lnTo>
                <a:lnTo>
                  <a:pt x="4494" y="487"/>
                </a:lnTo>
                <a:lnTo>
                  <a:pt x="4496" y="484"/>
                </a:lnTo>
                <a:lnTo>
                  <a:pt x="4499" y="481"/>
                </a:lnTo>
                <a:lnTo>
                  <a:pt x="4504" y="478"/>
                </a:lnTo>
                <a:lnTo>
                  <a:pt x="4510" y="474"/>
                </a:lnTo>
                <a:lnTo>
                  <a:pt x="4517" y="471"/>
                </a:lnTo>
                <a:lnTo>
                  <a:pt x="4519" y="468"/>
                </a:lnTo>
                <a:lnTo>
                  <a:pt x="4520" y="464"/>
                </a:lnTo>
                <a:lnTo>
                  <a:pt x="4521" y="460"/>
                </a:lnTo>
                <a:lnTo>
                  <a:pt x="4523" y="455"/>
                </a:lnTo>
                <a:lnTo>
                  <a:pt x="4524" y="447"/>
                </a:lnTo>
                <a:lnTo>
                  <a:pt x="4524" y="440"/>
                </a:lnTo>
                <a:lnTo>
                  <a:pt x="4525" y="435"/>
                </a:lnTo>
                <a:lnTo>
                  <a:pt x="4526" y="432"/>
                </a:lnTo>
                <a:lnTo>
                  <a:pt x="4528" y="429"/>
                </a:lnTo>
                <a:lnTo>
                  <a:pt x="4531" y="426"/>
                </a:lnTo>
                <a:lnTo>
                  <a:pt x="4534" y="424"/>
                </a:lnTo>
                <a:lnTo>
                  <a:pt x="4539" y="421"/>
                </a:lnTo>
                <a:lnTo>
                  <a:pt x="4546" y="419"/>
                </a:lnTo>
                <a:lnTo>
                  <a:pt x="4553" y="418"/>
                </a:lnTo>
                <a:lnTo>
                  <a:pt x="4554" y="412"/>
                </a:lnTo>
                <a:lnTo>
                  <a:pt x="4556" y="407"/>
                </a:lnTo>
                <a:lnTo>
                  <a:pt x="4560" y="403"/>
                </a:lnTo>
                <a:lnTo>
                  <a:pt x="4566" y="399"/>
                </a:lnTo>
                <a:lnTo>
                  <a:pt x="4578" y="392"/>
                </a:lnTo>
                <a:lnTo>
                  <a:pt x="4594" y="387"/>
                </a:lnTo>
                <a:lnTo>
                  <a:pt x="4609" y="383"/>
                </a:lnTo>
                <a:lnTo>
                  <a:pt x="4621" y="379"/>
                </a:lnTo>
                <a:lnTo>
                  <a:pt x="4627" y="375"/>
                </a:lnTo>
                <a:lnTo>
                  <a:pt x="4631" y="373"/>
                </a:lnTo>
                <a:lnTo>
                  <a:pt x="4633" y="370"/>
                </a:lnTo>
                <a:lnTo>
                  <a:pt x="4634" y="367"/>
                </a:lnTo>
                <a:lnTo>
                  <a:pt x="4648" y="368"/>
                </a:lnTo>
                <a:lnTo>
                  <a:pt x="4662" y="371"/>
                </a:lnTo>
                <a:lnTo>
                  <a:pt x="4679" y="374"/>
                </a:lnTo>
                <a:lnTo>
                  <a:pt x="4697" y="380"/>
                </a:lnTo>
                <a:lnTo>
                  <a:pt x="4716" y="384"/>
                </a:lnTo>
                <a:lnTo>
                  <a:pt x="4734" y="388"/>
                </a:lnTo>
                <a:lnTo>
                  <a:pt x="4752" y="391"/>
                </a:lnTo>
                <a:lnTo>
                  <a:pt x="4770" y="392"/>
                </a:lnTo>
                <a:lnTo>
                  <a:pt x="4770" y="389"/>
                </a:lnTo>
                <a:lnTo>
                  <a:pt x="4771" y="387"/>
                </a:lnTo>
                <a:lnTo>
                  <a:pt x="4773" y="385"/>
                </a:lnTo>
                <a:lnTo>
                  <a:pt x="4775" y="382"/>
                </a:lnTo>
                <a:lnTo>
                  <a:pt x="4782" y="379"/>
                </a:lnTo>
                <a:lnTo>
                  <a:pt x="4792" y="374"/>
                </a:lnTo>
                <a:lnTo>
                  <a:pt x="4802" y="371"/>
                </a:lnTo>
                <a:lnTo>
                  <a:pt x="4815" y="369"/>
                </a:lnTo>
                <a:lnTo>
                  <a:pt x="4829" y="367"/>
                </a:lnTo>
                <a:lnTo>
                  <a:pt x="4842" y="367"/>
                </a:lnTo>
                <a:lnTo>
                  <a:pt x="4856" y="366"/>
                </a:lnTo>
                <a:lnTo>
                  <a:pt x="4871" y="367"/>
                </a:lnTo>
                <a:lnTo>
                  <a:pt x="4883" y="369"/>
                </a:lnTo>
                <a:lnTo>
                  <a:pt x="4896" y="371"/>
                </a:lnTo>
                <a:lnTo>
                  <a:pt x="4906" y="374"/>
                </a:lnTo>
                <a:lnTo>
                  <a:pt x="4915" y="380"/>
                </a:lnTo>
                <a:lnTo>
                  <a:pt x="4918" y="382"/>
                </a:lnTo>
                <a:lnTo>
                  <a:pt x="4921" y="385"/>
                </a:lnTo>
                <a:lnTo>
                  <a:pt x="4923" y="388"/>
                </a:lnTo>
                <a:lnTo>
                  <a:pt x="4925" y="392"/>
                </a:lnTo>
                <a:lnTo>
                  <a:pt x="4939" y="397"/>
                </a:lnTo>
                <a:lnTo>
                  <a:pt x="4951" y="403"/>
                </a:lnTo>
                <a:lnTo>
                  <a:pt x="4962" y="409"/>
                </a:lnTo>
                <a:lnTo>
                  <a:pt x="4973" y="415"/>
                </a:lnTo>
                <a:lnTo>
                  <a:pt x="4984" y="422"/>
                </a:lnTo>
                <a:lnTo>
                  <a:pt x="4996" y="427"/>
                </a:lnTo>
                <a:lnTo>
                  <a:pt x="5009" y="432"/>
                </a:lnTo>
                <a:lnTo>
                  <a:pt x="5024" y="438"/>
                </a:lnTo>
                <a:lnTo>
                  <a:pt x="5025" y="440"/>
                </a:lnTo>
                <a:lnTo>
                  <a:pt x="5025" y="441"/>
                </a:lnTo>
                <a:lnTo>
                  <a:pt x="5026" y="441"/>
                </a:lnTo>
                <a:lnTo>
                  <a:pt x="5028" y="442"/>
                </a:lnTo>
                <a:lnTo>
                  <a:pt x="5032" y="441"/>
                </a:lnTo>
                <a:lnTo>
                  <a:pt x="5035" y="439"/>
                </a:lnTo>
                <a:lnTo>
                  <a:pt x="5043" y="433"/>
                </a:lnTo>
                <a:lnTo>
                  <a:pt x="5047" y="430"/>
                </a:lnTo>
                <a:lnTo>
                  <a:pt x="5045" y="405"/>
                </a:lnTo>
                <a:lnTo>
                  <a:pt x="5043" y="379"/>
                </a:lnTo>
                <a:lnTo>
                  <a:pt x="5043" y="372"/>
                </a:lnTo>
                <a:lnTo>
                  <a:pt x="5044" y="366"/>
                </a:lnTo>
                <a:lnTo>
                  <a:pt x="5045" y="361"/>
                </a:lnTo>
                <a:lnTo>
                  <a:pt x="5047" y="355"/>
                </a:lnTo>
                <a:lnTo>
                  <a:pt x="5051" y="350"/>
                </a:lnTo>
                <a:lnTo>
                  <a:pt x="5055" y="346"/>
                </a:lnTo>
                <a:lnTo>
                  <a:pt x="5060" y="343"/>
                </a:lnTo>
                <a:lnTo>
                  <a:pt x="5065" y="341"/>
                </a:lnTo>
                <a:lnTo>
                  <a:pt x="5073" y="324"/>
                </a:lnTo>
                <a:lnTo>
                  <a:pt x="5084" y="300"/>
                </a:lnTo>
                <a:lnTo>
                  <a:pt x="5086" y="295"/>
                </a:lnTo>
                <a:lnTo>
                  <a:pt x="5087" y="290"/>
                </a:lnTo>
                <a:lnTo>
                  <a:pt x="5087" y="285"/>
                </a:lnTo>
                <a:lnTo>
                  <a:pt x="5087" y="280"/>
                </a:lnTo>
                <a:lnTo>
                  <a:pt x="5085" y="277"/>
                </a:lnTo>
                <a:lnTo>
                  <a:pt x="5081" y="275"/>
                </a:lnTo>
                <a:lnTo>
                  <a:pt x="5076" y="273"/>
                </a:lnTo>
                <a:lnTo>
                  <a:pt x="5068" y="272"/>
                </a:lnTo>
                <a:lnTo>
                  <a:pt x="5067" y="275"/>
                </a:lnTo>
                <a:lnTo>
                  <a:pt x="5065" y="277"/>
                </a:lnTo>
                <a:lnTo>
                  <a:pt x="5063" y="278"/>
                </a:lnTo>
                <a:lnTo>
                  <a:pt x="5060" y="280"/>
                </a:lnTo>
                <a:lnTo>
                  <a:pt x="5053" y="283"/>
                </a:lnTo>
                <a:lnTo>
                  <a:pt x="5047" y="284"/>
                </a:lnTo>
                <a:lnTo>
                  <a:pt x="5045" y="275"/>
                </a:lnTo>
                <a:lnTo>
                  <a:pt x="5043" y="267"/>
                </a:lnTo>
                <a:lnTo>
                  <a:pt x="5042" y="258"/>
                </a:lnTo>
                <a:lnTo>
                  <a:pt x="5041" y="250"/>
                </a:lnTo>
                <a:lnTo>
                  <a:pt x="5043" y="242"/>
                </a:lnTo>
                <a:lnTo>
                  <a:pt x="5045" y="236"/>
                </a:lnTo>
                <a:lnTo>
                  <a:pt x="5047" y="233"/>
                </a:lnTo>
                <a:lnTo>
                  <a:pt x="5051" y="231"/>
                </a:lnTo>
                <a:lnTo>
                  <a:pt x="5054" y="230"/>
                </a:lnTo>
                <a:lnTo>
                  <a:pt x="5058" y="229"/>
                </a:lnTo>
                <a:lnTo>
                  <a:pt x="5058" y="232"/>
                </a:lnTo>
                <a:lnTo>
                  <a:pt x="5060" y="234"/>
                </a:lnTo>
                <a:lnTo>
                  <a:pt x="5062" y="237"/>
                </a:lnTo>
                <a:lnTo>
                  <a:pt x="5065" y="239"/>
                </a:lnTo>
                <a:lnTo>
                  <a:pt x="5068" y="240"/>
                </a:lnTo>
                <a:lnTo>
                  <a:pt x="5072" y="241"/>
                </a:lnTo>
                <a:lnTo>
                  <a:pt x="5076" y="242"/>
                </a:lnTo>
                <a:lnTo>
                  <a:pt x="5079" y="241"/>
                </a:lnTo>
                <a:lnTo>
                  <a:pt x="5082" y="241"/>
                </a:lnTo>
                <a:lnTo>
                  <a:pt x="5085" y="239"/>
                </a:lnTo>
                <a:lnTo>
                  <a:pt x="5087" y="237"/>
                </a:lnTo>
                <a:lnTo>
                  <a:pt x="5089" y="234"/>
                </a:lnTo>
                <a:lnTo>
                  <a:pt x="5089" y="230"/>
                </a:lnTo>
                <a:lnTo>
                  <a:pt x="5089" y="225"/>
                </a:lnTo>
                <a:lnTo>
                  <a:pt x="5087" y="218"/>
                </a:lnTo>
                <a:lnTo>
                  <a:pt x="5084" y="211"/>
                </a:lnTo>
                <a:lnTo>
                  <a:pt x="5080" y="209"/>
                </a:lnTo>
                <a:lnTo>
                  <a:pt x="5078" y="207"/>
                </a:lnTo>
                <a:lnTo>
                  <a:pt x="5077" y="206"/>
                </a:lnTo>
                <a:lnTo>
                  <a:pt x="5077" y="203"/>
                </a:lnTo>
                <a:lnTo>
                  <a:pt x="5079" y="200"/>
                </a:lnTo>
                <a:lnTo>
                  <a:pt x="5080" y="197"/>
                </a:lnTo>
                <a:lnTo>
                  <a:pt x="5126" y="197"/>
                </a:lnTo>
                <a:lnTo>
                  <a:pt x="5126" y="200"/>
                </a:lnTo>
                <a:lnTo>
                  <a:pt x="5126" y="205"/>
                </a:lnTo>
                <a:lnTo>
                  <a:pt x="5126" y="208"/>
                </a:lnTo>
                <a:lnTo>
                  <a:pt x="5125" y="212"/>
                </a:lnTo>
                <a:lnTo>
                  <a:pt x="5123" y="219"/>
                </a:lnTo>
                <a:lnTo>
                  <a:pt x="5121" y="226"/>
                </a:lnTo>
                <a:lnTo>
                  <a:pt x="5121" y="229"/>
                </a:lnTo>
                <a:lnTo>
                  <a:pt x="5121" y="231"/>
                </a:lnTo>
                <a:lnTo>
                  <a:pt x="5122" y="234"/>
                </a:lnTo>
                <a:lnTo>
                  <a:pt x="5124" y="235"/>
                </a:lnTo>
                <a:lnTo>
                  <a:pt x="5127" y="237"/>
                </a:lnTo>
                <a:lnTo>
                  <a:pt x="5131" y="238"/>
                </a:lnTo>
                <a:lnTo>
                  <a:pt x="5138" y="239"/>
                </a:lnTo>
                <a:lnTo>
                  <a:pt x="5145" y="239"/>
                </a:lnTo>
                <a:lnTo>
                  <a:pt x="5146" y="237"/>
                </a:lnTo>
                <a:lnTo>
                  <a:pt x="5147" y="235"/>
                </a:lnTo>
                <a:lnTo>
                  <a:pt x="5150" y="233"/>
                </a:lnTo>
                <a:lnTo>
                  <a:pt x="5153" y="232"/>
                </a:lnTo>
                <a:lnTo>
                  <a:pt x="5160" y="230"/>
                </a:lnTo>
                <a:lnTo>
                  <a:pt x="5166" y="230"/>
                </a:lnTo>
                <a:lnTo>
                  <a:pt x="5168" y="249"/>
                </a:lnTo>
                <a:lnTo>
                  <a:pt x="5168" y="266"/>
                </a:lnTo>
                <a:lnTo>
                  <a:pt x="5168" y="270"/>
                </a:lnTo>
                <a:lnTo>
                  <a:pt x="5167" y="273"/>
                </a:lnTo>
                <a:lnTo>
                  <a:pt x="5165" y="275"/>
                </a:lnTo>
                <a:lnTo>
                  <a:pt x="5163" y="277"/>
                </a:lnTo>
                <a:lnTo>
                  <a:pt x="5161" y="278"/>
                </a:lnTo>
                <a:lnTo>
                  <a:pt x="5157" y="279"/>
                </a:lnTo>
                <a:lnTo>
                  <a:pt x="5153" y="279"/>
                </a:lnTo>
                <a:lnTo>
                  <a:pt x="5147" y="279"/>
                </a:lnTo>
                <a:lnTo>
                  <a:pt x="5141" y="277"/>
                </a:lnTo>
                <a:lnTo>
                  <a:pt x="5135" y="277"/>
                </a:lnTo>
                <a:lnTo>
                  <a:pt x="5129" y="278"/>
                </a:lnTo>
                <a:lnTo>
                  <a:pt x="5125" y="280"/>
                </a:lnTo>
                <a:lnTo>
                  <a:pt x="5124" y="283"/>
                </a:lnTo>
                <a:lnTo>
                  <a:pt x="5123" y="285"/>
                </a:lnTo>
                <a:lnTo>
                  <a:pt x="5122" y="287"/>
                </a:lnTo>
                <a:lnTo>
                  <a:pt x="5122" y="290"/>
                </a:lnTo>
                <a:lnTo>
                  <a:pt x="5123" y="296"/>
                </a:lnTo>
                <a:lnTo>
                  <a:pt x="5126" y="304"/>
                </a:lnTo>
                <a:lnTo>
                  <a:pt x="5127" y="308"/>
                </a:lnTo>
                <a:lnTo>
                  <a:pt x="5128" y="313"/>
                </a:lnTo>
                <a:lnTo>
                  <a:pt x="5129" y="317"/>
                </a:lnTo>
                <a:lnTo>
                  <a:pt x="5131" y="321"/>
                </a:lnTo>
                <a:lnTo>
                  <a:pt x="5137" y="328"/>
                </a:lnTo>
                <a:lnTo>
                  <a:pt x="5143" y="335"/>
                </a:lnTo>
                <a:lnTo>
                  <a:pt x="5149" y="343"/>
                </a:lnTo>
                <a:lnTo>
                  <a:pt x="5157" y="349"/>
                </a:lnTo>
                <a:lnTo>
                  <a:pt x="5162" y="356"/>
                </a:lnTo>
                <a:lnTo>
                  <a:pt x="5166" y="365"/>
                </a:lnTo>
                <a:lnTo>
                  <a:pt x="5165" y="386"/>
                </a:lnTo>
                <a:lnTo>
                  <a:pt x="5164" y="404"/>
                </a:lnTo>
                <a:lnTo>
                  <a:pt x="5164" y="411"/>
                </a:lnTo>
                <a:lnTo>
                  <a:pt x="5164" y="416"/>
                </a:lnTo>
                <a:lnTo>
                  <a:pt x="5164" y="422"/>
                </a:lnTo>
                <a:lnTo>
                  <a:pt x="5165" y="426"/>
                </a:lnTo>
                <a:lnTo>
                  <a:pt x="5167" y="429"/>
                </a:lnTo>
                <a:lnTo>
                  <a:pt x="5170" y="432"/>
                </a:lnTo>
                <a:lnTo>
                  <a:pt x="5175" y="433"/>
                </a:lnTo>
                <a:lnTo>
                  <a:pt x="5180" y="434"/>
                </a:lnTo>
                <a:lnTo>
                  <a:pt x="5196" y="433"/>
                </a:lnTo>
                <a:lnTo>
                  <a:pt x="5219" y="429"/>
                </a:lnTo>
                <a:lnTo>
                  <a:pt x="5221" y="427"/>
                </a:lnTo>
                <a:lnTo>
                  <a:pt x="5225" y="423"/>
                </a:lnTo>
                <a:lnTo>
                  <a:pt x="5234" y="418"/>
                </a:lnTo>
                <a:lnTo>
                  <a:pt x="5243" y="411"/>
                </a:lnTo>
                <a:lnTo>
                  <a:pt x="5267" y="397"/>
                </a:lnTo>
                <a:lnTo>
                  <a:pt x="5297" y="383"/>
                </a:lnTo>
                <a:lnTo>
                  <a:pt x="5311" y="376"/>
                </a:lnTo>
                <a:lnTo>
                  <a:pt x="5326" y="370"/>
                </a:lnTo>
                <a:lnTo>
                  <a:pt x="5340" y="366"/>
                </a:lnTo>
                <a:lnTo>
                  <a:pt x="5352" y="363"/>
                </a:lnTo>
                <a:lnTo>
                  <a:pt x="5364" y="361"/>
                </a:lnTo>
                <a:lnTo>
                  <a:pt x="5373" y="362"/>
                </a:lnTo>
                <a:lnTo>
                  <a:pt x="5377" y="363"/>
                </a:lnTo>
                <a:lnTo>
                  <a:pt x="5380" y="364"/>
                </a:lnTo>
                <a:lnTo>
                  <a:pt x="5383" y="367"/>
                </a:lnTo>
                <a:lnTo>
                  <a:pt x="5384" y="370"/>
                </a:lnTo>
                <a:lnTo>
                  <a:pt x="5398" y="371"/>
                </a:lnTo>
                <a:lnTo>
                  <a:pt x="5409" y="373"/>
                </a:lnTo>
                <a:lnTo>
                  <a:pt x="5418" y="377"/>
                </a:lnTo>
                <a:lnTo>
                  <a:pt x="5426" y="382"/>
                </a:lnTo>
                <a:lnTo>
                  <a:pt x="5434" y="385"/>
                </a:lnTo>
                <a:lnTo>
                  <a:pt x="5444" y="388"/>
                </a:lnTo>
                <a:lnTo>
                  <a:pt x="5448" y="389"/>
                </a:lnTo>
                <a:lnTo>
                  <a:pt x="5454" y="389"/>
                </a:lnTo>
                <a:lnTo>
                  <a:pt x="5461" y="389"/>
                </a:lnTo>
                <a:lnTo>
                  <a:pt x="5468" y="388"/>
                </a:lnTo>
                <a:lnTo>
                  <a:pt x="5469" y="385"/>
                </a:lnTo>
                <a:lnTo>
                  <a:pt x="5472" y="383"/>
                </a:lnTo>
                <a:lnTo>
                  <a:pt x="5478" y="381"/>
                </a:lnTo>
                <a:lnTo>
                  <a:pt x="5484" y="379"/>
                </a:lnTo>
                <a:lnTo>
                  <a:pt x="5500" y="375"/>
                </a:lnTo>
                <a:lnTo>
                  <a:pt x="5519" y="373"/>
                </a:lnTo>
                <a:lnTo>
                  <a:pt x="5539" y="371"/>
                </a:lnTo>
                <a:lnTo>
                  <a:pt x="5557" y="370"/>
                </a:lnTo>
                <a:lnTo>
                  <a:pt x="5573" y="370"/>
                </a:lnTo>
                <a:lnTo>
                  <a:pt x="5584" y="371"/>
                </a:lnTo>
                <a:lnTo>
                  <a:pt x="5584" y="373"/>
                </a:lnTo>
                <a:lnTo>
                  <a:pt x="5586" y="376"/>
                </a:lnTo>
                <a:lnTo>
                  <a:pt x="5588" y="379"/>
                </a:lnTo>
                <a:lnTo>
                  <a:pt x="5591" y="381"/>
                </a:lnTo>
                <a:lnTo>
                  <a:pt x="5598" y="384"/>
                </a:lnTo>
                <a:lnTo>
                  <a:pt x="5608" y="386"/>
                </a:lnTo>
                <a:lnTo>
                  <a:pt x="5627" y="388"/>
                </a:lnTo>
                <a:lnTo>
                  <a:pt x="5639" y="388"/>
                </a:lnTo>
                <a:lnTo>
                  <a:pt x="5644" y="396"/>
                </a:lnTo>
                <a:lnTo>
                  <a:pt x="5648" y="404"/>
                </a:lnTo>
                <a:lnTo>
                  <a:pt x="5651" y="409"/>
                </a:lnTo>
                <a:lnTo>
                  <a:pt x="5655" y="413"/>
                </a:lnTo>
                <a:lnTo>
                  <a:pt x="5663" y="419"/>
                </a:lnTo>
                <a:lnTo>
                  <a:pt x="5670" y="423"/>
                </a:lnTo>
                <a:lnTo>
                  <a:pt x="5673" y="425"/>
                </a:lnTo>
                <a:lnTo>
                  <a:pt x="5676" y="428"/>
                </a:lnTo>
                <a:lnTo>
                  <a:pt x="5679" y="431"/>
                </a:lnTo>
                <a:lnTo>
                  <a:pt x="5682" y="435"/>
                </a:lnTo>
                <a:lnTo>
                  <a:pt x="5684" y="442"/>
                </a:lnTo>
                <a:lnTo>
                  <a:pt x="5685" y="449"/>
                </a:lnTo>
                <a:lnTo>
                  <a:pt x="5686" y="459"/>
                </a:lnTo>
                <a:lnTo>
                  <a:pt x="5687" y="470"/>
                </a:lnTo>
                <a:lnTo>
                  <a:pt x="5698" y="476"/>
                </a:lnTo>
                <a:lnTo>
                  <a:pt x="5709" y="481"/>
                </a:lnTo>
                <a:lnTo>
                  <a:pt x="5712" y="484"/>
                </a:lnTo>
                <a:lnTo>
                  <a:pt x="5715" y="489"/>
                </a:lnTo>
                <a:lnTo>
                  <a:pt x="5716" y="496"/>
                </a:lnTo>
                <a:lnTo>
                  <a:pt x="5716" y="505"/>
                </a:lnTo>
                <a:close/>
              </a:path>
            </a:pathLst>
          </a:custGeom>
          <a:solidFill>
            <a:srgbClr val="E41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pl-PL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C051537-29ED-2B26-90B5-899C15DF9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754" y="788020"/>
            <a:ext cx="8005489" cy="385388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pl-PL" sz="1900" u="sng" dirty="0">
                <a:latin typeface="Aptos" panose="020B0004020202020204"/>
                <a:ea typeface="Open Sans"/>
                <a:cs typeface="Open Sans"/>
              </a:rPr>
              <a:t>Najważniejsze aspekty autobusów zasilanych paliwem metanowym:</a:t>
            </a:r>
            <a:endParaRPr lang="pl-PL" sz="1900" u="sng" dirty="0">
              <a:latin typeface="Aptos" panose="020B0004020202020204"/>
            </a:endParaRPr>
          </a:p>
          <a:p>
            <a:pPr marL="285750" indent="-285750"/>
            <a:r>
              <a:rPr lang="pl-PL" sz="1600" dirty="0">
                <a:latin typeface="Aptos"/>
                <a:ea typeface="Open Sans"/>
                <a:cs typeface="Open Sans"/>
              </a:rPr>
              <a:t>Autobusy zasilane metanem są w stanie zastąpić konwencjonalny tabor zasilany olejem napędowym</a:t>
            </a:r>
          </a:p>
          <a:p>
            <a:pPr marL="285750" indent="-285750"/>
            <a:r>
              <a:rPr lang="pl-PL" sz="1600" dirty="0">
                <a:latin typeface="Aptos"/>
                <a:ea typeface="Open Sans"/>
                <a:cs typeface="Open Sans"/>
              </a:rPr>
              <a:t>Krótki czas tankowania autobusów LNG, porównywalny z ON. W przypadku wolnego tankowania CNG czas jest dłuższy (do 4 godz.)</a:t>
            </a:r>
            <a:endParaRPr lang="pl-PL" sz="1600" dirty="0">
              <a:latin typeface="Aptos" panose="020B0004020202020204"/>
            </a:endParaRPr>
          </a:p>
          <a:p>
            <a:pPr marL="285750" indent="-285750"/>
            <a:r>
              <a:rPr lang="pl-PL" sz="1600" dirty="0">
                <a:latin typeface="Aptos" panose="020B0004020202020204"/>
                <a:ea typeface="Open Sans"/>
                <a:cs typeface="Open Sans"/>
              </a:rPr>
              <a:t>Konieczność budowy infrastruktury tankowania na zajezdniach i dostosowania zaplecza technicznego. Wymagana rozbudowa infrastruktury bezpieczeństwa hal</a:t>
            </a:r>
          </a:p>
          <a:p>
            <a:pPr marL="285750" indent="-285750"/>
            <a:r>
              <a:rPr lang="pl-PL" sz="1600" dirty="0">
                <a:latin typeface="Aptos" panose="020B0004020202020204"/>
                <a:ea typeface="Open Sans"/>
                <a:cs typeface="Open Sans"/>
              </a:rPr>
              <a:t>Konieczna jest wysoka dbałość o infrastrukturę tankowania, która jest awaryjna</a:t>
            </a:r>
          </a:p>
          <a:p>
            <a:pPr marL="285750" indent="-285750"/>
            <a:r>
              <a:rPr lang="pl-PL" sz="1600" dirty="0">
                <a:latin typeface="Aptos" panose="020B0004020202020204"/>
              </a:rPr>
              <a:t>Udział kosztu paliwa w cenie wozokilometra jest bardzo wrażliwy na sytuację międzynarodową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ptos" panose="020B0004020202020204"/>
              </a:rPr>
              <a:t>oraz cenę energii</a:t>
            </a:r>
          </a:p>
          <a:p>
            <a:pPr marL="285750" indent="-285750"/>
            <a:r>
              <a:rPr lang="pl-PL" sz="1600" dirty="0">
                <a:latin typeface="Aptos"/>
                <a:ea typeface="Open Sans"/>
                <a:cs typeface="Open Sans"/>
              </a:rPr>
              <a:t>Paliwa metanowe są mniej uniwersalne, istnieje np. ryzyko zakłóceń w terminowej dostawie</a:t>
            </a:r>
          </a:p>
          <a:p>
            <a:pPr marL="285750" indent="-285750"/>
            <a:r>
              <a:rPr lang="pl-PL" sz="1600" dirty="0">
                <a:latin typeface="Aptos"/>
                <a:ea typeface="Open Sans"/>
                <a:cs typeface="Open Sans"/>
              </a:rPr>
              <a:t>Zbiorniki LNG oraz CNG w pojazdach podlegają pod dozór techniczny i wymagają okresowej kontroli przez Transportowy Dozór Techniczny</a:t>
            </a:r>
          </a:p>
          <a:p>
            <a:pPr marL="285750" indent="-285750"/>
            <a:r>
              <a:rPr lang="pl-PL" sz="1600" dirty="0">
                <a:latin typeface="Aptos"/>
                <a:ea typeface="Open Sans"/>
                <a:cs typeface="Open Sans"/>
              </a:rPr>
              <a:t>Większe zagrożenie pożarem w eksploatacji autobusów zasilanych paliwami metanowymi. Niezbędne szkolenia pracowników i bezwzględne przestrzeganie przez nich procedur ppoż.</a:t>
            </a:r>
          </a:p>
          <a:p>
            <a:pPr marL="0" indent="0">
              <a:buNone/>
            </a:pPr>
            <a:endParaRPr lang="pl-PL" sz="1800" dirty="0">
              <a:latin typeface="Aptos"/>
              <a:ea typeface="Open Sans"/>
              <a:cs typeface="Open Sans"/>
            </a:endParaRPr>
          </a:p>
          <a:p>
            <a:pPr marL="0" indent="0">
              <a:buNone/>
            </a:pPr>
            <a:endParaRPr lang="pl-PL" sz="1800" dirty="0">
              <a:latin typeface="Aptos"/>
              <a:ea typeface="Open Sans"/>
              <a:cs typeface="Open Sans"/>
            </a:endParaRPr>
          </a:p>
          <a:p>
            <a:pPr marL="0" indent="0">
              <a:buNone/>
            </a:pPr>
            <a:endParaRPr lang="pl-PL" sz="1800" dirty="0">
              <a:latin typeface="Aptos"/>
            </a:endParaRPr>
          </a:p>
        </p:txBody>
      </p:sp>
      <p:sp>
        <p:nvSpPr>
          <p:cNvPr id="8" name="Symbol zastępczy stopki 2">
            <a:extLst>
              <a:ext uri="{FF2B5EF4-FFF2-40B4-BE49-F238E27FC236}">
                <a16:creationId xmlns:a16="http://schemas.microsoft.com/office/drawing/2014/main" id="{9366510D-ECA2-09FC-E21C-18392E2E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8155" y="4767263"/>
            <a:ext cx="4789561" cy="273844"/>
          </a:xfrm>
        </p:spPr>
        <p:txBody>
          <a:bodyPr/>
          <a:lstStyle/>
          <a:p>
            <a:pPr defTabSz="685800"/>
            <a:r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Warszawa </a:t>
            </a:r>
            <a:fld id="{93072C01-6B1B-468B-87A0-E1D35F6D9B86}" type="datetime4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19 maja 2025</a:t>
            </a:fld>
            <a:r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386134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04A27-02BD-CA41-C64B-087930937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ole tekstowe 39">
            <a:extLst>
              <a:ext uri="{FF2B5EF4-FFF2-40B4-BE49-F238E27FC236}">
                <a16:creationId xmlns:a16="http://schemas.microsoft.com/office/drawing/2014/main" id="{919B3888-97DE-C07D-1019-63BF6E8B1E08}"/>
              </a:ext>
            </a:extLst>
          </p:cNvPr>
          <p:cNvSpPr txBox="1"/>
          <p:nvPr/>
        </p:nvSpPr>
        <p:spPr>
          <a:xfrm>
            <a:off x="244317" y="71929"/>
            <a:ext cx="665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l-PL">
                <a:solidFill>
                  <a:srgbClr val="E41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Autobusy elektryczne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D19EF911-6FF0-510D-94C1-89C5DD56A51A}"/>
              </a:ext>
            </a:extLst>
          </p:cNvPr>
          <p:cNvSpPr/>
          <p:nvPr/>
        </p:nvSpPr>
        <p:spPr>
          <a:xfrm flipH="1">
            <a:off x="320755" y="442913"/>
            <a:ext cx="8502491" cy="27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41D2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l-P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5D145B-D1D1-C2B6-F1F6-D42239CF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5846" y="4767263"/>
            <a:ext cx="2057400" cy="273844"/>
          </a:xfrm>
        </p:spPr>
        <p:txBody>
          <a:bodyPr/>
          <a:lstStyle/>
          <a:p>
            <a:pPr defTabSz="685800"/>
            <a:fld id="{546B9E42-3626-4164-8DC5-77E14E065AE1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8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B606AF9-136E-6CE6-5F70-FAA2E8BB6989}"/>
              </a:ext>
            </a:extLst>
          </p:cNvPr>
          <p:cNvSpPr>
            <a:spLocks noEditPoints="1"/>
          </p:cNvSpPr>
          <p:nvPr/>
        </p:nvSpPr>
        <p:spPr bwMode="auto">
          <a:xfrm>
            <a:off x="8203883" y="145549"/>
            <a:ext cx="622935" cy="199008"/>
          </a:xfrm>
          <a:custGeom>
            <a:avLst/>
            <a:gdLst>
              <a:gd name="T0" fmla="*/ 4675 w 16828"/>
              <a:gd name="T1" fmla="*/ 429 h 5376"/>
              <a:gd name="T2" fmla="*/ 4704 w 16828"/>
              <a:gd name="T3" fmla="*/ 757 h 5376"/>
              <a:gd name="T4" fmla="*/ 9978 w 16828"/>
              <a:gd name="T5" fmla="*/ 2788 h 5376"/>
              <a:gd name="T6" fmla="*/ 11099 w 16828"/>
              <a:gd name="T7" fmla="*/ 2769 h 5376"/>
              <a:gd name="T8" fmla="*/ 11629 w 16828"/>
              <a:gd name="T9" fmla="*/ 3644 h 5376"/>
              <a:gd name="T10" fmla="*/ 10590 w 16828"/>
              <a:gd name="T11" fmla="*/ 3382 h 5376"/>
              <a:gd name="T12" fmla="*/ 9709 w 16828"/>
              <a:gd name="T13" fmla="*/ 3327 h 5376"/>
              <a:gd name="T14" fmla="*/ 8520 w 16828"/>
              <a:gd name="T15" fmla="*/ 3468 h 5376"/>
              <a:gd name="T16" fmla="*/ 14168 w 16828"/>
              <a:gd name="T17" fmla="*/ 2939 h 5376"/>
              <a:gd name="T18" fmla="*/ 11407 w 16828"/>
              <a:gd name="T19" fmla="*/ 5261 h 5376"/>
              <a:gd name="T20" fmla="*/ 16222 w 16828"/>
              <a:gd name="T21" fmla="*/ 3713 h 5376"/>
              <a:gd name="T22" fmla="*/ 15509 w 16828"/>
              <a:gd name="T23" fmla="*/ 3332 h 5376"/>
              <a:gd name="T24" fmla="*/ 14496 w 16828"/>
              <a:gd name="T25" fmla="*/ 4549 h 5376"/>
              <a:gd name="T26" fmla="*/ 15249 w 16828"/>
              <a:gd name="T27" fmla="*/ 4776 h 5376"/>
              <a:gd name="T28" fmla="*/ 14224 w 16828"/>
              <a:gd name="T29" fmla="*/ 5275 h 5376"/>
              <a:gd name="T30" fmla="*/ 14127 w 16828"/>
              <a:gd name="T31" fmla="*/ 3962 h 5376"/>
              <a:gd name="T32" fmla="*/ 16039 w 16828"/>
              <a:gd name="T33" fmla="*/ 2776 h 5376"/>
              <a:gd name="T34" fmla="*/ 15969 w 16828"/>
              <a:gd name="T35" fmla="*/ 5325 h 5376"/>
              <a:gd name="T36" fmla="*/ 5049 w 16828"/>
              <a:gd name="T37" fmla="*/ 627 h 5376"/>
              <a:gd name="T38" fmla="*/ 4889 w 16828"/>
              <a:gd name="T39" fmla="*/ 587 h 5376"/>
              <a:gd name="T40" fmla="*/ 4912 w 16828"/>
              <a:gd name="T41" fmla="*/ 734 h 5376"/>
              <a:gd name="T42" fmla="*/ 4848 w 16828"/>
              <a:gd name="T43" fmla="*/ 443 h 5376"/>
              <a:gd name="T44" fmla="*/ 5297 w 16828"/>
              <a:gd name="T45" fmla="*/ 488 h 5376"/>
              <a:gd name="T46" fmla="*/ 4294 w 16828"/>
              <a:gd name="T47" fmla="*/ 17 h 5376"/>
              <a:gd name="T48" fmla="*/ 4469 w 16828"/>
              <a:gd name="T49" fmla="*/ 2395 h 5376"/>
              <a:gd name="T50" fmla="*/ 3991 w 16828"/>
              <a:gd name="T51" fmla="*/ 1937 h 5376"/>
              <a:gd name="T52" fmla="*/ 4416 w 16828"/>
              <a:gd name="T53" fmla="*/ 1121 h 5376"/>
              <a:gd name="T54" fmla="*/ 4755 w 16828"/>
              <a:gd name="T55" fmla="*/ 1157 h 5376"/>
              <a:gd name="T56" fmla="*/ 6241 w 16828"/>
              <a:gd name="T57" fmla="*/ 1576 h 5376"/>
              <a:gd name="T58" fmla="*/ 4755 w 16828"/>
              <a:gd name="T59" fmla="*/ 1269 h 5376"/>
              <a:gd name="T60" fmla="*/ 4450 w 16828"/>
              <a:gd name="T61" fmla="*/ 1427 h 5376"/>
              <a:gd name="T62" fmla="*/ 4549 w 16828"/>
              <a:gd name="T63" fmla="*/ 1966 h 5376"/>
              <a:gd name="T64" fmla="*/ 4662 w 16828"/>
              <a:gd name="T65" fmla="*/ 1833 h 5376"/>
              <a:gd name="T66" fmla="*/ 4998 w 16828"/>
              <a:gd name="T67" fmla="*/ 1405 h 5376"/>
              <a:gd name="T68" fmla="*/ 5259 w 16828"/>
              <a:gd name="T69" fmla="*/ 1827 h 5376"/>
              <a:gd name="T70" fmla="*/ 5483 w 16828"/>
              <a:gd name="T71" fmla="*/ 2166 h 5376"/>
              <a:gd name="T72" fmla="*/ 6424 w 16828"/>
              <a:gd name="T73" fmla="*/ 2486 h 5376"/>
              <a:gd name="T74" fmla="*/ 5160 w 16828"/>
              <a:gd name="T75" fmla="*/ 649 h 5376"/>
              <a:gd name="T76" fmla="*/ 5137 w 16828"/>
              <a:gd name="T77" fmla="*/ 734 h 5376"/>
              <a:gd name="T78" fmla="*/ 5303 w 16828"/>
              <a:gd name="T79" fmla="*/ 692 h 5376"/>
              <a:gd name="T80" fmla="*/ 5595 w 16828"/>
              <a:gd name="T81" fmla="*/ 457 h 5376"/>
              <a:gd name="T82" fmla="*/ 5463 w 16828"/>
              <a:gd name="T83" fmla="*/ 730 h 5376"/>
              <a:gd name="T84" fmla="*/ 5496 w 16828"/>
              <a:gd name="T85" fmla="*/ 751 h 5376"/>
              <a:gd name="T86" fmla="*/ 6380 w 16828"/>
              <a:gd name="T87" fmla="*/ 2919 h 5376"/>
              <a:gd name="T88" fmla="*/ 5413 w 16828"/>
              <a:gd name="T89" fmla="*/ 3136 h 5376"/>
              <a:gd name="T90" fmla="*/ 5019 w 16828"/>
              <a:gd name="T91" fmla="*/ 3462 h 5376"/>
              <a:gd name="T92" fmla="*/ 4978 w 16828"/>
              <a:gd name="T93" fmla="*/ 4428 h 5376"/>
              <a:gd name="T94" fmla="*/ 5491 w 16828"/>
              <a:gd name="T95" fmla="*/ 4201 h 5376"/>
              <a:gd name="T96" fmla="*/ 5719 w 16828"/>
              <a:gd name="T97" fmla="*/ 3604 h 5376"/>
              <a:gd name="T98" fmla="*/ 5874 w 16828"/>
              <a:gd name="T99" fmla="*/ 4198 h 5376"/>
              <a:gd name="T100" fmla="*/ 5031 w 16828"/>
              <a:gd name="T101" fmla="*/ 4885 h 5376"/>
              <a:gd name="T102" fmla="*/ 4131 w 16828"/>
              <a:gd name="T103" fmla="*/ 3996 h 5376"/>
              <a:gd name="T104" fmla="*/ 5840 w 16828"/>
              <a:gd name="T105" fmla="*/ 5325 h 5376"/>
              <a:gd name="T106" fmla="*/ 5707 w 16828"/>
              <a:gd name="T107" fmla="*/ 578 h 5376"/>
              <a:gd name="T108" fmla="*/ 5478 w 16828"/>
              <a:gd name="T109" fmla="*/ 863 h 5376"/>
              <a:gd name="T110" fmla="*/ 4861 w 16828"/>
              <a:gd name="T111" fmla="*/ 905 h 5376"/>
              <a:gd name="T112" fmla="*/ 4606 w 16828"/>
              <a:gd name="T113" fmla="*/ 713 h 5376"/>
              <a:gd name="T114" fmla="*/ 4531 w 16828"/>
              <a:gd name="T115" fmla="*/ 426 h 5376"/>
              <a:gd name="T116" fmla="*/ 4925 w 16828"/>
              <a:gd name="T117" fmla="*/ 392 h 5376"/>
              <a:gd name="T118" fmla="*/ 5043 w 16828"/>
              <a:gd name="T119" fmla="*/ 267 h 5376"/>
              <a:gd name="T120" fmla="*/ 5138 w 16828"/>
              <a:gd name="T121" fmla="*/ 239 h 5376"/>
              <a:gd name="T122" fmla="*/ 5167 w 16828"/>
              <a:gd name="T123" fmla="*/ 429 h 5376"/>
              <a:gd name="T124" fmla="*/ 5588 w 16828"/>
              <a:gd name="T125" fmla="*/ 379 h 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28" h="5376">
                <a:moveTo>
                  <a:pt x="4770" y="732"/>
                </a:moveTo>
                <a:lnTo>
                  <a:pt x="4767" y="737"/>
                </a:lnTo>
                <a:lnTo>
                  <a:pt x="4762" y="740"/>
                </a:lnTo>
                <a:lnTo>
                  <a:pt x="4759" y="741"/>
                </a:lnTo>
                <a:lnTo>
                  <a:pt x="4755" y="740"/>
                </a:lnTo>
                <a:lnTo>
                  <a:pt x="4752" y="738"/>
                </a:lnTo>
                <a:lnTo>
                  <a:pt x="4749" y="734"/>
                </a:lnTo>
                <a:lnTo>
                  <a:pt x="4744" y="730"/>
                </a:lnTo>
                <a:lnTo>
                  <a:pt x="4742" y="723"/>
                </a:lnTo>
                <a:lnTo>
                  <a:pt x="4739" y="718"/>
                </a:lnTo>
                <a:lnTo>
                  <a:pt x="4737" y="712"/>
                </a:lnTo>
                <a:lnTo>
                  <a:pt x="4736" y="705"/>
                </a:lnTo>
                <a:lnTo>
                  <a:pt x="4736" y="700"/>
                </a:lnTo>
                <a:lnTo>
                  <a:pt x="4736" y="695"/>
                </a:lnTo>
                <a:lnTo>
                  <a:pt x="4737" y="692"/>
                </a:lnTo>
                <a:lnTo>
                  <a:pt x="4739" y="688"/>
                </a:lnTo>
                <a:lnTo>
                  <a:pt x="4743" y="688"/>
                </a:lnTo>
                <a:lnTo>
                  <a:pt x="4744" y="679"/>
                </a:lnTo>
                <a:lnTo>
                  <a:pt x="4744" y="668"/>
                </a:lnTo>
                <a:lnTo>
                  <a:pt x="4743" y="659"/>
                </a:lnTo>
                <a:lnTo>
                  <a:pt x="4740" y="651"/>
                </a:lnTo>
                <a:lnTo>
                  <a:pt x="4736" y="642"/>
                </a:lnTo>
                <a:lnTo>
                  <a:pt x="4730" y="635"/>
                </a:lnTo>
                <a:lnTo>
                  <a:pt x="4723" y="628"/>
                </a:lnTo>
                <a:lnTo>
                  <a:pt x="4715" y="623"/>
                </a:lnTo>
                <a:lnTo>
                  <a:pt x="4716" y="588"/>
                </a:lnTo>
                <a:lnTo>
                  <a:pt x="4717" y="555"/>
                </a:lnTo>
                <a:lnTo>
                  <a:pt x="4718" y="521"/>
                </a:lnTo>
                <a:lnTo>
                  <a:pt x="4719" y="486"/>
                </a:lnTo>
                <a:lnTo>
                  <a:pt x="4721" y="479"/>
                </a:lnTo>
                <a:lnTo>
                  <a:pt x="4723" y="472"/>
                </a:lnTo>
                <a:lnTo>
                  <a:pt x="4724" y="466"/>
                </a:lnTo>
                <a:lnTo>
                  <a:pt x="4724" y="460"/>
                </a:lnTo>
                <a:lnTo>
                  <a:pt x="4724" y="454"/>
                </a:lnTo>
                <a:lnTo>
                  <a:pt x="4723" y="450"/>
                </a:lnTo>
                <a:lnTo>
                  <a:pt x="4721" y="446"/>
                </a:lnTo>
                <a:lnTo>
                  <a:pt x="4719" y="443"/>
                </a:lnTo>
                <a:lnTo>
                  <a:pt x="4716" y="440"/>
                </a:lnTo>
                <a:lnTo>
                  <a:pt x="4713" y="436"/>
                </a:lnTo>
                <a:lnTo>
                  <a:pt x="4709" y="434"/>
                </a:lnTo>
                <a:lnTo>
                  <a:pt x="4706" y="432"/>
                </a:lnTo>
                <a:lnTo>
                  <a:pt x="4696" y="430"/>
                </a:lnTo>
                <a:lnTo>
                  <a:pt x="4686" y="429"/>
                </a:lnTo>
                <a:lnTo>
                  <a:pt x="4675" y="429"/>
                </a:lnTo>
                <a:lnTo>
                  <a:pt x="4665" y="430"/>
                </a:lnTo>
                <a:lnTo>
                  <a:pt x="4655" y="431"/>
                </a:lnTo>
                <a:lnTo>
                  <a:pt x="4646" y="434"/>
                </a:lnTo>
                <a:lnTo>
                  <a:pt x="4638" y="436"/>
                </a:lnTo>
                <a:lnTo>
                  <a:pt x="4632" y="440"/>
                </a:lnTo>
                <a:lnTo>
                  <a:pt x="4628" y="443"/>
                </a:lnTo>
                <a:lnTo>
                  <a:pt x="4627" y="446"/>
                </a:lnTo>
                <a:lnTo>
                  <a:pt x="4612" y="462"/>
                </a:lnTo>
                <a:lnTo>
                  <a:pt x="4600" y="477"/>
                </a:lnTo>
                <a:lnTo>
                  <a:pt x="4597" y="485"/>
                </a:lnTo>
                <a:lnTo>
                  <a:pt x="4595" y="492"/>
                </a:lnTo>
                <a:lnTo>
                  <a:pt x="4593" y="500"/>
                </a:lnTo>
                <a:lnTo>
                  <a:pt x="4592" y="507"/>
                </a:lnTo>
                <a:lnTo>
                  <a:pt x="4592" y="513"/>
                </a:lnTo>
                <a:lnTo>
                  <a:pt x="4592" y="520"/>
                </a:lnTo>
                <a:lnTo>
                  <a:pt x="4593" y="526"/>
                </a:lnTo>
                <a:lnTo>
                  <a:pt x="4594" y="532"/>
                </a:lnTo>
                <a:lnTo>
                  <a:pt x="4597" y="544"/>
                </a:lnTo>
                <a:lnTo>
                  <a:pt x="4602" y="556"/>
                </a:lnTo>
                <a:lnTo>
                  <a:pt x="4610" y="566"/>
                </a:lnTo>
                <a:lnTo>
                  <a:pt x="4617" y="577"/>
                </a:lnTo>
                <a:lnTo>
                  <a:pt x="4633" y="597"/>
                </a:lnTo>
                <a:lnTo>
                  <a:pt x="4651" y="617"/>
                </a:lnTo>
                <a:lnTo>
                  <a:pt x="4658" y="627"/>
                </a:lnTo>
                <a:lnTo>
                  <a:pt x="4666" y="639"/>
                </a:lnTo>
                <a:lnTo>
                  <a:pt x="4672" y="651"/>
                </a:lnTo>
                <a:lnTo>
                  <a:pt x="4677" y="662"/>
                </a:lnTo>
                <a:lnTo>
                  <a:pt x="4678" y="669"/>
                </a:lnTo>
                <a:lnTo>
                  <a:pt x="4680" y="676"/>
                </a:lnTo>
                <a:lnTo>
                  <a:pt x="4683" y="681"/>
                </a:lnTo>
                <a:lnTo>
                  <a:pt x="4687" y="686"/>
                </a:lnTo>
                <a:lnTo>
                  <a:pt x="4694" y="696"/>
                </a:lnTo>
                <a:lnTo>
                  <a:pt x="4701" y="704"/>
                </a:lnTo>
                <a:lnTo>
                  <a:pt x="4709" y="713"/>
                </a:lnTo>
                <a:lnTo>
                  <a:pt x="4715" y="721"/>
                </a:lnTo>
                <a:lnTo>
                  <a:pt x="4717" y="726"/>
                </a:lnTo>
                <a:lnTo>
                  <a:pt x="4719" y="732"/>
                </a:lnTo>
                <a:lnTo>
                  <a:pt x="4720" y="737"/>
                </a:lnTo>
                <a:lnTo>
                  <a:pt x="4721" y="743"/>
                </a:lnTo>
                <a:lnTo>
                  <a:pt x="4713" y="748"/>
                </a:lnTo>
                <a:lnTo>
                  <a:pt x="4708" y="751"/>
                </a:lnTo>
                <a:lnTo>
                  <a:pt x="4706" y="753"/>
                </a:lnTo>
                <a:lnTo>
                  <a:pt x="4704" y="755"/>
                </a:lnTo>
                <a:lnTo>
                  <a:pt x="4704" y="757"/>
                </a:lnTo>
                <a:lnTo>
                  <a:pt x="4704" y="759"/>
                </a:lnTo>
                <a:lnTo>
                  <a:pt x="4708" y="770"/>
                </a:lnTo>
                <a:lnTo>
                  <a:pt x="4714" y="781"/>
                </a:lnTo>
                <a:lnTo>
                  <a:pt x="4720" y="780"/>
                </a:lnTo>
                <a:lnTo>
                  <a:pt x="4729" y="779"/>
                </a:lnTo>
                <a:lnTo>
                  <a:pt x="4736" y="776"/>
                </a:lnTo>
                <a:lnTo>
                  <a:pt x="4744" y="773"/>
                </a:lnTo>
                <a:lnTo>
                  <a:pt x="4762" y="765"/>
                </a:lnTo>
                <a:lnTo>
                  <a:pt x="4777" y="756"/>
                </a:lnTo>
                <a:lnTo>
                  <a:pt x="4782" y="752"/>
                </a:lnTo>
                <a:lnTo>
                  <a:pt x="4788" y="748"/>
                </a:lnTo>
                <a:lnTo>
                  <a:pt x="4791" y="743"/>
                </a:lnTo>
                <a:lnTo>
                  <a:pt x="4791" y="739"/>
                </a:lnTo>
                <a:lnTo>
                  <a:pt x="4791" y="738"/>
                </a:lnTo>
                <a:lnTo>
                  <a:pt x="4790" y="736"/>
                </a:lnTo>
                <a:lnTo>
                  <a:pt x="4789" y="735"/>
                </a:lnTo>
                <a:lnTo>
                  <a:pt x="4785" y="734"/>
                </a:lnTo>
                <a:lnTo>
                  <a:pt x="4779" y="733"/>
                </a:lnTo>
                <a:lnTo>
                  <a:pt x="4770" y="732"/>
                </a:lnTo>
                <a:close/>
                <a:moveTo>
                  <a:pt x="9116" y="2943"/>
                </a:moveTo>
                <a:lnTo>
                  <a:pt x="9161" y="2918"/>
                </a:lnTo>
                <a:lnTo>
                  <a:pt x="9207" y="2896"/>
                </a:lnTo>
                <a:lnTo>
                  <a:pt x="9254" y="2875"/>
                </a:lnTo>
                <a:lnTo>
                  <a:pt x="9303" y="2856"/>
                </a:lnTo>
                <a:lnTo>
                  <a:pt x="9351" y="2838"/>
                </a:lnTo>
                <a:lnTo>
                  <a:pt x="9401" y="2822"/>
                </a:lnTo>
                <a:lnTo>
                  <a:pt x="9451" y="2808"/>
                </a:lnTo>
                <a:lnTo>
                  <a:pt x="9502" y="2795"/>
                </a:lnTo>
                <a:lnTo>
                  <a:pt x="9552" y="2786"/>
                </a:lnTo>
                <a:lnTo>
                  <a:pt x="9602" y="2777"/>
                </a:lnTo>
                <a:lnTo>
                  <a:pt x="9629" y="2773"/>
                </a:lnTo>
                <a:lnTo>
                  <a:pt x="9654" y="2771"/>
                </a:lnTo>
                <a:lnTo>
                  <a:pt x="9679" y="2769"/>
                </a:lnTo>
                <a:lnTo>
                  <a:pt x="9706" y="2767"/>
                </a:lnTo>
                <a:lnTo>
                  <a:pt x="9731" y="2765"/>
                </a:lnTo>
                <a:lnTo>
                  <a:pt x="9757" y="2764"/>
                </a:lnTo>
                <a:lnTo>
                  <a:pt x="9782" y="2765"/>
                </a:lnTo>
                <a:lnTo>
                  <a:pt x="9809" y="2765"/>
                </a:lnTo>
                <a:lnTo>
                  <a:pt x="9834" y="2767"/>
                </a:lnTo>
                <a:lnTo>
                  <a:pt x="9860" y="2769"/>
                </a:lnTo>
                <a:lnTo>
                  <a:pt x="9885" y="2772"/>
                </a:lnTo>
                <a:lnTo>
                  <a:pt x="9912" y="2775"/>
                </a:lnTo>
                <a:lnTo>
                  <a:pt x="9945" y="2780"/>
                </a:lnTo>
                <a:lnTo>
                  <a:pt x="9978" y="2788"/>
                </a:lnTo>
                <a:lnTo>
                  <a:pt x="10010" y="2797"/>
                </a:lnTo>
                <a:lnTo>
                  <a:pt x="10040" y="2808"/>
                </a:lnTo>
                <a:lnTo>
                  <a:pt x="10054" y="2814"/>
                </a:lnTo>
                <a:lnTo>
                  <a:pt x="10068" y="2820"/>
                </a:lnTo>
                <a:lnTo>
                  <a:pt x="10082" y="2828"/>
                </a:lnTo>
                <a:lnTo>
                  <a:pt x="10096" y="2834"/>
                </a:lnTo>
                <a:lnTo>
                  <a:pt x="10109" y="2842"/>
                </a:lnTo>
                <a:lnTo>
                  <a:pt x="10122" y="2851"/>
                </a:lnTo>
                <a:lnTo>
                  <a:pt x="10135" y="2859"/>
                </a:lnTo>
                <a:lnTo>
                  <a:pt x="10147" y="2868"/>
                </a:lnTo>
                <a:lnTo>
                  <a:pt x="10159" y="2877"/>
                </a:lnTo>
                <a:lnTo>
                  <a:pt x="10170" y="2888"/>
                </a:lnTo>
                <a:lnTo>
                  <a:pt x="10182" y="2898"/>
                </a:lnTo>
                <a:lnTo>
                  <a:pt x="10193" y="2909"/>
                </a:lnTo>
                <a:lnTo>
                  <a:pt x="10203" y="2920"/>
                </a:lnTo>
                <a:lnTo>
                  <a:pt x="10214" y="2932"/>
                </a:lnTo>
                <a:lnTo>
                  <a:pt x="10223" y="2944"/>
                </a:lnTo>
                <a:lnTo>
                  <a:pt x="10232" y="2956"/>
                </a:lnTo>
                <a:lnTo>
                  <a:pt x="10242" y="2970"/>
                </a:lnTo>
                <a:lnTo>
                  <a:pt x="10250" y="2983"/>
                </a:lnTo>
                <a:lnTo>
                  <a:pt x="10259" y="2997"/>
                </a:lnTo>
                <a:lnTo>
                  <a:pt x="10267" y="3011"/>
                </a:lnTo>
                <a:lnTo>
                  <a:pt x="10283" y="3042"/>
                </a:lnTo>
                <a:lnTo>
                  <a:pt x="10297" y="3073"/>
                </a:lnTo>
                <a:lnTo>
                  <a:pt x="10334" y="3046"/>
                </a:lnTo>
                <a:lnTo>
                  <a:pt x="10373" y="3019"/>
                </a:lnTo>
                <a:lnTo>
                  <a:pt x="10413" y="2993"/>
                </a:lnTo>
                <a:lnTo>
                  <a:pt x="10453" y="2969"/>
                </a:lnTo>
                <a:lnTo>
                  <a:pt x="10495" y="2946"/>
                </a:lnTo>
                <a:lnTo>
                  <a:pt x="10536" y="2924"/>
                </a:lnTo>
                <a:lnTo>
                  <a:pt x="10580" y="2903"/>
                </a:lnTo>
                <a:lnTo>
                  <a:pt x="10623" y="2884"/>
                </a:lnTo>
                <a:lnTo>
                  <a:pt x="10666" y="2866"/>
                </a:lnTo>
                <a:lnTo>
                  <a:pt x="10710" y="2849"/>
                </a:lnTo>
                <a:lnTo>
                  <a:pt x="10755" y="2834"/>
                </a:lnTo>
                <a:lnTo>
                  <a:pt x="10800" y="2820"/>
                </a:lnTo>
                <a:lnTo>
                  <a:pt x="10846" y="2808"/>
                </a:lnTo>
                <a:lnTo>
                  <a:pt x="10892" y="2797"/>
                </a:lnTo>
                <a:lnTo>
                  <a:pt x="10938" y="2788"/>
                </a:lnTo>
                <a:lnTo>
                  <a:pt x="10984" y="2780"/>
                </a:lnTo>
                <a:lnTo>
                  <a:pt x="11013" y="2776"/>
                </a:lnTo>
                <a:lnTo>
                  <a:pt x="11041" y="2773"/>
                </a:lnTo>
                <a:lnTo>
                  <a:pt x="11071" y="2771"/>
                </a:lnTo>
                <a:lnTo>
                  <a:pt x="11099" y="2769"/>
                </a:lnTo>
                <a:lnTo>
                  <a:pt x="11128" y="2768"/>
                </a:lnTo>
                <a:lnTo>
                  <a:pt x="11157" y="2767"/>
                </a:lnTo>
                <a:lnTo>
                  <a:pt x="11185" y="2767"/>
                </a:lnTo>
                <a:lnTo>
                  <a:pt x="11215" y="2769"/>
                </a:lnTo>
                <a:lnTo>
                  <a:pt x="11243" y="2771"/>
                </a:lnTo>
                <a:lnTo>
                  <a:pt x="11272" y="2774"/>
                </a:lnTo>
                <a:lnTo>
                  <a:pt x="11300" y="2777"/>
                </a:lnTo>
                <a:lnTo>
                  <a:pt x="11328" y="2782"/>
                </a:lnTo>
                <a:lnTo>
                  <a:pt x="11357" y="2789"/>
                </a:lnTo>
                <a:lnTo>
                  <a:pt x="11384" y="2797"/>
                </a:lnTo>
                <a:lnTo>
                  <a:pt x="11411" y="2806"/>
                </a:lnTo>
                <a:lnTo>
                  <a:pt x="11439" y="2816"/>
                </a:lnTo>
                <a:lnTo>
                  <a:pt x="11470" y="2831"/>
                </a:lnTo>
                <a:lnTo>
                  <a:pt x="11500" y="2847"/>
                </a:lnTo>
                <a:lnTo>
                  <a:pt x="11527" y="2865"/>
                </a:lnTo>
                <a:lnTo>
                  <a:pt x="11552" y="2884"/>
                </a:lnTo>
                <a:lnTo>
                  <a:pt x="11577" y="2903"/>
                </a:lnTo>
                <a:lnTo>
                  <a:pt x="11598" y="2924"/>
                </a:lnTo>
                <a:lnTo>
                  <a:pt x="11618" y="2946"/>
                </a:lnTo>
                <a:lnTo>
                  <a:pt x="11636" y="2968"/>
                </a:lnTo>
                <a:lnTo>
                  <a:pt x="11652" y="2991"/>
                </a:lnTo>
                <a:lnTo>
                  <a:pt x="11667" y="3016"/>
                </a:lnTo>
                <a:lnTo>
                  <a:pt x="11680" y="3041"/>
                </a:lnTo>
                <a:lnTo>
                  <a:pt x="11690" y="3067"/>
                </a:lnTo>
                <a:lnTo>
                  <a:pt x="11701" y="3093"/>
                </a:lnTo>
                <a:lnTo>
                  <a:pt x="11708" y="3121"/>
                </a:lnTo>
                <a:lnTo>
                  <a:pt x="11714" y="3148"/>
                </a:lnTo>
                <a:lnTo>
                  <a:pt x="11720" y="3176"/>
                </a:lnTo>
                <a:lnTo>
                  <a:pt x="11723" y="3204"/>
                </a:lnTo>
                <a:lnTo>
                  <a:pt x="11726" y="3234"/>
                </a:lnTo>
                <a:lnTo>
                  <a:pt x="11726" y="3262"/>
                </a:lnTo>
                <a:lnTo>
                  <a:pt x="11726" y="3292"/>
                </a:lnTo>
                <a:lnTo>
                  <a:pt x="11724" y="3321"/>
                </a:lnTo>
                <a:lnTo>
                  <a:pt x="11721" y="3351"/>
                </a:lnTo>
                <a:lnTo>
                  <a:pt x="11716" y="3381"/>
                </a:lnTo>
                <a:lnTo>
                  <a:pt x="11711" y="3411"/>
                </a:lnTo>
                <a:lnTo>
                  <a:pt x="11704" y="3440"/>
                </a:lnTo>
                <a:lnTo>
                  <a:pt x="11697" y="3471"/>
                </a:lnTo>
                <a:lnTo>
                  <a:pt x="11687" y="3500"/>
                </a:lnTo>
                <a:lnTo>
                  <a:pt x="11678" y="3529"/>
                </a:lnTo>
                <a:lnTo>
                  <a:pt x="11667" y="3558"/>
                </a:lnTo>
                <a:lnTo>
                  <a:pt x="11655" y="3587"/>
                </a:lnTo>
                <a:lnTo>
                  <a:pt x="11643" y="3615"/>
                </a:lnTo>
                <a:lnTo>
                  <a:pt x="11629" y="3644"/>
                </a:lnTo>
                <a:lnTo>
                  <a:pt x="10762" y="5326"/>
                </a:lnTo>
                <a:lnTo>
                  <a:pt x="10212" y="5326"/>
                </a:lnTo>
                <a:lnTo>
                  <a:pt x="11033" y="3732"/>
                </a:lnTo>
                <a:lnTo>
                  <a:pt x="11049" y="3701"/>
                </a:lnTo>
                <a:lnTo>
                  <a:pt x="11063" y="3668"/>
                </a:lnTo>
                <a:lnTo>
                  <a:pt x="11078" y="3633"/>
                </a:lnTo>
                <a:lnTo>
                  <a:pt x="11091" y="3598"/>
                </a:lnTo>
                <a:lnTo>
                  <a:pt x="11096" y="3580"/>
                </a:lnTo>
                <a:lnTo>
                  <a:pt x="11101" y="3563"/>
                </a:lnTo>
                <a:lnTo>
                  <a:pt x="11105" y="3545"/>
                </a:lnTo>
                <a:lnTo>
                  <a:pt x="11110" y="3528"/>
                </a:lnTo>
                <a:lnTo>
                  <a:pt x="11113" y="3510"/>
                </a:lnTo>
                <a:lnTo>
                  <a:pt x="11115" y="3493"/>
                </a:lnTo>
                <a:lnTo>
                  <a:pt x="11117" y="3476"/>
                </a:lnTo>
                <a:lnTo>
                  <a:pt x="11117" y="3459"/>
                </a:lnTo>
                <a:lnTo>
                  <a:pt x="11117" y="3443"/>
                </a:lnTo>
                <a:lnTo>
                  <a:pt x="11115" y="3428"/>
                </a:lnTo>
                <a:lnTo>
                  <a:pt x="11113" y="3412"/>
                </a:lnTo>
                <a:lnTo>
                  <a:pt x="11109" y="3397"/>
                </a:lnTo>
                <a:lnTo>
                  <a:pt x="11103" y="3383"/>
                </a:lnTo>
                <a:lnTo>
                  <a:pt x="11097" y="3371"/>
                </a:lnTo>
                <a:lnTo>
                  <a:pt x="11090" y="3358"/>
                </a:lnTo>
                <a:lnTo>
                  <a:pt x="11080" y="3346"/>
                </a:lnTo>
                <a:lnTo>
                  <a:pt x="11069" y="3336"/>
                </a:lnTo>
                <a:lnTo>
                  <a:pt x="11056" y="3325"/>
                </a:lnTo>
                <a:lnTo>
                  <a:pt x="11042" y="3317"/>
                </a:lnTo>
                <a:lnTo>
                  <a:pt x="11025" y="3310"/>
                </a:lnTo>
                <a:lnTo>
                  <a:pt x="11009" y="3303"/>
                </a:lnTo>
                <a:lnTo>
                  <a:pt x="10989" y="3298"/>
                </a:lnTo>
                <a:lnTo>
                  <a:pt x="10967" y="3294"/>
                </a:lnTo>
                <a:lnTo>
                  <a:pt x="10943" y="3291"/>
                </a:lnTo>
                <a:lnTo>
                  <a:pt x="10913" y="3291"/>
                </a:lnTo>
                <a:lnTo>
                  <a:pt x="10884" y="3292"/>
                </a:lnTo>
                <a:lnTo>
                  <a:pt x="10854" y="3295"/>
                </a:lnTo>
                <a:lnTo>
                  <a:pt x="10826" y="3298"/>
                </a:lnTo>
                <a:lnTo>
                  <a:pt x="10797" y="3303"/>
                </a:lnTo>
                <a:lnTo>
                  <a:pt x="10770" y="3310"/>
                </a:lnTo>
                <a:lnTo>
                  <a:pt x="10743" y="3317"/>
                </a:lnTo>
                <a:lnTo>
                  <a:pt x="10715" y="3324"/>
                </a:lnTo>
                <a:lnTo>
                  <a:pt x="10689" y="3334"/>
                </a:lnTo>
                <a:lnTo>
                  <a:pt x="10664" y="3344"/>
                </a:lnTo>
                <a:lnTo>
                  <a:pt x="10638" y="3356"/>
                </a:lnTo>
                <a:lnTo>
                  <a:pt x="10614" y="3369"/>
                </a:lnTo>
                <a:lnTo>
                  <a:pt x="10590" y="3382"/>
                </a:lnTo>
                <a:lnTo>
                  <a:pt x="10566" y="3397"/>
                </a:lnTo>
                <a:lnTo>
                  <a:pt x="10543" y="3412"/>
                </a:lnTo>
                <a:lnTo>
                  <a:pt x="10521" y="3428"/>
                </a:lnTo>
                <a:lnTo>
                  <a:pt x="10499" y="3446"/>
                </a:lnTo>
                <a:lnTo>
                  <a:pt x="10476" y="3462"/>
                </a:lnTo>
                <a:lnTo>
                  <a:pt x="10455" y="3481"/>
                </a:lnTo>
                <a:lnTo>
                  <a:pt x="10435" y="3500"/>
                </a:lnTo>
                <a:lnTo>
                  <a:pt x="10415" y="3520"/>
                </a:lnTo>
                <a:lnTo>
                  <a:pt x="10395" y="3541"/>
                </a:lnTo>
                <a:lnTo>
                  <a:pt x="10377" y="3563"/>
                </a:lnTo>
                <a:lnTo>
                  <a:pt x="10359" y="3585"/>
                </a:lnTo>
                <a:lnTo>
                  <a:pt x="10341" y="3608"/>
                </a:lnTo>
                <a:lnTo>
                  <a:pt x="10323" y="3631"/>
                </a:lnTo>
                <a:lnTo>
                  <a:pt x="10306" y="3654"/>
                </a:lnTo>
                <a:lnTo>
                  <a:pt x="10290" y="3679"/>
                </a:lnTo>
                <a:lnTo>
                  <a:pt x="10275" y="3703"/>
                </a:lnTo>
                <a:lnTo>
                  <a:pt x="10260" y="3728"/>
                </a:lnTo>
                <a:lnTo>
                  <a:pt x="10245" y="3753"/>
                </a:lnTo>
                <a:lnTo>
                  <a:pt x="10230" y="3780"/>
                </a:lnTo>
                <a:lnTo>
                  <a:pt x="9434" y="5326"/>
                </a:lnTo>
                <a:lnTo>
                  <a:pt x="8874" y="5326"/>
                </a:lnTo>
                <a:lnTo>
                  <a:pt x="9680" y="3763"/>
                </a:lnTo>
                <a:lnTo>
                  <a:pt x="9696" y="3729"/>
                </a:lnTo>
                <a:lnTo>
                  <a:pt x="9712" y="3694"/>
                </a:lnTo>
                <a:lnTo>
                  <a:pt x="9728" y="3657"/>
                </a:lnTo>
                <a:lnTo>
                  <a:pt x="9741" y="3619"/>
                </a:lnTo>
                <a:lnTo>
                  <a:pt x="9748" y="3601"/>
                </a:lnTo>
                <a:lnTo>
                  <a:pt x="9753" y="3582"/>
                </a:lnTo>
                <a:lnTo>
                  <a:pt x="9758" y="3563"/>
                </a:lnTo>
                <a:lnTo>
                  <a:pt x="9762" y="3544"/>
                </a:lnTo>
                <a:lnTo>
                  <a:pt x="9767" y="3525"/>
                </a:lnTo>
                <a:lnTo>
                  <a:pt x="9769" y="3506"/>
                </a:lnTo>
                <a:lnTo>
                  <a:pt x="9771" y="3488"/>
                </a:lnTo>
                <a:lnTo>
                  <a:pt x="9772" y="3470"/>
                </a:lnTo>
                <a:lnTo>
                  <a:pt x="9772" y="3453"/>
                </a:lnTo>
                <a:lnTo>
                  <a:pt x="9770" y="3436"/>
                </a:lnTo>
                <a:lnTo>
                  <a:pt x="9768" y="3419"/>
                </a:lnTo>
                <a:lnTo>
                  <a:pt x="9763" y="3403"/>
                </a:lnTo>
                <a:lnTo>
                  <a:pt x="9758" y="3389"/>
                </a:lnTo>
                <a:lnTo>
                  <a:pt x="9752" y="3375"/>
                </a:lnTo>
                <a:lnTo>
                  <a:pt x="9743" y="3361"/>
                </a:lnTo>
                <a:lnTo>
                  <a:pt x="9734" y="3349"/>
                </a:lnTo>
                <a:lnTo>
                  <a:pt x="9722" y="3338"/>
                </a:lnTo>
                <a:lnTo>
                  <a:pt x="9709" y="3327"/>
                </a:lnTo>
                <a:lnTo>
                  <a:pt x="9694" y="3318"/>
                </a:lnTo>
                <a:lnTo>
                  <a:pt x="9677" y="3310"/>
                </a:lnTo>
                <a:lnTo>
                  <a:pt x="9658" y="3303"/>
                </a:lnTo>
                <a:lnTo>
                  <a:pt x="9637" y="3298"/>
                </a:lnTo>
                <a:lnTo>
                  <a:pt x="9614" y="3294"/>
                </a:lnTo>
                <a:lnTo>
                  <a:pt x="9589" y="3291"/>
                </a:lnTo>
                <a:lnTo>
                  <a:pt x="9556" y="3291"/>
                </a:lnTo>
                <a:lnTo>
                  <a:pt x="9525" y="3293"/>
                </a:lnTo>
                <a:lnTo>
                  <a:pt x="9493" y="3296"/>
                </a:lnTo>
                <a:lnTo>
                  <a:pt x="9463" y="3300"/>
                </a:lnTo>
                <a:lnTo>
                  <a:pt x="9433" y="3306"/>
                </a:lnTo>
                <a:lnTo>
                  <a:pt x="9404" y="3313"/>
                </a:lnTo>
                <a:lnTo>
                  <a:pt x="9375" y="3322"/>
                </a:lnTo>
                <a:lnTo>
                  <a:pt x="9348" y="3332"/>
                </a:lnTo>
                <a:lnTo>
                  <a:pt x="9322" y="3343"/>
                </a:lnTo>
                <a:lnTo>
                  <a:pt x="9295" y="3355"/>
                </a:lnTo>
                <a:lnTo>
                  <a:pt x="9270" y="3369"/>
                </a:lnTo>
                <a:lnTo>
                  <a:pt x="9246" y="3383"/>
                </a:lnTo>
                <a:lnTo>
                  <a:pt x="9222" y="3399"/>
                </a:lnTo>
                <a:lnTo>
                  <a:pt x="9198" y="3415"/>
                </a:lnTo>
                <a:lnTo>
                  <a:pt x="9175" y="3433"/>
                </a:lnTo>
                <a:lnTo>
                  <a:pt x="9153" y="3452"/>
                </a:lnTo>
                <a:lnTo>
                  <a:pt x="9131" y="3471"/>
                </a:lnTo>
                <a:lnTo>
                  <a:pt x="9110" y="3491"/>
                </a:lnTo>
                <a:lnTo>
                  <a:pt x="9090" y="3512"/>
                </a:lnTo>
                <a:lnTo>
                  <a:pt x="9070" y="3534"/>
                </a:lnTo>
                <a:lnTo>
                  <a:pt x="9050" y="3556"/>
                </a:lnTo>
                <a:lnTo>
                  <a:pt x="9031" y="3579"/>
                </a:lnTo>
                <a:lnTo>
                  <a:pt x="9013" y="3604"/>
                </a:lnTo>
                <a:lnTo>
                  <a:pt x="8996" y="3628"/>
                </a:lnTo>
                <a:lnTo>
                  <a:pt x="8978" y="3653"/>
                </a:lnTo>
                <a:lnTo>
                  <a:pt x="8961" y="3679"/>
                </a:lnTo>
                <a:lnTo>
                  <a:pt x="8944" y="3705"/>
                </a:lnTo>
                <a:lnTo>
                  <a:pt x="8928" y="3731"/>
                </a:lnTo>
                <a:lnTo>
                  <a:pt x="8897" y="3785"/>
                </a:lnTo>
                <a:lnTo>
                  <a:pt x="8867" y="3840"/>
                </a:lnTo>
                <a:lnTo>
                  <a:pt x="8101" y="5326"/>
                </a:lnTo>
                <a:lnTo>
                  <a:pt x="7552" y="5326"/>
                </a:lnTo>
                <a:lnTo>
                  <a:pt x="8442" y="3596"/>
                </a:lnTo>
                <a:lnTo>
                  <a:pt x="8457" y="3570"/>
                </a:lnTo>
                <a:lnTo>
                  <a:pt x="8472" y="3544"/>
                </a:lnTo>
                <a:lnTo>
                  <a:pt x="8488" y="3518"/>
                </a:lnTo>
                <a:lnTo>
                  <a:pt x="8503" y="3493"/>
                </a:lnTo>
                <a:lnTo>
                  <a:pt x="8520" y="3468"/>
                </a:lnTo>
                <a:lnTo>
                  <a:pt x="8537" y="3443"/>
                </a:lnTo>
                <a:lnTo>
                  <a:pt x="8554" y="3419"/>
                </a:lnTo>
                <a:lnTo>
                  <a:pt x="8572" y="3395"/>
                </a:lnTo>
                <a:lnTo>
                  <a:pt x="8591" y="3372"/>
                </a:lnTo>
                <a:lnTo>
                  <a:pt x="8609" y="3349"/>
                </a:lnTo>
                <a:lnTo>
                  <a:pt x="8629" y="3326"/>
                </a:lnTo>
                <a:lnTo>
                  <a:pt x="8647" y="3304"/>
                </a:lnTo>
                <a:lnTo>
                  <a:pt x="8667" y="3282"/>
                </a:lnTo>
                <a:lnTo>
                  <a:pt x="8689" y="3261"/>
                </a:lnTo>
                <a:lnTo>
                  <a:pt x="8710" y="3240"/>
                </a:lnTo>
                <a:lnTo>
                  <a:pt x="8731" y="3219"/>
                </a:lnTo>
                <a:lnTo>
                  <a:pt x="8752" y="3199"/>
                </a:lnTo>
                <a:lnTo>
                  <a:pt x="8774" y="3179"/>
                </a:lnTo>
                <a:lnTo>
                  <a:pt x="8797" y="3160"/>
                </a:lnTo>
                <a:lnTo>
                  <a:pt x="8819" y="3141"/>
                </a:lnTo>
                <a:lnTo>
                  <a:pt x="8865" y="3104"/>
                </a:lnTo>
                <a:lnTo>
                  <a:pt x="8914" y="3068"/>
                </a:lnTo>
                <a:lnTo>
                  <a:pt x="8962" y="3034"/>
                </a:lnTo>
                <a:lnTo>
                  <a:pt x="9012" y="3003"/>
                </a:lnTo>
                <a:lnTo>
                  <a:pt x="9063" y="2971"/>
                </a:lnTo>
                <a:lnTo>
                  <a:pt x="9116" y="2943"/>
                </a:lnTo>
                <a:close/>
                <a:moveTo>
                  <a:pt x="12444" y="2791"/>
                </a:moveTo>
                <a:lnTo>
                  <a:pt x="13824" y="2791"/>
                </a:lnTo>
                <a:lnTo>
                  <a:pt x="13857" y="2791"/>
                </a:lnTo>
                <a:lnTo>
                  <a:pt x="13890" y="2794"/>
                </a:lnTo>
                <a:lnTo>
                  <a:pt x="13924" y="2797"/>
                </a:lnTo>
                <a:lnTo>
                  <a:pt x="13958" y="2802"/>
                </a:lnTo>
                <a:lnTo>
                  <a:pt x="13974" y="2806"/>
                </a:lnTo>
                <a:lnTo>
                  <a:pt x="13989" y="2810"/>
                </a:lnTo>
                <a:lnTo>
                  <a:pt x="14005" y="2814"/>
                </a:lnTo>
                <a:lnTo>
                  <a:pt x="14021" y="2818"/>
                </a:lnTo>
                <a:lnTo>
                  <a:pt x="14036" y="2823"/>
                </a:lnTo>
                <a:lnTo>
                  <a:pt x="14050" y="2830"/>
                </a:lnTo>
                <a:lnTo>
                  <a:pt x="14064" y="2836"/>
                </a:lnTo>
                <a:lnTo>
                  <a:pt x="14078" y="2844"/>
                </a:lnTo>
                <a:lnTo>
                  <a:pt x="14091" y="2851"/>
                </a:lnTo>
                <a:lnTo>
                  <a:pt x="14103" y="2859"/>
                </a:lnTo>
                <a:lnTo>
                  <a:pt x="14116" y="2869"/>
                </a:lnTo>
                <a:lnTo>
                  <a:pt x="14126" y="2878"/>
                </a:lnTo>
                <a:lnTo>
                  <a:pt x="14137" y="2890"/>
                </a:lnTo>
                <a:lnTo>
                  <a:pt x="14146" y="2900"/>
                </a:lnTo>
                <a:lnTo>
                  <a:pt x="14154" y="2913"/>
                </a:lnTo>
                <a:lnTo>
                  <a:pt x="14162" y="2926"/>
                </a:lnTo>
                <a:lnTo>
                  <a:pt x="14168" y="2939"/>
                </a:lnTo>
                <a:lnTo>
                  <a:pt x="14174" y="2954"/>
                </a:lnTo>
                <a:lnTo>
                  <a:pt x="14179" y="2970"/>
                </a:lnTo>
                <a:lnTo>
                  <a:pt x="14182" y="2987"/>
                </a:lnTo>
                <a:lnTo>
                  <a:pt x="14184" y="3004"/>
                </a:lnTo>
                <a:lnTo>
                  <a:pt x="14186" y="3022"/>
                </a:lnTo>
                <a:lnTo>
                  <a:pt x="14185" y="3042"/>
                </a:lnTo>
                <a:lnTo>
                  <a:pt x="14184" y="3062"/>
                </a:lnTo>
                <a:lnTo>
                  <a:pt x="14181" y="3079"/>
                </a:lnTo>
                <a:lnTo>
                  <a:pt x="14177" y="3095"/>
                </a:lnTo>
                <a:lnTo>
                  <a:pt x="14172" y="3112"/>
                </a:lnTo>
                <a:lnTo>
                  <a:pt x="14167" y="3129"/>
                </a:lnTo>
                <a:lnTo>
                  <a:pt x="14162" y="3145"/>
                </a:lnTo>
                <a:lnTo>
                  <a:pt x="14156" y="3162"/>
                </a:lnTo>
                <a:lnTo>
                  <a:pt x="14149" y="3178"/>
                </a:lnTo>
                <a:lnTo>
                  <a:pt x="14142" y="3194"/>
                </a:lnTo>
                <a:lnTo>
                  <a:pt x="14126" y="3224"/>
                </a:lnTo>
                <a:lnTo>
                  <a:pt x="14108" y="3254"/>
                </a:lnTo>
                <a:lnTo>
                  <a:pt x="14088" y="3283"/>
                </a:lnTo>
                <a:lnTo>
                  <a:pt x="14067" y="3312"/>
                </a:lnTo>
                <a:lnTo>
                  <a:pt x="14045" y="3339"/>
                </a:lnTo>
                <a:lnTo>
                  <a:pt x="14022" y="3365"/>
                </a:lnTo>
                <a:lnTo>
                  <a:pt x="13998" y="3391"/>
                </a:lnTo>
                <a:lnTo>
                  <a:pt x="13972" y="3416"/>
                </a:lnTo>
                <a:lnTo>
                  <a:pt x="13947" y="3440"/>
                </a:lnTo>
                <a:lnTo>
                  <a:pt x="13921" y="3463"/>
                </a:lnTo>
                <a:lnTo>
                  <a:pt x="13895" y="3485"/>
                </a:lnTo>
                <a:lnTo>
                  <a:pt x="13869" y="3507"/>
                </a:lnTo>
                <a:lnTo>
                  <a:pt x="12161" y="4798"/>
                </a:lnTo>
                <a:lnTo>
                  <a:pt x="13471" y="4798"/>
                </a:lnTo>
                <a:lnTo>
                  <a:pt x="13198" y="5326"/>
                </a:lnTo>
                <a:lnTo>
                  <a:pt x="11599" y="5326"/>
                </a:lnTo>
                <a:lnTo>
                  <a:pt x="11582" y="5326"/>
                </a:lnTo>
                <a:lnTo>
                  <a:pt x="11565" y="5325"/>
                </a:lnTo>
                <a:lnTo>
                  <a:pt x="11549" y="5323"/>
                </a:lnTo>
                <a:lnTo>
                  <a:pt x="11533" y="5320"/>
                </a:lnTo>
                <a:lnTo>
                  <a:pt x="11518" y="5317"/>
                </a:lnTo>
                <a:lnTo>
                  <a:pt x="11502" y="5314"/>
                </a:lnTo>
                <a:lnTo>
                  <a:pt x="11487" y="5309"/>
                </a:lnTo>
                <a:lnTo>
                  <a:pt x="11472" y="5303"/>
                </a:lnTo>
                <a:lnTo>
                  <a:pt x="11459" y="5297"/>
                </a:lnTo>
                <a:lnTo>
                  <a:pt x="11445" y="5290"/>
                </a:lnTo>
                <a:lnTo>
                  <a:pt x="11433" y="5281"/>
                </a:lnTo>
                <a:lnTo>
                  <a:pt x="11420" y="5272"/>
                </a:lnTo>
                <a:lnTo>
                  <a:pt x="11407" y="5261"/>
                </a:lnTo>
                <a:lnTo>
                  <a:pt x="11396" y="5249"/>
                </a:lnTo>
                <a:lnTo>
                  <a:pt x="11385" y="5237"/>
                </a:lnTo>
                <a:lnTo>
                  <a:pt x="11375" y="5223"/>
                </a:lnTo>
                <a:lnTo>
                  <a:pt x="11367" y="5209"/>
                </a:lnTo>
                <a:lnTo>
                  <a:pt x="11361" y="5197"/>
                </a:lnTo>
                <a:lnTo>
                  <a:pt x="11356" y="5183"/>
                </a:lnTo>
                <a:lnTo>
                  <a:pt x="11352" y="5170"/>
                </a:lnTo>
                <a:lnTo>
                  <a:pt x="11348" y="5157"/>
                </a:lnTo>
                <a:lnTo>
                  <a:pt x="11345" y="5143"/>
                </a:lnTo>
                <a:lnTo>
                  <a:pt x="11344" y="5130"/>
                </a:lnTo>
                <a:lnTo>
                  <a:pt x="11344" y="5117"/>
                </a:lnTo>
                <a:lnTo>
                  <a:pt x="11344" y="5103"/>
                </a:lnTo>
                <a:lnTo>
                  <a:pt x="11345" y="5090"/>
                </a:lnTo>
                <a:lnTo>
                  <a:pt x="11346" y="5077"/>
                </a:lnTo>
                <a:lnTo>
                  <a:pt x="11348" y="5063"/>
                </a:lnTo>
                <a:lnTo>
                  <a:pt x="11356" y="5035"/>
                </a:lnTo>
                <a:lnTo>
                  <a:pt x="11364" y="5007"/>
                </a:lnTo>
                <a:lnTo>
                  <a:pt x="11379" y="4974"/>
                </a:lnTo>
                <a:lnTo>
                  <a:pt x="11395" y="4942"/>
                </a:lnTo>
                <a:lnTo>
                  <a:pt x="11414" y="4909"/>
                </a:lnTo>
                <a:lnTo>
                  <a:pt x="11434" y="4877"/>
                </a:lnTo>
                <a:lnTo>
                  <a:pt x="11456" y="4846"/>
                </a:lnTo>
                <a:lnTo>
                  <a:pt x="11479" y="4815"/>
                </a:lnTo>
                <a:lnTo>
                  <a:pt x="11503" y="4786"/>
                </a:lnTo>
                <a:lnTo>
                  <a:pt x="11529" y="4756"/>
                </a:lnTo>
                <a:lnTo>
                  <a:pt x="11556" y="4728"/>
                </a:lnTo>
                <a:lnTo>
                  <a:pt x="11583" y="4700"/>
                </a:lnTo>
                <a:lnTo>
                  <a:pt x="11610" y="4674"/>
                </a:lnTo>
                <a:lnTo>
                  <a:pt x="11639" y="4649"/>
                </a:lnTo>
                <a:lnTo>
                  <a:pt x="11668" y="4624"/>
                </a:lnTo>
                <a:lnTo>
                  <a:pt x="11697" y="4600"/>
                </a:lnTo>
                <a:lnTo>
                  <a:pt x="11725" y="4578"/>
                </a:lnTo>
                <a:lnTo>
                  <a:pt x="11753" y="4557"/>
                </a:lnTo>
                <a:lnTo>
                  <a:pt x="13396" y="3319"/>
                </a:lnTo>
                <a:lnTo>
                  <a:pt x="12172" y="3319"/>
                </a:lnTo>
                <a:lnTo>
                  <a:pt x="12444" y="2791"/>
                </a:lnTo>
                <a:close/>
                <a:moveTo>
                  <a:pt x="15417" y="5325"/>
                </a:moveTo>
                <a:lnTo>
                  <a:pt x="16162" y="3867"/>
                </a:lnTo>
                <a:lnTo>
                  <a:pt x="16175" y="3843"/>
                </a:lnTo>
                <a:lnTo>
                  <a:pt x="16186" y="3818"/>
                </a:lnTo>
                <a:lnTo>
                  <a:pt x="16197" y="3791"/>
                </a:lnTo>
                <a:lnTo>
                  <a:pt x="16206" y="3766"/>
                </a:lnTo>
                <a:lnTo>
                  <a:pt x="16215" y="3740"/>
                </a:lnTo>
                <a:lnTo>
                  <a:pt x="16222" y="3713"/>
                </a:lnTo>
                <a:lnTo>
                  <a:pt x="16229" y="3686"/>
                </a:lnTo>
                <a:lnTo>
                  <a:pt x="16234" y="3659"/>
                </a:lnTo>
                <a:lnTo>
                  <a:pt x="16235" y="3637"/>
                </a:lnTo>
                <a:lnTo>
                  <a:pt x="16236" y="3618"/>
                </a:lnTo>
                <a:lnTo>
                  <a:pt x="16235" y="3599"/>
                </a:lnTo>
                <a:lnTo>
                  <a:pt x="16234" y="3580"/>
                </a:lnTo>
                <a:lnTo>
                  <a:pt x="16232" y="3563"/>
                </a:lnTo>
                <a:lnTo>
                  <a:pt x="16227" y="3546"/>
                </a:lnTo>
                <a:lnTo>
                  <a:pt x="16223" y="3529"/>
                </a:lnTo>
                <a:lnTo>
                  <a:pt x="16218" y="3513"/>
                </a:lnTo>
                <a:lnTo>
                  <a:pt x="16213" y="3498"/>
                </a:lnTo>
                <a:lnTo>
                  <a:pt x="16205" y="3483"/>
                </a:lnTo>
                <a:lnTo>
                  <a:pt x="16198" y="3470"/>
                </a:lnTo>
                <a:lnTo>
                  <a:pt x="16189" y="3456"/>
                </a:lnTo>
                <a:lnTo>
                  <a:pt x="16180" y="3443"/>
                </a:lnTo>
                <a:lnTo>
                  <a:pt x="16170" y="3432"/>
                </a:lnTo>
                <a:lnTo>
                  <a:pt x="16159" y="3420"/>
                </a:lnTo>
                <a:lnTo>
                  <a:pt x="16148" y="3410"/>
                </a:lnTo>
                <a:lnTo>
                  <a:pt x="16136" y="3399"/>
                </a:lnTo>
                <a:lnTo>
                  <a:pt x="16123" y="3389"/>
                </a:lnTo>
                <a:lnTo>
                  <a:pt x="16110" y="3380"/>
                </a:lnTo>
                <a:lnTo>
                  <a:pt x="16096" y="3371"/>
                </a:lnTo>
                <a:lnTo>
                  <a:pt x="16081" y="3362"/>
                </a:lnTo>
                <a:lnTo>
                  <a:pt x="16067" y="3355"/>
                </a:lnTo>
                <a:lnTo>
                  <a:pt x="16052" y="3347"/>
                </a:lnTo>
                <a:lnTo>
                  <a:pt x="16036" y="3341"/>
                </a:lnTo>
                <a:lnTo>
                  <a:pt x="16019" y="3335"/>
                </a:lnTo>
                <a:lnTo>
                  <a:pt x="16002" y="3330"/>
                </a:lnTo>
                <a:lnTo>
                  <a:pt x="15986" y="3324"/>
                </a:lnTo>
                <a:lnTo>
                  <a:pt x="15969" y="3320"/>
                </a:lnTo>
                <a:lnTo>
                  <a:pt x="15933" y="3312"/>
                </a:lnTo>
                <a:lnTo>
                  <a:pt x="15897" y="3305"/>
                </a:lnTo>
                <a:lnTo>
                  <a:pt x="15864" y="3302"/>
                </a:lnTo>
                <a:lnTo>
                  <a:pt x="15831" y="3300"/>
                </a:lnTo>
                <a:lnTo>
                  <a:pt x="15798" y="3298"/>
                </a:lnTo>
                <a:lnTo>
                  <a:pt x="15766" y="3298"/>
                </a:lnTo>
                <a:lnTo>
                  <a:pt x="15733" y="3299"/>
                </a:lnTo>
                <a:lnTo>
                  <a:pt x="15701" y="3300"/>
                </a:lnTo>
                <a:lnTo>
                  <a:pt x="15668" y="3303"/>
                </a:lnTo>
                <a:lnTo>
                  <a:pt x="15636" y="3306"/>
                </a:lnTo>
                <a:lnTo>
                  <a:pt x="15605" y="3312"/>
                </a:lnTo>
                <a:lnTo>
                  <a:pt x="15572" y="3317"/>
                </a:lnTo>
                <a:lnTo>
                  <a:pt x="15541" y="3324"/>
                </a:lnTo>
                <a:lnTo>
                  <a:pt x="15509" y="3332"/>
                </a:lnTo>
                <a:lnTo>
                  <a:pt x="15478" y="3340"/>
                </a:lnTo>
                <a:lnTo>
                  <a:pt x="15446" y="3350"/>
                </a:lnTo>
                <a:lnTo>
                  <a:pt x="15414" y="3360"/>
                </a:lnTo>
                <a:lnTo>
                  <a:pt x="15383" y="3372"/>
                </a:lnTo>
                <a:lnTo>
                  <a:pt x="15336" y="3392"/>
                </a:lnTo>
                <a:lnTo>
                  <a:pt x="15289" y="3413"/>
                </a:lnTo>
                <a:lnTo>
                  <a:pt x="15243" y="3436"/>
                </a:lnTo>
                <a:lnTo>
                  <a:pt x="15199" y="3460"/>
                </a:lnTo>
                <a:lnTo>
                  <a:pt x="15155" y="3486"/>
                </a:lnTo>
                <a:lnTo>
                  <a:pt x="15113" y="3513"/>
                </a:lnTo>
                <a:lnTo>
                  <a:pt x="15072" y="3541"/>
                </a:lnTo>
                <a:lnTo>
                  <a:pt x="15031" y="3571"/>
                </a:lnTo>
                <a:lnTo>
                  <a:pt x="14992" y="3603"/>
                </a:lnTo>
                <a:lnTo>
                  <a:pt x="14953" y="3635"/>
                </a:lnTo>
                <a:lnTo>
                  <a:pt x="14916" y="3669"/>
                </a:lnTo>
                <a:lnTo>
                  <a:pt x="14879" y="3705"/>
                </a:lnTo>
                <a:lnTo>
                  <a:pt x="14844" y="3742"/>
                </a:lnTo>
                <a:lnTo>
                  <a:pt x="14811" y="3781"/>
                </a:lnTo>
                <a:lnTo>
                  <a:pt x="14778" y="3820"/>
                </a:lnTo>
                <a:lnTo>
                  <a:pt x="14747" y="3861"/>
                </a:lnTo>
                <a:lnTo>
                  <a:pt x="14721" y="3897"/>
                </a:lnTo>
                <a:lnTo>
                  <a:pt x="14696" y="3935"/>
                </a:lnTo>
                <a:lnTo>
                  <a:pt x="14671" y="3974"/>
                </a:lnTo>
                <a:lnTo>
                  <a:pt x="14647" y="4014"/>
                </a:lnTo>
                <a:lnTo>
                  <a:pt x="14622" y="4055"/>
                </a:lnTo>
                <a:lnTo>
                  <a:pt x="14600" y="4097"/>
                </a:lnTo>
                <a:lnTo>
                  <a:pt x="14579" y="4141"/>
                </a:lnTo>
                <a:lnTo>
                  <a:pt x="14559" y="4185"/>
                </a:lnTo>
                <a:lnTo>
                  <a:pt x="14551" y="4207"/>
                </a:lnTo>
                <a:lnTo>
                  <a:pt x="14543" y="4230"/>
                </a:lnTo>
                <a:lnTo>
                  <a:pt x="14534" y="4252"/>
                </a:lnTo>
                <a:lnTo>
                  <a:pt x="14527" y="4274"/>
                </a:lnTo>
                <a:lnTo>
                  <a:pt x="14520" y="4297"/>
                </a:lnTo>
                <a:lnTo>
                  <a:pt x="14514" y="4321"/>
                </a:lnTo>
                <a:lnTo>
                  <a:pt x="14509" y="4343"/>
                </a:lnTo>
                <a:lnTo>
                  <a:pt x="14504" y="4366"/>
                </a:lnTo>
                <a:lnTo>
                  <a:pt x="14499" y="4389"/>
                </a:lnTo>
                <a:lnTo>
                  <a:pt x="14496" y="4412"/>
                </a:lnTo>
                <a:lnTo>
                  <a:pt x="14494" y="4434"/>
                </a:lnTo>
                <a:lnTo>
                  <a:pt x="14493" y="4458"/>
                </a:lnTo>
                <a:lnTo>
                  <a:pt x="14492" y="4481"/>
                </a:lnTo>
                <a:lnTo>
                  <a:pt x="14492" y="4503"/>
                </a:lnTo>
                <a:lnTo>
                  <a:pt x="14493" y="4526"/>
                </a:lnTo>
                <a:lnTo>
                  <a:pt x="14496" y="4549"/>
                </a:lnTo>
                <a:lnTo>
                  <a:pt x="14499" y="4568"/>
                </a:lnTo>
                <a:lnTo>
                  <a:pt x="14504" y="4587"/>
                </a:lnTo>
                <a:lnTo>
                  <a:pt x="14508" y="4605"/>
                </a:lnTo>
                <a:lnTo>
                  <a:pt x="14514" y="4622"/>
                </a:lnTo>
                <a:lnTo>
                  <a:pt x="14520" y="4639"/>
                </a:lnTo>
                <a:lnTo>
                  <a:pt x="14527" y="4655"/>
                </a:lnTo>
                <a:lnTo>
                  <a:pt x="14534" y="4670"/>
                </a:lnTo>
                <a:lnTo>
                  <a:pt x="14543" y="4684"/>
                </a:lnTo>
                <a:lnTo>
                  <a:pt x="14551" y="4698"/>
                </a:lnTo>
                <a:lnTo>
                  <a:pt x="14560" y="4712"/>
                </a:lnTo>
                <a:lnTo>
                  <a:pt x="14571" y="4724"/>
                </a:lnTo>
                <a:lnTo>
                  <a:pt x="14581" y="4736"/>
                </a:lnTo>
                <a:lnTo>
                  <a:pt x="14592" y="4748"/>
                </a:lnTo>
                <a:lnTo>
                  <a:pt x="14604" y="4758"/>
                </a:lnTo>
                <a:lnTo>
                  <a:pt x="14616" y="4769"/>
                </a:lnTo>
                <a:lnTo>
                  <a:pt x="14629" y="4778"/>
                </a:lnTo>
                <a:lnTo>
                  <a:pt x="14641" y="4787"/>
                </a:lnTo>
                <a:lnTo>
                  <a:pt x="14655" y="4795"/>
                </a:lnTo>
                <a:lnTo>
                  <a:pt x="14670" y="4804"/>
                </a:lnTo>
                <a:lnTo>
                  <a:pt x="14683" y="4810"/>
                </a:lnTo>
                <a:lnTo>
                  <a:pt x="14698" y="4817"/>
                </a:lnTo>
                <a:lnTo>
                  <a:pt x="14714" y="4822"/>
                </a:lnTo>
                <a:lnTo>
                  <a:pt x="14730" y="4828"/>
                </a:lnTo>
                <a:lnTo>
                  <a:pt x="14746" y="4833"/>
                </a:lnTo>
                <a:lnTo>
                  <a:pt x="14762" y="4837"/>
                </a:lnTo>
                <a:lnTo>
                  <a:pt x="14779" y="4841"/>
                </a:lnTo>
                <a:lnTo>
                  <a:pt x="14796" y="4845"/>
                </a:lnTo>
                <a:lnTo>
                  <a:pt x="14814" y="4848"/>
                </a:lnTo>
                <a:lnTo>
                  <a:pt x="14850" y="4852"/>
                </a:lnTo>
                <a:lnTo>
                  <a:pt x="14886" y="4854"/>
                </a:lnTo>
                <a:lnTo>
                  <a:pt x="14914" y="4854"/>
                </a:lnTo>
                <a:lnTo>
                  <a:pt x="14941" y="4853"/>
                </a:lnTo>
                <a:lnTo>
                  <a:pt x="14967" y="4851"/>
                </a:lnTo>
                <a:lnTo>
                  <a:pt x="14995" y="4848"/>
                </a:lnTo>
                <a:lnTo>
                  <a:pt x="15021" y="4845"/>
                </a:lnTo>
                <a:lnTo>
                  <a:pt x="15046" y="4839"/>
                </a:lnTo>
                <a:lnTo>
                  <a:pt x="15073" y="4834"/>
                </a:lnTo>
                <a:lnTo>
                  <a:pt x="15099" y="4828"/>
                </a:lnTo>
                <a:lnTo>
                  <a:pt x="15124" y="4821"/>
                </a:lnTo>
                <a:lnTo>
                  <a:pt x="15149" y="4813"/>
                </a:lnTo>
                <a:lnTo>
                  <a:pt x="15175" y="4805"/>
                </a:lnTo>
                <a:lnTo>
                  <a:pt x="15200" y="4796"/>
                </a:lnTo>
                <a:lnTo>
                  <a:pt x="15224" y="4787"/>
                </a:lnTo>
                <a:lnTo>
                  <a:pt x="15249" y="4776"/>
                </a:lnTo>
                <a:lnTo>
                  <a:pt x="15274" y="4766"/>
                </a:lnTo>
                <a:lnTo>
                  <a:pt x="15298" y="4754"/>
                </a:lnTo>
                <a:lnTo>
                  <a:pt x="15346" y="4730"/>
                </a:lnTo>
                <a:lnTo>
                  <a:pt x="15393" y="4704"/>
                </a:lnTo>
                <a:lnTo>
                  <a:pt x="15440" y="4676"/>
                </a:lnTo>
                <a:lnTo>
                  <a:pt x="15486" y="4647"/>
                </a:lnTo>
                <a:lnTo>
                  <a:pt x="15531" y="4618"/>
                </a:lnTo>
                <a:lnTo>
                  <a:pt x="15575" y="4586"/>
                </a:lnTo>
                <a:lnTo>
                  <a:pt x="15620" y="4555"/>
                </a:lnTo>
                <a:lnTo>
                  <a:pt x="15664" y="4523"/>
                </a:lnTo>
                <a:lnTo>
                  <a:pt x="15318" y="5202"/>
                </a:lnTo>
                <a:lnTo>
                  <a:pt x="15265" y="5226"/>
                </a:lnTo>
                <a:lnTo>
                  <a:pt x="15214" y="5251"/>
                </a:lnTo>
                <a:lnTo>
                  <a:pt x="15162" y="5273"/>
                </a:lnTo>
                <a:lnTo>
                  <a:pt x="15109" y="5293"/>
                </a:lnTo>
                <a:lnTo>
                  <a:pt x="15083" y="5302"/>
                </a:lnTo>
                <a:lnTo>
                  <a:pt x="15056" y="5312"/>
                </a:lnTo>
                <a:lnTo>
                  <a:pt x="15030" y="5320"/>
                </a:lnTo>
                <a:lnTo>
                  <a:pt x="15002" y="5329"/>
                </a:lnTo>
                <a:lnTo>
                  <a:pt x="14975" y="5336"/>
                </a:lnTo>
                <a:lnTo>
                  <a:pt x="14946" y="5343"/>
                </a:lnTo>
                <a:lnTo>
                  <a:pt x="14918" y="5350"/>
                </a:lnTo>
                <a:lnTo>
                  <a:pt x="14890" y="5355"/>
                </a:lnTo>
                <a:lnTo>
                  <a:pt x="14857" y="5360"/>
                </a:lnTo>
                <a:lnTo>
                  <a:pt x="14823" y="5365"/>
                </a:lnTo>
                <a:lnTo>
                  <a:pt x="14790" y="5369"/>
                </a:lnTo>
                <a:lnTo>
                  <a:pt x="14756" y="5372"/>
                </a:lnTo>
                <a:lnTo>
                  <a:pt x="14721" y="5374"/>
                </a:lnTo>
                <a:lnTo>
                  <a:pt x="14688" y="5376"/>
                </a:lnTo>
                <a:lnTo>
                  <a:pt x="14654" y="5376"/>
                </a:lnTo>
                <a:lnTo>
                  <a:pt x="14620" y="5376"/>
                </a:lnTo>
                <a:lnTo>
                  <a:pt x="14586" y="5374"/>
                </a:lnTo>
                <a:lnTo>
                  <a:pt x="14552" y="5372"/>
                </a:lnTo>
                <a:lnTo>
                  <a:pt x="14518" y="5368"/>
                </a:lnTo>
                <a:lnTo>
                  <a:pt x="14485" y="5363"/>
                </a:lnTo>
                <a:lnTo>
                  <a:pt x="14451" y="5358"/>
                </a:lnTo>
                <a:lnTo>
                  <a:pt x="14418" y="5351"/>
                </a:lnTo>
                <a:lnTo>
                  <a:pt x="14386" y="5343"/>
                </a:lnTo>
                <a:lnTo>
                  <a:pt x="14353" y="5334"/>
                </a:lnTo>
                <a:lnTo>
                  <a:pt x="14326" y="5323"/>
                </a:lnTo>
                <a:lnTo>
                  <a:pt x="14299" y="5313"/>
                </a:lnTo>
                <a:lnTo>
                  <a:pt x="14273" y="5301"/>
                </a:lnTo>
                <a:lnTo>
                  <a:pt x="14248" y="5288"/>
                </a:lnTo>
                <a:lnTo>
                  <a:pt x="14224" y="5275"/>
                </a:lnTo>
                <a:lnTo>
                  <a:pt x="14201" y="5261"/>
                </a:lnTo>
                <a:lnTo>
                  <a:pt x="14179" y="5245"/>
                </a:lnTo>
                <a:lnTo>
                  <a:pt x="14157" y="5229"/>
                </a:lnTo>
                <a:lnTo>
                  <a:pt x="14136" y="5213"/>
                </a:lnTo>
                <a:lnTo>
                  <a:pt x="14116" y="5196"/>
                </a:lnTo>
                <a:lnTo>
                  <a:pt x="14097" y="5177"/>
                </a:lnTo>
                <a:lnTo>
                  <a:pt x="14079" y="5158"/>
                </a:lnTo>
                <a:lnTo>
                  <a:pt x="14062" y="5139"/>
                </a:lnTo>
                <a:lnTo>
                  <a:pt x="14045" y="5118"/>
                </a:lnTo>
                <a:lnTo>
                  <a:pt x="14029" y="5097"/>
                </a:lnTo>
                <a:lnTo>
                  <a:pt x="14016" y="5076"/>
                </a:lnTo>
                <a:lnTo>
                  <a:pt x="14001" y="5053"/>
                </a:lnTo>
                <a:lnTo>
                  <a:pt x="13988" y="5030"/>
                </a:lnTo>
                <a:lnTo>
                  <a:pt x="13977" y="5007"/>
                </a:lnTo>
                <a:lnTo>
                  <a:pt x="13965" y="4983"/>
                </a:lnTo>
                <a:lnTo>
                  <a:pt x="13956" y="4958"/>
                </a:lnTo>
                <a:lnTo>
                  <a:pt x="13946" y="4933"/>
                </a:lnTo>
                <a:lnTo>
                  <a:pt x="13938" y="4908"/>
                </a:lnTo>
                <a:lnTo>
                  <a:pt x="13930" y="4882"/>
                </a:lnTo>
                <a:lnTo>
                  <a:pt x="13923" y="4855"/>
                </a:lnTo>
                <a:lnTo>
                  <a:pt x="13918" y="4828"/>
                </a:lnTo>
                <a:lnTo>
                  <a:pt x="13913" y="4801"/>
                </a:lnTo>
                <a:lnTo>
                  <a:pt x="13909" y="4773"/>
                </a:lnTo>
                <a:lnTo>
                  <a:pt x="13906" y="4746"/>
                </a:lnTo>
                <a:lnTo>
                  <a:pt x="13904" y="4717"/>
                </a:lnTo>
                <a:lnTo>
                  <a:pt x="13903" y="4688"/>
                </a:lnTo>
                <a:lnTo>
                  <a:pt x="13902" y="4659"/>
                </a:lnTo>
                <a:lnTo>
                  <a:pt x="13905" y="4615"/>
                </a:lnTo>
                <a:lnTo>
                  <a:pt x="13909" y="4570"/>
                </a:lnTo>
                <a:lnTo>
                  <a:pt x="13916" y="4527"/>
                </a:lnTo>
                <a:lnTo>
                  <a:pt x="13923" y="4485"/>
                </a:lnTo>
                <a:lnTo>
                  <a:pt x="13933" y="4443"/>
                </a:lnTo>
                <a:lnTo>
                  <a:pt x="13943" y="4401"/>
                </a:lnTo>
                <a:lnTo>
                  <a:pt x="13955" y="4359"/>
                </a:lnTo>
                <a:lnTo>
                  <a:pt x="13967" y="4317"/>
                </a:lnTo>
                <a:lnTo>
                  <a:pt x="13982" y="4276"/>
                </a:lnTo>
                <a:lnTo>
                  <a:pt x="13997" y="4236"/>
                </a:lnTo>
                <a:lnTo>
                  <a:pt x="14014" y="4196"/>
                </a:lnTo>
                <a:lnTo>
                  <a:pt x="14030" y="4156"/>
                </a:lnTo>
                <a:lnTo>
                  <a:pt x="14048" y="4116"/>
                </a:lnTo>
                <a:lnTo>
                  <a:pt x="14067" y="4077"/>
                </a:lnTo>
                <a:lnTo>
                  <a:pt x="14086" y="4038"/>
                </a:lnTo>
                <a:lnTo>
                  <a:pt x="14106" y="3999"/>
                </a:lnTo>
                <a:lnTo>
                  <a:pt x="14127" y="3962"/>
                </a:lnTo>
                <a:lnTo>
                  <a:pt x="14148" y="3925"/>
                </a:lnTo>
                <a:lnTo>
                  <a:pt x="14169" y="3889"/>
                </a:lnTo>
                <a:lnTo>
                  <a:pt x="14191" y="3855"/>
                </a:lnTo>
                <a:lnTo>
                  <a:pt x="14213" y="3819"/>
                </a:lnTo>
                <a:lnTo>
                  <a:pt x="14236" y="3785"/>
                </a:lnTo>
                <a:lnTo>
                  <a:pt x="14260" y="3750"/>
                </a:lnTo>
                <a:lnTo>
                  <a:pt x="14284" y="3716"/>
                </a:lnTo>
                <a:lnTo>
                  <a:pt x="14308" y="3683"/>
                </a:lnTo>
                <a:lnTo>
                  <a:pt x="14333" y="3650"/>
                </a:lnTo>
                <a:lnTo>
                  <a:pt x="14360" y="3617"/>
                </a:lnTo>
                <a:lnTo>
                  <a:pt x="14386" y="3585"/>
                </a:lnTo>
                <a:lnTo>
                  <a:pt x="14412" y="3553"/>
                </a:lnTo>
                <a:lnTo>
                  <a:pt x="14439" y="3521"/>
                </a:lnTo>
                <a:lnTo>
                  <a:pt x="14467" y="3491"/>
                </a:lnTo>
                <a:lnTo>
                  <a:pt x="14495" y="3460"/>
                </a:lnTo>
                <a:lnTo>
                  <a:pt x="14539" y="3416"/>
                </a:lnTo>
                <a:lnTo>
                  <a:pt x="14585" y="3373"/>
                </a:lnTo>
                <a:lnTo>
                  <a:pt x="14631" y="3332"/>
                </a:lnTo>
                <a:lnTo>
                  <a:pt x="14677" y="3291"/>
                </a:lnTo>
                <a:lnTo>
                  <a:pt x="14726" y="3252"/>
                </a:lnTo>
                <a:lnTo>
                  <a:pt x="14774" y="3214"/>
                </a:lnTo>
                <a:lnTo>
                  <a:pt x="14823" y="3177"/>
                </a:lnTo>
                <a:lnTo>
                  <a:pt x="14874" y="3141"/>
                </a:lnTo>
                <a:lnTo>
                  <a:pt x="14925" y="3107"/>
                </a:lnTo>
                <a:lnTo>
                  <a:pt x="14978" y="3074"/>
                </a:lnTo>
                <a:lnTo>
                  <a:pt x="15031" y="3043"/>
                </a:lnTo>
                <a:lnTo>
                  <a:pt x="15085" y="3013"/>
                </a:lnTo>
                <a:lnTo>
                  <a:pt x="15140" y="2985"/>
                </a:lnTo>
                <a:lnTo>
                  <a:pt x="15196" y="2957"/>
                </a:lnTo>
                <a:lnTo>
                  <a:pt x="15251" y="2932"/>
                </a:lnTo>
                <a:lnTo>
                  <a:pt x="15309" y="2908"/>
                </a:lnTo>
                <a:lnTo>
                  <a:pt x="15363" y="2888"/>
                </a:lnTo>
                <a:lnTo>
                  <a:pt x="15418" y="2870"/>
                </a:lnTo>
                <a:lnTo>
                  <a:pt x="15473" y="2853"/>
                </a:lnTo>
                <a:lnTo>
                  <a:pt x="15529" y="2838"/>
                </a:lnTo>
                <a:lnTo>
                  <a:pt x="15585" y="2825"/>
                </a:lnTo>
                <a:lnTo>
                  <a:pt x="15641" y="2812"/>
                </a:lnTo>
                <a:lnTo>
                  <a:pt x="15696" y="2802"/>
                </a:lnTo>
                <a:lnTo>
                  <a:pt x="15753" y="2793"/>
                </a:lnTo>
                <a:lnTo>
                  <a:pt x="15810" y="2787"/>
                </a:lnTo>
                <a:lnTo>
                  <a:pt x="15868" y="2781"/>
                </a:lnTo>
                <a:lnTo>
                  <a:pt x="15925" y="2778"/>
                </a:lnTo>
                <a:lnTo>
                  <a:pt x="15981" y="2776"/>
                </a:lnTo>
                <a:lnTo>
                  <a:pt x="16039" y="2776"/>
                </a:lnTo>
                <a:lnTo>
                  <a:pt x="16097" y="2778"/>
                </a:lnTo>
                <a:lnTo>
                  <a:pt x="16154" y="2782"/>
                </a:lnTo>
                <a:lnTo>
                  <a:pt x="16212" y="2788"/>
                </a:lnTo>
                <a:lnTo>
                  <a:pt x="16254" y="2795"/>
                </a:lnTo>
                <a:lnTo>
                  <a:pt x="16296" y="2803"/>
                </a:lnTo>
                <a:lnTo>
                  <a:pt x="16335" y="2813"/>
                </a:lnTo>
                <a:lnTo>
                  <a:pt x="16374" y="2825"/>
                </a:lnTo>
                <a:lnTo>
                  <a:pt x="16410" y="2837"/>
                </a:lnTo>
                <a:lnTo>
                  <a:pt x="16446" y="2851"/>
                </a:lnTo>
                <a:lnTo>
                  <a:pt x="16481" y="2867"/>
                </a:lnTo>
                <a:lnTo>
                  <a:pt x="16514" y="2884"/>
                </a:lnTo>
                <a:lnTo>
                  <a:pt x="16545" y="2902"/>
                </a:lnTo>
                <a:lnTo>
                  <a:pt x="16575" y="2922"/>
                </a:lnTo>
                <a:lnTo>
                  <a:pt x="16603" y="2943"/>
                </a:lnTo>
                <a:lnTo>
                  <a:pt x="16630" y="2965"/>
                </a:lnTo>
                <a:lnTo>
                  <a:pt x="16656" y="2988"/>
                </a:lnTo>
                <a:lnTo>
                  <a:pt x="16679" y="3012"/>
                </a:lnTo>
                <a:lnTo>
                  <a:pt x="16701" y="3039"/>
                </a:lnTo>
                <a:lnTo>
                  <a:pt x="16721" y="3065"/>
                </a:lnTo>
                <a:lnTo>
                  <a:pt x="16740" y="3093"/>
                </a:lnTo>
                <a:lnTo>
                  <a:pt x="16756" y="3123"/>
                </a:lnTo>
                <a:lnTo>
                  <a:pt x="16772" y="3153"/>
                </a:lnTo>
                <a:lnTo>
                  <a:pt x="16786" y="3185"/>
                </a:lnTo>
                <a:lnTo>
                  <a:pt x="16797" y="3218"/>
                </a:lnTo>
                <a:lnTo>
                  <a:pt x="16807" y="3250"/>
                </a:lnTo>
                <a:lnTo>
                  <a:pt x="16815" y="3285"/>
                </a:lnTo>
                <a:lnTo>
                  <a:pt x="16821" y="3321"/>
                </a:lnTo>
                <a:lnTo>
                  <a:pt x="16825" y="3358"/>
                </a:lnTo>
                <a:lnTo>
                  <a:pt x="16828" y="3396"/>
                </a:lnTo>
                <a:lnTo>
                  <a:pt x="16828" y="3434"/>
                </a:lnTo>
                <a:lnTo>
                  <a:pt x="16826" y="3474"/>
                </a:lnTo>
                <a:lnTo>
                  <a:pt x="16823" y="3514"/>
                </a:lnTo>
                <a:lnTo>
                  <a:pt x="16817" y="3556"/>
                </a:lnTo>
                <a:lnTo>
                  <a:pt x="16809" y="3598"/>
                </a:lnTo>
                <a:lnTo>
                  <a:pt x="16800" y="3641"/>
                </a:lnTo>
                <a:lnTo>
                  <a:pt x="16788" y="3682"/>
                </a:lnTo>
                <a:lnTo>
                  <a:pt x="16775" y="3721"/>
                </a:lnTo>
                <a:lnTo>
                  <a:pt x="16762" y="3760"/>
                </a:lnTo>
                <a:lnTo>
                  <a:pt x="16747" y="3799"/>
                </a:lnTo>
                <a:lnTo>
                  <a:pt x="16731" y="3837"/>
                </a:lnTo>
                <a:lnTo>
                  <a:pt x="16714" y="3875"/>
                </a:lnTo>
                <a:lnTo>
                  <a:pt x="16697" y="3912"/>
                </a:lnTo>
                <a:lnTo>
                  <a:pt x="16678" y="3949"/>
                </a:lnTo>
                <a:lnTo>
                  <a:pt x="15969" y="5325"/>
                </a:lnTo>
                <a:lnTo>
                  <a:pt x="15417" y="5325"/>
                </a:lnTo>
                <a:close/>
                <a:moveTo>
                  <a:pt x="1294" y="2791"/>
                </a:moveTo>
                <a:lnTo>
                  <a:pt x="0" y="5326"/>
                </a:lnTo>
                <a:lnTo>
                  <a:pt x="408" y="5326"/>
                </a:lnTo>
                <a:lnTo>
                  <a:pt x="1701" y="2791"/>
                </a:lnTo>
                <a:lnTo>
                  <a:pt x="1294" y="2791"/>
                </a:lnTo>
                <a:close/>
                <a:moveTo>
                  <a:pt x="1911" y="2791"/>
                </a:moveTo>
                <a:lnTo>
                  <a:pt x="617" y="5326"/>
                </a:lnTo>
                <a:lnTo>
                  <a:pt x="1466" y="5326"/>
                </a:lnTo>
                <a:lnTo>
                  <a:pt x="2759" y="2791"/>
                </a:lnTo>
                <a:lnTo>
                  <a:pt x="1911" y="2791"/>
                </a:lnTo>
                <a:close/>
                <a:moveTo>
                  <a:pt x="5017" y="713"/>
                </a:moveTo>
                <a:lnTo>
                  <a:pt x="5015" y="704"/>
                </a:lnTo>
                <a:lnTo>
                  <a:pt x="5011" y="695"/>
                </a:lnTo>
                <a:lnTo>
                  <a:pt x="5006" y="686"/>
                </a:lnTo>
                <a:lnTo>
                  <a:pt x="5002" y="677"/>
                </a:lnTo>
                <a:lnTo>
                  <a:pt x="5001" y="674"/>
                </a:lnTo>
                <a:lnTo>
                  <a:pt x="5000" y="669"/>
                </a:lnTo>
                <a:lnTo>
                  <a:pt x="5000" y="666"/>
                </a:lnTo>
                <a:lnTo>
                  <a:pt x="5001" y="664"/>
                </a:lnTo>
                <a:lnTo>
                  <a:pt x="5003" y="662"/>
                </a:lnTo>
                <a:lnTo>
                  <a:pt x="5006" y="660"/>
                </a:lnTo>
                <a:lnTo>
                  <a:pt x="5011" y="659"/>
                </a:lnTo>
                <a:lnTo>
                  <a:pt x="5017" y="659"/>
                </a:lnTo>
                <a:lnTo>
                  <a:pt x="5019" y="652"/>
                </a:lnTo>
                <a:lnTo>
                  <a:pt x="5021" y="646"/>
                </a:lnTo>
                <a:lnTo>
                  <a:pt x="5024" y="644"/>
                </a:lnTo>
                <a:lnTo>
                  <a:pt x="5028" y="642"/>
                </a:lnTo>
                <a:lnTo>
                  <a:pt x="5032" y="642"/>
                </a:lnTo>
                <a:lnTo>
                  <a:pt x="5036" y="643"/>
                </a:lnTo>
                <a:lnTo>
                  <a:pt x="5040" y="644"/>
                </a:lnTo>
                <a:lnTo>
                  <a:pt x="5044" y="646"/>
                </a:lnTo>
                <a:lnTo>
                  <a:pt x="5048" y="647"/>
                </a:lnTo>
                <a:lnTo>
                  <a:pt x="5053" y="649"/>
                </a:lnTo>
                <a:lnTo>
                  <a:pt x="5056" y="649"/>
                </a:lnTo>
                <a:lnTo>
                  <a:pt x="5059" y="649"/>
                </a:lnTo>
                <a:lnTo>
                  <a:pt x="5062" y="647"/>
                </a:lnTo>
                <a:lnTo>
                  <a:pt x="5064" y="644"/>
                </a:lnTo>
                <a:lnTo>
                  <a:pt x="5065" y="640"/>
                </a:lnTo>
                <a:lnTo>
                  <a:pt x="5065" y="633"/>
                </a:lnTo>
                <a:lnTo>
                  <a:pt x="5061" y="632"/>
                </a:lnTo>
                <a:lnTo>
                  <a:pt x="5057" y="632"/>
                </a:lnTo>
                <a:lnTo>
                  <a:pt x="5053" y="629"/>
                </a:lnTo>
                <a:lnTo>
                  <a:pt x="5049" y="627"/>
                </a:lnTo>
                <a:lnTo>
                  <a:pt x="5047" y="625"/>
                </a:lnTo>
                <a:lnTo>
                  <a:pt x="5045" y="622"/>
                </a:lnTo>
                <a:lnTo>
                  <a:pt x="5043" y="618"/>
                </a:lnTo>
                <a:lnTo>
                  <a:pt x="5041" y="615"/>
                </a:lnTo>
                <a:lnTo>
                  <a:pt x="5040" y="606"/>
                </a:lnTo>
                <a:lnTo>
                  <a:pt x="5039" y="596"/>
                </a:lnTo>
                <a:lnTo>
                  <a:pt x="5039" y="585"/>
                </a:lnTo>
                <a:lnTo>
                  <a:pt x="5040" y="575"/>
                </a:lnTo>
                <a:lnTo>
                  <a:pt x="5043" y="552"/>
                </a:lnTo>
                <a:lnTo>
                  <a:pt x="5046" y="533"/>
                </a:lnTo>
                <a:lnTo>
                  <a:pt x="5047" y="525"/>
                </a:lnTo>
                <a:lnTo>
                  <a:pt x="5047" y="519"/>
                </a:lnTo>
                <a:lnTo>
                  <a:pt x="5046" y="513"/>
                </a:lnTo>
                <a:lnTo>
                  <a:pt x="5043" y="511"/>
                </a:lnTo>
                <a:lnTo>
                  <a:pt x="5036" y="511"/>
                </a:lnTo>
                <a:lnTo>
                  <a:pt x="5018" y="512"/>
                </a:lnTo>
                <a:lnTo>
                  <a:pt x="4993" y="512"/>
                </a:lnTo>
                <a:lnTo>
                  <a:pt x="4964" y="512"/>
                </a:lnTo>
                <a:lnTo>
                  <a:pt x="4936" y="512"/>
                </a:lnTo>
                <a:lnTo>
                  <a:pt x="4911" y="510"/>
                </a:lnTo>
                <a:lnTo>
                  <a:pt x="4900" y="509"/>
                </a:lnTo>
                <a:lnTo>
                  <a:pt x="4892" y="507"/>
                </a:lnTo>
                <a:lnTo>
                  <a:pt x="4886" y="505"/>
                </a:lnTo>
                <a:lnTo>
                  <a:pt x="4883" y="502"/>
                </a:lnTo>
                <a:lnTo>
                  <a:pt x="4866" y="499"/>
                </a:lnTo>
                <a:lnTo>
                  <a:pt x="4853" y="497"/>
                </a:lnTo>
                <a:lnTo>
                  <a:pt x="4843" y="497"/>
                </a:lnTo>
                <a:lnTo>
                  <a:pt x="4837" y="499"/>
                </a:lnTo>
                <a:lnTo>
                  <a:pt x="4835" y="500"/>
                </a:lnTo>
                <a:lnTo>
                  <a:pt x="4834" y="502"/>
                </a:lnTo>
                <a:lnTo>
                  <a:pt x="4834" y="503"/>
                </a:lnTo>
                <a:lnTo>
                  <a:pt x="4833" y="506"/>
                </a:lnTo>
                <a:lnTo>
                  <a:pt x="4835" y="511"/>
                </a:lnTo>
                <a:lnTo>
                  <a:pt x="4837" y="517"/>
                </a:lnTo>
                <a:lnTo>
                  <a:pt x="4846" y="530"/>
                </a:lnTo>
                <a:lnTo>
                  <a:pt x="4858" y="545"/>
                </a:lnTo>
                <a:lnTo>
                  <a:pt x="4869" y="559"/>
                </a:lnTo>
                <a:lnTo>
                  <a:pt x="4875" y="569"/>
                </a:lnTo>
                <a:lnTo>
                  <a:pt x="4879" y="570"/>
                </a:lnTo>
                <a:lnTo>
                  <a:pt x="4882" y="572"/>
                </a:lnTo>
                <a:lnTo>
                  <a:pt x="4884" y="575"/>
                </a:lnTo>
                <a:lnTo>
                  <a:pt x="4886" y="579"/>
                </a:lnTo>
                <a:lnTo>
                  <a:pt x="4887" y="582"/>
                </a:lnTo>
                <a:lnTo>
                  <a:pt x="4889" y="587"/>
                </a:lnTo>
                <a:lnTo>
                  <a:pt x="4889" y="593"/>
                </a:lnTo>
                <a:lnTo>
                  <a:pt x="4889" y="597"/>
                </a:lnTo>
                <a:lnTo>
                  <a:pt x="4886" y="607"/>
                </a:lnTo>
                <a:lnTo>
                  <a:pt x="4883" y="616"/>
                </a:lnTo>
                <a:lnTo>
                  <a:pt x="4882" y="619"/>
                </a:lnTo>
                <a:lnTo>
                  <a:pt x="4880" y="622"/>
                </a:lnTo>
                <a:lnTo>
                  <a:pt x="4878" y="624"/>
                </a:lnTo>
                <a:lnTo>
                  <a:pt x="4875" y="624"/>
                </a:lnTo>
                <a:lnTo>
                  <a:pt x="4876" y="634"/>
                </a:lnTo>
                <a:lnTo>
                  <a:pt x="4877" y="642"/>
                </a:lnTo>
                <a:lnTo>
                  <a:pt x="4879" y="649"/>
                </a:lnTo>
                <a:lnTo>
                  <a:pt x="4883" y="657"/>
                </a:lnTo>
                <a:lnTo>
                  <a:pt x="4887" y="662"/>
                </a:lnTo>
                <a:lnTo>
                  <a:pt x="4894" y="666"/>
                </a:lnTo>
                <a:lnTo>
                  <a:pt x="4901" y="668"/>
                </a:lnTo>
                <a:lnTo>
                  <a:pt x="4911" y="669"/>
                </a:lnTo>
                <a:lnTo>
                  <a:pt x="4911" y="676"/>
                </a:lnTo>
                <a:lnTo>
                  <a:pt x="4909" y="681"/>
                </a:lnTo>
                <a:lnTo>
                  <a:pt x="4906" y="684"/>
                </a:lnTo>
                <a:lnTo>
                  <a:pt x="4903" y="687"/>
                </a:lnTo>
                <a:lnTo>
                  <a:pt x="4901" y="691"/>
                </a:lnTo>
                <a:lnTo>
                  <a:pt x="4899" y="694"/>
                </a:lnTo>
                <a:lnTo>
                  <a:pt x="4897" y="699"/>
                </a:lnTo>
                <a:lnTo>
                  <a:pt x="4897" y="706"/>
                </a:lnTo>
                <a:lnTo>
                  <a:pt x="4899" y="706"/>
                </a:lnTo>
                <a:lnTo>
                  <a:pt x="4900" y="707"/>
                </a:lnTo>
                <a:lnTo>
                  <a:pt x="4899" y="707"/>
                </a:lnTo>
                <a:lnTo>
                  <a:pt x="4898" y="709"/>
                </a:lnTo>
                <a:lnTo>
                  <a:pt x="4892" y="711"/>
                </a:lnTo>
                <a:lnTo>
                  <a:pt x="4882" y="714"/>
                </a:lnTo>
                <a:lnTo>
                  <a:pt x="4863" y="719"/>
                </a:lnTo>
                <a:lnTo>
                  <a:pt x="4853" y="721"/>
                </a:lnTo>
                <a:lnTo>
                  <a:pt x="4854" y="730"/>
                </a:lnTo>
                <a:lnTo>
                  <a:pt x="4856" y="735"/>
                </a:lnTo>
                <a:lnTo>
                  <a:pt x="4859" y="739"/>
                </a:lnTo>
                <a:lnTo>
                  <a:pt x="4863" y="741"/>
                </a:lnTo>
                <a:lnTo>
                  <a:pt x="4870" y="744"/>
                </a:lnTo>
                <a:lnTo>
                  <a:pt x="4873" y="748"/>
                </a:lnTo>
                <a:lnTo>
                  <a:pt x="4887" y="746"/>
                </a:lnTo>
                <a:lnTo>
                  <a:pt x="4903" y="743"/>
                </a:lnTo>
                <a:lnTo>
                  <a:pt x="4904" y="740"/>
                </a:lnTo>
                <a:lnTo>
                  <a:pt x="4906" y="738"/>
                </a:lnTo>
                <a:lnTo>
                  <a:pt x="4909" y="736"/>
                </a:lnTo>
                <a:lnTo>
                  <a:pt x="4912" y="734"/>
                </a:lnTo>
                <a:lnTo>
                  <a:pt x="4920" y="731"/>
                </a:lnTo>
                <a:lnTo>
                  <a:pt x="4930" y="729"/>
                </a:lnTo>
                <a:lnTo>
                  <a:pt x="4941" y="727"/>
                </a:lnTo>
                <a:lnTo>
                  <a:pt x="4954" y="726"/>
                </a:lnTo>
                <a:lnTo>
                  <a:pt x="4966" y="727"/>
                </a:lnTo>
                <a:lnTo>
                  <a:pt x="4980" y="729"/>
                </a:lnTo>
                <a:lnTo>
                  <a:pt x="5008" y="732"/>
                </a:lnTo>
                <a:lnTo>
                  <a:pt x="5034" y="735"/>
                </a:lnTo>
                <a:lnTo>
                  <a:pt x="5056" y="738"/>
                </a:lnTo>
                <a:lnTo>
                  <a:pt x="5070" y="739"/>
                </a:lnTo>
                <a:lnTo>
                  <a:pt x="5076" y="734"/>
                </a:lnTo>
                <a:lnTo>
                  <a:pt x="5079" y="729"/>
                </a:lnTo>
                <a:lnTo>
                  <a:pt x="5080" y="724"/>
                </a:lnTo>
                <a:lnTo>
                  <a:pt x="5080" y="721"/>
                </a:lnTo>
                <a:lnTo>
                  <a:pt x="5078" y="719"/>
                </a:lnTo>
                <a:lnTo>
                  <a:pt x="5075" y="717"/>
                </a:lnTo>
                <a:lnTo>
                  <a:pt x="5070" y="715"/>
                </a:lnTo>
                <a:lnTo>
                  <a:pt x="5065" y="714"/>
                </a:lnTo>
                <a:lnTo>
                  <a:pt x="5040" y="713"/>
                </a:lnTo>
                <a:lnTo>
                  <a:pt x="5017" y="713"/>
                </a:lnTo>
                <a:close/>
                <a:moveTo>
                  <a:pt x="4911" y="491"/>
                </a:moveTo>
                <a:lnTo>
                  <a:pt x="4915" y="491"/>
                </a:lnTo>
                <a:lnTo>
                  <a:pt x="4919" y="490"/>
                </a:lnTo>
                <a:lnTo>
                  <a:pt x="4922" y="489"/>
                </a:lnTo>
                <a:lnTo>
                  <a:pt x="4924" y="488"/>
                </a:lnTo>
                <a:lnTo>
                  <a:pt x="4925" y="486"/>
                </a:lnTo>
                <a:lnTo>
                  <a:pt x="4926" y="485"/>
                </a:lnTo>
                <a:lnTo>
                  <a:pt x="4926" y="482"/>
                </a:lnTo>
                <a:lnTo>
                  <a:pt x="4926" y="480"/>
                </a:lnTo>
                <a:lnTo>
                  <a:pt x="4924" y="474"/>
                </a:lnTo>
                <a:lnTo>
                  <a:pt x="4920" y="468"/>
                </a:lnTo>
                <a:lnTo>
                  <a:pt x="4914" y="462"/>
                </a:lnTo>
                <a:lnTo>
                  <a:pt x="4907" y="455"/>
                </a:lnTo>
                <a:lnTo>
                  <a:pt x="4899" y="448"/>
                </a:lnTo>
                <a:lnTo>
                  <a:pt x="4891" y="442"/>
                </a:lnTo>
                <a:lnTo>
                  <a:pt x="4882" y="436"/>
                </a:lnTo>
                <a:lnTo>
                  <a:pt x="4873" y="432"/>
                </a:lnTo>
                <a:lnTo>
                  <a:pt x="4864" y="428"/>
                </a:lnTo>
                <a:lnTo>
                  <a:pt x="4856" y="426"/>
                </a:lnTo>
                <a:lnTo>
                  <a:pt x="4848" y="425"/>
                </a:lnTo>
                <a:lnTo>
                  <a:pt x="4841" y="425"/>
                </a:lnTo>
                <a:lnTo>
                  <a:pt x="4842" y="431"/>
                </a:lnTo>
                <a:lnTo>
                  <a:pt x="4844" y="438"/>
                </a:lnTo>
                <a:lnTo>
                  <a:pt x="4848" y="443"/>
                </a:lnTo>
                <a:lnTo>
                  <a:pt x="4853" y="449"/>
                </a:lnTo>
                <a:lnTo>
                  <a:pt x="4863" y="460"/>
                </a:lnTo>
                <a:lnTo>
                  <a:pt x="4876" y="468"/>
                </a:lnTo>
                <a:lnTo>
                  <a:pt x="4900" y="483"/>
                </a:lnTo>
                <a:lnTo>
                  <a:pt x="4911" y="491"/>
                </a:lnTo>
                <a:close/>
                <a:moveTo>
                  <a:pt x="5285" y="2367"/>
                </a:moveTo>
                <a:lnTo>
                  <a:pt x="5281" y="2366"/>
                </a:lnTo>
                <a:lnTo>
                  <a:pt x="5277" y="2364"/>
                </a:lnTo>
                <a:lnTo>
                  <a:pt x="5272" y="2364"/>
                </a:lnTo>
                <a:lnTo>
                  <a:pt x="5267" y="2364"/>
                </a:lnTo>
                <a:lnTo>
                  <a:pt x="5263" y="2365"/>
                </a:lnTo>
                <a:lnTo>
                  <a:pt x="5260" y="2366"/>
                </a:lnTo>
                <a:lnTo>
                  <a:pt x="5256" y="2369"/>
                </a:lnTo>
                <a:lnTo>
                  <a:pt x="5252" y="2371"/>
                </a:lnTo>
                <a:lnTo>
                  <a:pt x="5244" y="2382"/>
                </a:lnTo>
                <a:lnTo>
                  <a:pt x="5238" y="2391"/>
                </a:lnTo>
                <a:lnTo>
                  <a:pt x="5234" y="2400"/>
                </a:lnTo>
                <a:lnTo>
                  <a:pt x="5229" y="2408"/>
                </a:lnTo>
                <a:lnTo>
                  <a:pt x="5223" y="2424"/>
                </a:lnTo>
                <a:lnTo>
                  <a:pt x="5218" y="2439"/>
                </a:lnTo>
                <a:lnTo>
                  <a:pt x="5211" y="2454"/>
                </a:lnTo>
                <a:lnTo>
                  <a:pt x="5205" y="2471"/>
                </a:lnTo>
                <a:lnTo>
                  <a:pt x="5200" y="2487"/>
                </a:lnTo>
                <a:lnTo>
                  <a:pt x="5194" y="2503"/>
                </a:lnTo>
                <a:lnTo>
                  <a:pt x="5189" y="2511"/>
                </a:lnTo>
                <a:lnTo>
                  <a:pt x="5185" y="2520"/>
                </a:lnTo>
                <a:lnTo>
                  <a:pt x="5180" y="2528"/>
                </a:lnTo>
                <a:lnTo>
                  <a:pt x="5176" y="2537"/>
                </a:lnTo>
                <a:lnTo>
                  <a:pt x="5241" y="2537"/>
                </a:lnTo>
                <a:lnTo>
                  <a:pt x="5251" y="2500"/>
                </a:lnTo>
                <a:lnTo>
                  <a:pt x="5263" y="2464"/>
                </a:lnTo>
                <a:lnTo>
                  <a:pt x="5278" y="2427"/>
                </a:lnTo>
                <a:lnTo>
                  <a:pt x="5295" y="2389"/>
                </a:lnTo>
                <a:lnTo>
                  <a:pt x="5295" y="2386"/>
                </a:lnTo>
                <a:lnTo>
                  <a:pt x="5295" y="2383"/>
                </a:lnTo>
                <a:lnTo>
                  <a:pt x="5295" y="2380"/>
                </a:lnTo>
                <a:lnTo>
                  <a:pt x="5293" y="2376"/>
                </a:lnTo>
                <a:lnTo>
                  <a:pt x="5291" y="2373"/>
                </a:lnTo>
                <a:lnTo>
                  <a:pt x="5290" y="2370"/>
                </a:lnTo>
                <a:lnTo>
                  <a:pt x="5288" y="2368"/>
                </a:lnTo>
                <a:lnTo>
                  <a:pt x="5285" y="2367"/>
                </a:lnTo>
                <a:close/>
                <a:moveTo>
                  <a:pt x="5281" y="491"/>
                </a:moveTo>
                <a:lnTo>
                  <a:pt x="5288" y="490"/>
                </a:lnTo>
                <a:lnTo>
                  <a:pt x="5297" y="488"/>
                </a:lnTo>
                <a:lnTo>
                  <a:pt x="5305" y="485"/>
                </a:lnTo>
                <a:lnTo>
                  <a:pt x="5316" y="480"/>
                </a:lnTo>
                <a:lnTo>
                  <a:pt x="5325" y="474"/>
                </a:lnTo>
                <a:lnTo>
                  <a:pt x="5334" y="468"/>
                </a:lnTo>
                <a:lnTo>
                  <a:pt x="5343" y="462"/>
                </a:lnTo>
                <a:lnTo>
                  <a:pt x="5351" y="455"/>
                </a:lnTo>
                <a:lnTo>
                  <a:pt x="5358" y="449"/>
                </a:lnTo>
                <a:lnTo>
                  <a:pt x="5362" y="443"/>
                </a:lnTo>
                <a:lnTo>
                  <a:pt x="5364" y="441"/>
                </a:lnTo>
                <a:lnTo>
                  <a:pt x="5365" y="438"/>
                </a:lnTo>
                <a:lnTo>
                  <a:pt x="5365" y="435"/>
                </a:lnTo>
                <a:lnTo>
                  <a:pt x="5365" y="433"/>
                </a:lnTo>
                <a:lnTo>
                  <a:pt x="5364" y="432"/>
                </a:lnTo>
                <a:lnTo>
                  <a:pt x="5362" y="431"/>
                </a:lnTo>
                <a:lnTo>
                  <a:pt x="5359" y="430"/>
                </a:lnTo>
                <a:lnTo>
                  <a:pt x="5356" y="429"/>
                </a:lnTo>
                <a:lnTo>
                  <a:pt x="5346" y="429"/>
                </a:lnTo>
                <a:lnTo>
                  <a:pt x="5331" y="431"/>
                </a:lnTo>
                <a:lnTo>
                  <a:pt x="5331" y="434"/>
                </a:lnTo>
                <a:lnTo>
                  <a:pt x="5329" y="438"/>
                </a:lnTo>
                <a:lnTo>
                  <a:pt x="5326" y="440"/>
                </a:lnTo>
                <a:lnTo>
                  <a:pt x="5323" y="442"/>
                </a:lnTo>
                <a:lnTo>
                  <a:pt x="5313" y="447"/>
                </a:lnTo>
                <a:lnTo>
                  <a:pt x="5303" y="452"/>
                </a:lnTo>
                <a:lnTo>
                  <a:pt x="5292" y="459"/>
                </a:lnTo>
                <a:lnTo>
                  <a:pt x="5283" y="465"/>
                </a:lnTo>
                <a:lnTo>
                  <a:pt x="5280" y="469"/>
                </a:lnTo>
                <a:lnTo>
                  <a:pt x="5277" y="473"/>
                </a:lnTo>
                <a:lnTo>
                  <a:pt x="5275" y="479"/>
                </a:lnTo>
                <a:lnTo>
                  <a:pt x="5275" y="484"/>
                </a:lnTo>
                <a:lnTo>
                  <a:pt x="5277" y="485"/>
                </a:lnTo>
                <a:lnTo>
                  <a:pt x="5279" y="487"/>
                </a:lnTo>
                <a:lnTo>
                  <a:pt x="5280" y="489"/>
                </a:lnTo>
                <a:lnTo>
                  <a:pt x="5281" y="491"/>
                </a:lnTo>
                <a:close/>
                <a:moveTo>
                  <a:pt x="8803" y="0"/>
                </a:moveTo>
                <a:lnTo>
                  <a:pt x="7509" y="2537"/>
                </a:lnTo>
                <a:lnTo>
                  <a:pt x="8358" y="2537"/>
                </a:lnTo>
                <a:lnTo>
                  <a:pt x="9651" y="0"/>
                </a:lnTo>
                <a:lnTo>
                  <a:pt x="8803" y="0"/>
                </a:lnTo>
                <a:close/>
                <a:moveTo>
                  <a:pt x="4471" y="0"/>
                </a:moveTo>
                <a:lnTo>
                  <a:pt x="4428" y="1"/>
                </a:lnTo>
                <a:lnTo>
                  <a:pt x="4384" y="4"/>
                </a:lnTo>
                <a:lnTo>
                  <a:pt x="4340" y="9"/>
                </a:lnTo>
                <a:lnTo>
                  <a:pt x="4294" y="17"/>
                </a:lnTo>
                <a:lnTo>
                  <a:pt x="4250" y="26"/>
                </a:lnTo>
                <a:lnTo>
                  <a:pt x="4204" y="38"/>
                </a:lnTo>
                <a:lnTo>
                  <a:pt x="4159" y="52"/>
                </a:lnTo>
                <a:lnTo>
                  <a:pt x="4113" y="66"/>
                </a:lnTo>
                <a:lnTo>
                  <a:pt x="4067" y="83"/>
                </a:lnTo>
                <a:lnTo>
                  <a:pt x="4022" y="102"/>
                </a:lnTo>
                <a:lnTo>
                  <a:pt x="3977" y="123"/>
                </a:lnTo>
                <a:lnTo>
                  <a:pt x="3931" y="144"/>
                </a:lnTo>
                <a:lnTo>
                  <a:pt x="3886" y="169"/>
                </a:lnTo>
                <a:lnTo>
                  <a:pt x="3842" y="194"/>
                </a:lnTo>
                <a:lnTo>
                  <a:pt x="3798" y="220"/>
                </a:lnTo>
                <a:lnTo>
                  <a:pt x="3755" y="249"/>
                </a:lnTo>
                <a:lnTo>
                  <a:pt x="3713" y="277"/>
                </a:lnTo>
                <a:lnTo>
                  <a:pt x="3671" y="309"/>
                </a:lnTo>
                <a:lnTo>
                  <a:pt x="3629" y="341"/>
                </a:lnTo>
                <a:lnTo>
                  <a:pt x="3589" y="373"/>
                </a:lnTo>
                <a:lnTo>
                  <a:pt x="3550" y="408"/>
                </a:lnTo>
                <a:lnTo>
                  <a:pt x="3512" y="444"/>
                </a:lnTo>
                <a:lnTo>
                  <a:pt x="3474" y="480"/>
                </a:lnTo>
                <a:lnTo>
                  <a:pt x="3438" y="518"/>
                </a:lnTo>
                <a:lnTo>
                  <a:pt x="3403" y="556"/>
                </a:lnTo>
                <a:lnTo>
                  <a:pt x="3371" y="595"/>
                </a:lnTo>
                <a:lnTo>
                  <a:pt x="3339" y="635"/>
                </a:lnTo>
                <a:lnTo>
                  <a:pt x="3309" y="676"/>
                </a:lnTo>
                <a:lnTo>
                  <a:pt x="3280" y="717"/>
                </a:lnTo>
                <a:lnTo>
                  <a:pt x="3253" y="759"/>
                </a:lnTo>
                <a:lnTo>
                  <a:pt x="3228" y="802"/>
                </a:lnTo>
                <a:lnTo>
                  <a:pt x="3205" y="846"/>
                </a:lnTo>
                <a:lnTo>
                  <a:pt x="2343" y="2537"/>
                </a:lnTo>
                <a:lnTo>
                  <a:pt x="4520" y="2537"/>
                </a:lnTo>
                <a:lnTo>
                  <a:pt x="4524" y="2518"/>
                </a:lnTo>
                <a:lnTo>
                  <a:pt x="4526" y="2502"/>
                </a:lnTo>
                <a:lnTo>
                  <a:pt x="4528" y="2490"/>
                </a:lnTo>
                <a:lnTo>
                  <a:pt x="4529" y="2482"/>
                </a:lnTo>
                <a:lnTo>
                  <a:pt x="4523" y="2480"/>
                </a:lnTo>
                <a:lnTo>
                  <a:pt x="4517" y="2478"/>
                </a:lnTo>
                <a:lnTo>
                  <a:pt x="4512" y="2473"/>
                </a:lnTo>
                <a:lnTo>
                  <a:pt x="4508" y="2469"/>
                </a:lnTo>
                <a:lnTo>
                  <a:pt x="4499" y="2459"/>
                </a:lnTo>
                <a:lnTo>
                  <a:pt x="4493" y="2449"/>
                </a:lnTo>
                <a:lnTo>
                  <a:pt x="4486" y="2435"/>
                </a:lnTo>
                <a:lnTo>
                  <a:pt x="4479" y="2423"/>
                </a:lnTo>
                <a:lnTo>
                  <a:pt x="4474" y="2409"/>
                </a:lnTo>
                <a:lnTo>
                  <a:pt x="4469" y="2395"/>
                </a:lnTo>
                <a:lnTo>
                  <a:pt x="4466" y="2391"/>
                </a:lnTo>
                <a:lnTo>
                  <a:pt x="4465" y="2387"/>
                </a:lnTo>
                <a:lnTo>
                  <a:pt x="4466" y="2383"/>
                </a:lnTo>
                <a:lnTo>
                  <a:pt x="4469" y="2378"/>
                </a:lnTo>
                <a:lnTo>
                  <a:pt x="4485" y="2344"/>
                </a:lnTo>
                <a:lnTo>
                  <a:pt x="4496" y="2327"/>
                </a:lnTo>
                <a:lnTo>
                  <a:pt x="4509" y="2311"/>
                </a:lnTo>
                <a:lnTo>
                  <a:pt x="4521" y="2296"/>
                </a:lnTo>
                <a:lnTo>
                  <a:pt x="4534" y="2281"/>
                </a:lnTo>
                <a:lnTo>
                  <a:pt x="4535" y="2276"/>
                </a:lnTo>
                <a:lnTo>
                  <a:pt x="4536" y="2270"/>
                </a:lnTo>
                <a:lnTo>
                  <a:pt x="4535" y="2264"/>
                </a:lnTo>
                <a:lnTo>
                  <a:pt x="4534" y="2258"/>
                </a:lnTo>
                <a:lnTo>
                  <a:pt x="4533" y="2255"/>
                </a:lnTo>
                <a:lnTo>
                  <a:pt x="4532" y="2253"/>
                </a:lnTo>
                <a:lnTo>
                  <a:pt x="4531" y="2250"/>
                </a:lnTo>
                <a:lnTo>
                  <a:pt x="4528" y="2246"/>
                </a:lnTo>
                <a:lnTo>
                  <a:pt x="4521" y="2239"/>
                </a:lnTo>
                <a:lnTo>
                  <a:pt x="4512" y="2231"/>
                </a:lnTo>
                <a:lnTo>
                  <a:pt x="4498" y="2218"/>
                </a:lnTo>
                <a:lnTo>
                  <a:pt x="4479" y="2204"/>
                </a:lnTo>
                <a:lnTo>
                  <a:pt x="4465" y="2195"/>
                </a:lnTo>
                <a:lnTo>
                  <a:pt x="4451" y="2187"/>
                </a:lnTo>
                <a:lnTo>
                  <a:pt x="4422" y="2174"/>
                </a:lnTo>
                <a:lnTo>
                  <a:pt x="4392" y="2161"/>
                </a:lnTo>
                <a:lnTo>
                  <a:pt x="4364" y="2150"/>
                </a:lnTo>
                <a:lnTo>
                  <a:pt x="4334" y="2137"/>
                </a:lnTo>
                <a:lnTo>
                  <a:pt x="4318" y="2129"/>
                </a:lnTo>
                <a:lnTo>
                  <a:pt x="4305" y="2121"/>
                </a:lnTo>
                <a:lnTo>
                  <a:pt x="4291" y="2115"/>
                </a:lnTo>
                <a:lnTo>
                  <a:pt x="4277" y="2107"/>
                </a:lnTo>
                <a:lnTo>
                  <a:pt x="4260" y="2097"/>
                </a:lnTo>
                <a:lnTo>
                  <a:pt x="4238" y="2084"/>
                </a:lnTo>
                <a:lnTo>
                  <a:pt x="4208" y="2066"/>
                </a:lnTo>
                <a:lnTo>
                  <a:pt x="4169" y="2044"/>
                </a:lnTo>
                <a:lnTo>
                  <a:pt x="4154" y="2038"/>
                </a:lnTo>
                <a:lnTo>
                  <a:pt x="4140" y="2033"/>
                </a:lnTo>
                <a:lnTo>
                  <a:pt x="4102" y="2012"/>
                </a:lnTo>
                <a:lnTo>
                  <a:pt x="4071" y="1997"/>
                </a:lnTo>
                <a:lnTo>
                  <a:pt x="4046" y="1983"/>
                </a:lnTo>
                <a:lnTo>
                  <a:pt x="4022" y="1969"/>
                </a:lnTo>
                <a:lnTo>
                  <a:pt x="4010" y="1958"/>
                </a:lnTo>
                <a:lnTo>
                  <a:pt x="4000" y="1946"/>
                </a:lnTo>
                <a:lnTo>
                  <a:pt x="3991" y="1937"/>
                </a:lnTo>
                <a:lnTo>
                  <a:pt x="3985" y="1926"/>
                </a:lnTo>
                <a:lnTo>
                  <a:pt x="3981" y="1916"/>
                </a:lnTo>
                <a:lnTo>
                  <a:pt x="3978" y="1903"/>
                </a:lnTo>
                <a:lnTo>
                  <a:pt x="3976" y="1889"/>
                </a:lnTo>
                <a:lnTo>
                  <a:pt x="3976" y="1874"/>
                </a:lnTo>
                <a:lnTo>
                  <a:pt x="3979" y="1864"/>
                </a:lnTo>
                <a:lnTo>
                  <a:pt x="3985" y="1849"/>
                </a:lnTo>
                <a:lnTo>
                  <a:pt x="4001" y="1816"/>
                </a:lnTo>
                <a:lnTo>
                  <a:pt x="4030" y="1752"/>
                </a:lnTo>
                <a:lnTo>
                  <a:pt x="4043" y="1730"/>
                </a:lnTo>
                <a:lnTo>
                  <a:pt x="4056" y="1708"/>
                </a:lnTo>
                <a:lnTo>
                  <a:pt x="4068" y="1686"/>
                </a:lnTo>
                <a:lnTo>
                  <a:pt x="4081" y="1665"/>
                </a:lnTo>
                <a:lnTo>
                  <a:pt x="4102" y="1635"/>
                </a:lnTo>
                <a:lnTo>
                  <a:pt x="4124" y="1606"/>
                </a:lnTo>
                <a:lnTo>
                  <a:pt x="4145" y="1576"/>
                </a:lnTo>
                <a:lnTo>
                  <a:pt x="4166" y="1547"/>
                </a:lnTo>
                <a:lnTo>
                  <a:pt x="4169" y="1544"/>
                </a:lnTo>
                <a:lnTo>
                  <a:pt x="4174" y="1538"/>
                </a:lnTo>
                <a:lnTo>
                  <a:pt x="4183" y="1528"/>
                </a:lnTo>
                <a:lnTo>
                  <a:pt x="4194" y="1513"/>
                </a:lnTo>
                <a:lnTo>
                  <a:pt x="4212" y="1493"/>
                </a:lnTo>
                <a:lnTo>
                  <a:pt x="4235" y="1466"/>
                </a:lnTo>
                <a:lnTo>
                  <a:pt x="4265" y="1431"/>
                </a:lnTo>
                <a:lnTo>
                  <a:pt x="4304" y="1386"/>
                </a:lnTo>
                <a:lnTo>
                  <a:pt x="4323" y="1366"/>
                </a:lnTo>
                <a:lnTo>
                  <a:pt x="4342" y="1346"/>
                </a:lnTo>
                <a:lnTo>
                  <a:pt x="4361" y="1326"/>
                </a:lnTo>
                <a:lnTo>
                  <a:pt x="4381" y="1306"/>
                </a:lnTo>
                <a:lnTo>
                  <a:pt x="4384" y="1302"/>
                </a:lnTo>
                <a:lnTo>
                  <a:pt x="4386" y="1298"/>
                </a:lnTo>
                <a:lnTo>
                  <a:pt x="4387" y="1294"/>
                </a:lnTo>
                <a:lnTo>
                  <a:pt x="4388" y="1289"/>
                </a:lnTo>
                <a:lnTo>
                  <a:pt x="4388" y="1212"/>
                </a:lnTo>
                <a:lnTo>
                  <a:pt x="4379" y="1197"/>
                </a:lnTo>
                <a:lnTo>
                  <a:pt x="4373" y="1182"/>
                </a:lnTo>
                <a:lnTo>
                  <a:pt x="4373" y="1169"/>
                </a:lnTo>
                <a:lnTo>
                  <a:pt x="4374" y="1159"/>
                </a:lnTo>
                <a:lnTo>
                  <a:pt x="4377" y="1151"/>
                </a:lnTo>
                <a:lnTo>
                  <a:pt x="4382" y="1145"/>
                </a:lnTo>
                <a:lnTo>
                  <a:pt x="4387" y="1140"/>
                </a:lnTo>
                <a:lnTo>
                  <a:pt x="4394" y="1134"/>
                </a:lnTo>
                <a:lnTo>
                  <a:pt x="4405" y="1128"/>
                </a:lnTo>
                <a:lnTo>
                  <a:pt x="4416" y="1121"/>
                </a:lnTo>
                <a:lnTo>
                  <a:pt x="4433" y="1118"/>
                </a:lnTo>
                <a:lnTo>
                  <a:pt x="4443" y="1115"/>
                </a:lnTo>
                <a:lnTo>
                  <a:pt x="4450" y="1112"/>
                </a:lnTo>
                <a:lnTo>
                  <a:pt x="4459" y="1109"/>
                </a:lnTo>
                <a:lnTo>
                  <a:pt x="4484" y="1108"/>
                </a:lnTo>
                <a:lnTo>
                  <a:pt x="4505" y="1107"/>
                </a:lnTo>
                <a:lnTo>
                  <a:pt x="4532" y="1106"/>
                </a:lnTo>
                <a:lnTo>
                  <a:pt x="4572" y="1106"/>
                </a:lnTo>
                <a:lnTo>
                  <a:pt x="4578" y="1108"/>
                </a:lnTo>
                <a:lnTo>
                  <a:pt x="4582" y="1109"/>
                </a:lnTo>
                <a:lnTo>
                  <a:pt x="4589" y="1113"/>
                </a:lnTo>
                <a:lnTo>
                  <a:pt x="4598" y="1119"/>
                </a:lnTo>
                <a:lnTo>
                  <a:pt x="4607" y="1120"/>
                </a:lnTo>
                <a:lnTo>
                  <a:pt x="4615" y="1121"/>
                </a:lnTo>
                <a:lnTo>
                  <a:pt x="4623" y="1126"/>
                </a:lnTo>
                <a:lnTo>
                  <a:pt x="4630" y="1130"/>
                </a:lnTo>
                <a:lnTo>
                  <a:pt x="4637" y="1141"/>
                </a:lnTo>
                <a:lnTo>
                  <a:pt x="4641" y="1147"/>
                </a:lnTo>
                <a:lnTo>
                  <a:pt x="4647" y="1151"/>
                </a:lnTo>
                <a:lnTo>
                  <a:pt x="4653" y="1158"/>
                </a:lnTo>
                <a:lnTo>
                  <a:pt x="4659" y="1157"/>
                </a:lnTo>
                <a:lnTo>
                  <a:pt x="4666" y="1156"/>
                </a:lnTo>
                <a:lnTo>
                  <a:pt x="4676" y="1154"/>
                </a:lnTo>
                <a:lnTo>
                  <a:pt x="4692" y="1154"/>
                </a:lnTo>
                <a:lnTo>
                  <a:pt x="4696" y="1147"/>
                </a:lnTo>
                <a:lnTo>
                  <a:pt x="4698" y="1141"/>
                </a:lnTo>
                <a:lnTo>
                  <a:pt x="4698" y="1120"/>
                </a:lnTo>
                <a:lnTo>
                  <a:pt x="4693" y="1110"/>
                </a:lnTo>
                <a:lnTo>
                  <a:pt x="4688" y="1102"/>
                </a:lnTo>
                <a:lnTo>
                  <a:pt x="4686" y="1093"/>
                </a:lnTo>
                <a:lnTo>
                  <a:pt x="4684" y="1086"/>
                </a:lnTo>
                <a:lnTo>
                  <a:pt x="4693" y="1074"/>
                </a:lnTo>
                <a:lnTo>
                  <a:pt x="4698" y="1068"/>
                </a:lnTo>
                <a:lnTo>
                  <a:pt x="4704" y="1063"/>
                </a:lnTo>
                <a:lnTo>
                  <a:pt x="4713" y="1055"/>
                </a:lnTo>
                <a:lnTo>
                  <a:pt x="4737" y="1055"/>
                </a:lnTo>
                <a:lnTo>
                  <a:pt x="4752" y="1071"/>
                </a:lnTo>
                <a:lnTo>
                  <a:pt x="4767" y="1086"/>
                </a:lnTo>
                <a:lnTo>
                  <a:pt x="4767" y="1092"/>
                </a:lnTo>
                <a:lnTo>
                  <a:pt x="4758" y="1105"/>
                </a:lnTo>
                <a:lnTo>
                  <a:pt x="4751" y="1118"/>
                </a:lnTo>
                <a:lnTo>
                  <a:pt x="4751" y="1147"/>
                </a:lnTo>
                <a:lnTo>
                  <a:pt x="4753" y="1153"/>
                </a:lnTo>
                <a:lnTo>
                  <a:pt x="4755" y="1157"/>
                </a:lnTo>
                <a:lnTo>
                  <a:pt x="4756" y="1159"/>
                </a:lnTo>
                <a:lnTo>
                  <a:pt x="4759" y="1162"/>
                </a:lnTo>
                <a:lnTo>
                  <a:pt x="4823" y="1158"/>
                </a:lnTo>
                <a:lnTo>
                  <a:pt x="4886" y="1154"/>
                </a:lnTo>
                <a:lnTo>
                  <a:pt x="4948" y="1152"/>
                </a:lnTo>
                <a:lnTo>
                  <a:pt x="5009" y="1150"/>
                </a:lnTo>
                <a:lnTo>
                  <a:pt x="5069" y="1149"/>
                </a:lnTo>
                <a:lnTo>
                  <a:pt x="5128" y="1148"/>
                </a:lnTo>
                <a:lnTo>
                  <a:pt x="5187" y="1149"/>
                </a:lnTo>
                <a:lnTo>
                  <a:pt x="5245" y="1151"/>
                </a:lnTo>
                <a:lnTo>
                  <a:pt x="5303" y="1153"/>
                </a:lnTo>
                <a:lnTo>
                  <a:pt x="5361" y="1158"/>
                </a:lnTo>
                <a:lnTo>
                  <a:pt x="5419" y="1163"/>
                </a:lnTo>
                <a:lnTo>
                  <a:pt x="5476" y="1169"/>
                </a:lnTo>
                <a:lnTo>
                  <a:pt x="5534" y="1177"/>
                </a:lnTo>
                <a:lnTo>
                  <a:pt x="5593" y="1186"/>
                </a:lnTo>
                <a:lnTo>
                  <a:pt x="5652" y="1198"/>
                </a:lnTo>
                <a:lnTo>
                  <a:pt x="5712" y="1210"/>
                </a:lnTo>
                <a:lnTo>
                  <a:pt x="5746" y="1219"/>
                </a:lnTo>
                <a:lnTo>
                  <a:pt x="5779" y="1228"/>
                </a:lnTo>
                <a:lnTo>
                  <a:pt x="5812" y="1238"/>
                </a:lnTo>
                <a:lnTo>
                  <a:pt x="5845" y="1249"/>
                </a:lnTo>
                <a:lnTo>
                  <a:pt x="5876" y="1262"/>
                </a:lnTo>
                <a:lnTo>
                  <a:pt x="5908" y="1275"/>
                </a:lnTo>
                <a:lnTo>
                  <a:pt x="5938" y="1289"/>
                </a:lnTo>
                <a:lnTo>
                  <a:pt x="5969" y="1305"/>
                </a:lnTo>
                <a:lnTo>
                  <a:pt x="5998" y="1321"/>
                </a:lnTo>
                <a:lnTo>
                  <a:pt x="6027" y="1339"/>
                </a:lnTo>
                <a:lnTo>
                  <a:pt x="6055" y="1358"/>
                </a:lnTo>
                <a:lnTo>
                  <a:pt x="6082" y="1379"/>
                </a:lnTo>
                <a:lnTo>
                  <a:pt x="6110" y="1400"/>
                </a:lnTo>
                <a:lnTo>
                  <a:pt x="6136" y="1423"/>
                </a:lnTo>
                <a:lnTo>
                  <a:pt x="6162" y="1448"/>
                </a:lnTo>
                <a:lnTo>
                  <a:pt x="6186" y="1473"/>
                </a:lnTo>
                <a:lnTo>
                  <a:pt x="6202" y="1490"/>
                </a:lnTo>
                <a:lnTo>
                  <a:pt x="6214" y="1506"/>
                </a:lnTo>
                <a:lnTo>
                  <a:pt x="6219" y="1514"/>
                </a:lnTo>
                <a:lnTo>
                  <a:pt x="6224" y="1522"/>
                </a:lnTo>
                <a:lnTo>
                  <a:pt x="6228" y="1531"/>
                </a:lnTo>
                <a:lnTo>
                  <a:pt x="6232" y="1539"/>
                </a:lnTo>
                <a:lnTo>
                  <a:pt x="6235" y="1548"/>
                </a:lnTo>
                <a:lnTo>
                  <a:pt x="6237" y="1557"/>
                </a:lnTo>
                <a:lnTo>
                  <a:pt x="6239" y="1567"/>
                </a:lnTo>
                <a:lnTo>
                  <a:pt x="6241" y="1576"/>
                </a:lnTo>
                <a:lnTo>
                  <a:pt x="6243" y="1597"/>
                </a:lnTo>
                <a:lnTo>
                  <a:pt x="6243" y="1620"/>
                </a:lnTo>
                <a:lnTo>
                  <a:pt x="6243" y="1623"/>
                </a:lnTo>
                <a:lnTo>
                  <a:pt x="6242" y="1624"/>
                </a:lnTo>
                <a:lnTo>
                  <a:pt x="6240" y="1625"/>
                </a:lnTo>
                <a:lnTo>
                  <a:pt x="6238" y="1626"/>
                </a:lnTo>
                <a:lnTo>
                  <a:pt x="6233" y="1626"/>
                </a:lnTo>
                <a:lnTo>
                  <a:pt x="6225" y="1624"/>
                </a:lnTo>
                <a:lnTo>
                  <a:pt x="6217" y="1620"/>
                </a:lnTo>
                <a:lnTo>
                  <a:pt x="6207" y="1615"/>
                </a:lnTo>
                <a:lnTo>
                  <a:pt x="6197" y="1608"/>
                </a:lnTo>
                <a:lnTo>
                  <a:pt x="6186" y="1599"/>
                </a:lnTo>
                <a:lnTo>
                  <a:pt x="6159" y="1574"/>
                </a:lnTo>
                <a:lnTo>
                  <a:pt x="6131" y="1550"/>
                </a:lnTo>
                <a:lnTo>
                  <a:pt x="6103" y="1526"/>
                </a:lnTo>
                <a:lnTo>
                  <a:pt x="6075" y="1503"/>
                </a:lnTo>
                <a:lnTo>
                  <a:pt x="6045" y="1482"/>
                </a:lnTo>
                <a:lnTo>
                  <a:pt x="6017" y="1462"/>
                </a:lnTo>
                <a:lnTo>
                  <a:pt x="5988" y="1442"/>
                </a:lnTo>
                <a:lnTo>
                  <a:pt x="5957" y="1424"/>
                </a:lnTo>
                <a:lnTo>
                  <a:pt x="5927" y="1406"/>
                </a:lnTo>
                <a:lnTo>
                  <a:pt x="5895" y="1390"/>
                </a:lnTo>
                <a:lnTo>
                  <a:pt x="5864" y="1374"/>
                </a:lnTo>
                <a:lnTo>
                  <a:pt x="5830" y="1359"/>
                </a:lnTo>
                <a:lnTo>
                  <a:pt x="5796" y="1344"/>
                </a:lnTo>
                <a:lnTo>
                  <a:pt x="5760" y="1332"/>
                </a:lnTo>
                <a:lnTo>
                  <a:pt x="5725" y="1318"/>
                </a:lnTo>
                <a:lnTo>
                  <a:pt x="5687" y="1306"/>
                </a:lnTo>
                <a:lnTo>
                  <a:pt x="5624" y="1293"/>
                </a:lnTo>
                <a:lnTo>
                  <a:pt x="5563" y="1281"/>
                </a:lnTo>
                <a:lnTo>
                  <a:pt x="5503" y="1273"/>
                </a:lnTo>
                <a:lnTo>
                  <a:pt x="5446" y="1264"/>
                </a:lnTo>
                <a:lnTo>
                  <a:pt x="5389" y="1259"/>
                </a:lnTo>
                <a:lnTo>
                  <a:pt x="5333" y="1255"/>
                </a:lnTo>
                <a:lnTo>
                  <a:pt x="5279" y="1251"/>
                </a:lnTo>
                <a:lnTo>
                  <a:pt x="5223" y="1249"/>
                </a:lnTo>
                <a:lnTo>
                  <a:pt x="5168" y="1249"/>
                </a:lnTo>
                <a:lnTo>
                  <a:pt x="5114" y="1249"/>
                </a:lnTo>
                <a:lnTo>
                  <a:pt x="5057" y="1251"/>
                </a:lnTo>
                <a:lnTo>
                  <a:pt x="5000" y="1254"/>
                </a:lnTo>
                <a:lnTo>
                  <a:pt x="4942" y="1257"/>
                </a:lnTo>
                <a:lnTo>
                  <a:pt x="4882" y="1260"/>
                </a:lnTo>
                <a:lnTo>
                  <a:pt x="4820" y="1264"/>
                </a:lnTo>
                <a:lnTo>
                  <a:pt x="4755" y="1269"/>
                </a:lnTo>
                <a:lnTo>
                  <a:pt x="4751" y="1273"/>
                </a:lnTo>
                <a:lnTo>
                  <a:pt x="4747" y="1276"/>
                </a:lnTo>
                <a:lnTo>
                  <a:pt x="4745" y="1288"/>
                </a:lnTo>
                <a:lnTo>
                  <a:pt x="4745" y="1301"/>
                </a:lnTo>
                <a:lnTo>
                  <a:pt x="4744" y="1314"/>
                </a:lnTo>
                <a:lnTo>
                  <a:pt x="4744" y="1326"/>
                </a:lnTo>
                <a:lnTo>
                  <a:pt x="4750" y="1338"/>
                </a:lnTo>
                <a:lnTo>
                  <a:pt x="4754" y="1348"/>
                </a:lnTo>
                <a:lnTo>
                  <a:pt x="4753" y="1358"/>
                </a:lnTo>
                <a:lnTo>
                  <a:pt x="4753" y="1367"/>
                </a:lnTo>
                <a:lnTo>
                  <a:pt x="4743" y="1376"/>
                </a:lnTo>
                <a:lnTo>
                  <a:pt x="4735" y="1383"/>
                </a:lnTo>
                <a:lnTo>
                  <a:pt x="4727" y="1391"/>
                </a:lnTo>
                <a:lnTo>
                  <a:pt x="4719" y="1399"/>
                </a:lnTo>
                <a:lnTo>
                  <a:pt x="4713" y="1398"/>
                </a:lnTo>
                <a:lnTo>
                  <a:pt x="4709" y="1398"/>
                </a:lnTo>
                <a:lnTo>
                  <a:pt x="4701" y="1390"/>
                </a:lnTo>
                <a:lnTo>
                  <a:pt x="4694" y="1381"/>
                </a:lnTo>
                <a:lnTo>
                  <a:pt x="4687" y="1373"/>
                </a:lnTo>
                <a:lnTo>
                  <a:pt x="4678" y="1365"/>
                </a:lnTo>
                <a:lnTo>
                  <a:pt x="4678" y="1358"/>
                </a:lnTo>
                <a:lnTo>
                  <a:pt x="4677" y="1352"/>
                </a:lnTo>
                <a:lnTo>
                  <a:pt x="4686" y="1338"/>
                </a:lnTo>
                <a:lnTo>
                  <a:pt x="4693" y="1323"/>
                </a:lnTo>
                <a:lnTo>
                  <a:pt x="4693" y="1313"/>
                </a:lnTo>
                <a:lnTo>
                  <a:pt x="4693" y="1301"/>
                </a:lnTo>
                <a:lnTo>
                  <a:pt x="4692" y="1290"/>
                </a:lnTo>
                <a:lnTo>
                  <a:pt x="4692" y="1279"/>
                </a:lnTo>
                <a:lnTo>
                  <a:pt x="4690" y="1277"/>
                </a:lnTo>
                <a:lnTo>
                  <a:pt x="4687" y="1274"/>
                </a:lnTo>
                <a:lnTo>
                  <a:pt x="4648" y="1274"/>
                </a:lnTo>
                <a:lnTo>
                  <a:pt x="4643" y="1276"/>
                </a:lnTo>
                <a:lnTo>
                  <a:pt x="4640" y="1278"/>
                </a:lnTo>
                <a:lnTo>
                  <a:pt x="4635" y="1285"/>
                </a:lnTo>
                <a:lnTo>
                  <a:pt x="4631" y="1293"/>
                </a:lnTo>
                <a:lnTo>
                  <a:pt x="4607" y="1317"/>
                </a:lnTo>
                <a:lnTo>
                  <a:pt x="4595" y="1323"/>
                </a:lnTo>
                <a:lnTo>
                  <a:pt x="4578" y="1328"/>
                </a:lnTo>
                <a:lnTo>
                  <a:pt x="4558" y="1335"/>
                </a:lnTo>
                <a:lnTo>
                  <a:pt x="4536" y="1343"/>
                </a:lnTo>
                <a:lnTo>
                  <a:pt x="4527" y="1350"/>
                </a:lnTo>
                <a:lnTo>
                  <a:pt x="4515" y="1360"/>
                </a:lnTo>
                <a:lnTo>
                  <a:pt x="4492" y="1383"/>
                </a:lnTo>
                <a:lnTo>
                  <a:pt x="4450" y="1427"/>
                </a:lnTo>
                <a:lnTo>
                  <a:pt x="4442" y="1438"/>
                </a:lnTo>
                <a:lnTo>
                  <a:pt x="4433" y="1449"/>
                </a:lnTo>
                <a:lnTo>
                  <a:pt x="4425" y="1459"/>
                </a:lnTo>
                <a:lnTo>
                  <a:pt x="4416" y="1470"/>
                </a:lnTo>
                <a:lnTo>
                  <a:pt x="4397" y="1500"/>
                </a:lnTo>
                <a:lnTo>
                  <a:pt x="4385" y="1521"/>
                </a:lnTo>
                <a:lnTo>
                  <a:pt x="4372" y="1544"/>
                </a:lnTo>
                <a:lnTo>
                  <a:pt x="4354" y="1576"/>
                </a:lnTo>
                <a:lnTo>
                  <a:pt x="4348" y="1592"/>
                </a:lnTo>
                <a:lnTo>
                  <a:pt x="4342" y="1607"/>
                </a:lnTo>
                <a:lnTo>
                  <a:pt x="4336" y="1622"/>
                </a:lnTo>
                <a:lnTo>
                  <a:pt x="4330" y="1636"/>
                </a:lnTo>
                <a:lnTo>
                  <a:pt x="4321" y="1669"/>
                </a:lnTo>
                <a:lnTo>
                  <a:pt x="4311" y="1702"/>
                </a:lnTo>
                <a:lnTo>
                  <a:pt x="4302" y="1733"/>
                </a:lnTo>
                <a:lnTo>
                  <a:pt x="4293" y="1766"/>
                </a:lnTo>
                <a:lnTo>
                  <a:pt x="4283" y="1784"/>
                </a:lnTo>
                <a:lnTo>
                  <a:pt x="4273" y="1803"/>
                </a:lnTo>
                <a:lnTo>
                  <a:pt x="4264" y="1822"/>
                </a:lnTo>
                <a:lnTo>
                  <a:pt x="4254" y="1840"/>
                </a:lnTo>
                <a:lnTo>
                  <a:pt x="4254" y="1845"/>
                </a:lnTo>
                <a:lnTo>
                  <a:pt x="4254" y="1849"/>
                </a:lnTo>
                <a:lnTo>
                  <a:pt x="4263" y="1856"/>
                </a:lnTo>
                <a:lnTo>
                  <a:pt x="4270" y="1861"/>
                </a:lnTo>
                <a:lnTo>
                  <a:pt x="4280" y="1866"/>
                </a:lnTo>
                <a:lnTo>
                  <a:pt x="4295" y="1875"/>
                </a:lnTo>
                <a:lnTo>
                  <a:pt x="4309" y="1879"/>
                </a:lnTo>
                <a:lnTo>
                  <a:pt x="4318" y="1881"/>
                </a:lnTo>
                <a:lnTo>
                  <a:pt x="4326" y="1883"/>
                </a:lnTo>
                <a:lnTo>
                  <a:pt x="4334" y="1887"/>
                </a:lnTo>
                <a:lnTo>
                  <a:pt x="4350" y="1890"/>
                </a:lnTo>
                <a:lnTo>
                  <a:pt x="4366" y="1894"/>
                </a:lnTo>
                <a:lnTo>
                  <a:pt x="4381" y="1897"/>
                </a:lnTo>
                <a:lnTo>
                  <a:pt x="4395" y="1899"/>
                </a:lnTo>
                <a:lnTo>
                  <a:pt x="4409" y="1904"/>
                </a:lnTo>
                <a:lnTo>
                  <a:pt x="4422" y="1908"/>
                </a:lnTo>
                <a:lnTo>
                  <a:pt x="4435" y="1914"/>
                </a:lnTo>
                <a:lnTo>
                  <a:pt x="4448" y="1918"/>
                </a:lnTo>
                <a:lnTo>
                  <a:pt x="4480" y="1933"/>
                </a:lnTo>
                <a:lnTo>
                  <a:pt x="4499" y="1942"/>
                </a:lnTo>
                <a:lnTo>
                  <a:pt x="4514" y="1949"/>
                </a:lnTo>
                <a:lnTo>
                  <a:pt x="4531" y="1959"/>
                </a:lnTo>
                <a:lnTo>
                  <a:pt x="4540" y="1963"/>
                </a:lnTo>
                <a:lnTo>
                  <a:pt x="4549" y="1966"/>
                </a:lnTo>
                <a:lnTo>
                  <a:pt x="4558" y="1969"/>
                </a:lnTo>
                <a:lnTo>
                  <a:pt x="4567" y="1974"/>
                </a:lnTo>
                <a:lnTo>
                  <a:pt x="4597" y="1978"/>
                </a:lnTo>
                <a:lnTo>
                  <a:pt x="4628" y="1983"/>
                </a:lnTo>
                <a:lnTo>
                  <a:pt x="4658" y="1987"/>
                </a:lnTo>
                <a:lnTo>
                  <a:pt x="4689" y="1992"/>
                </a:lnTo>
                <a:lnTo>
                  <a:pt x="4702" y="1995"/>
                </a:lnTo>
                <a:lnTo>
                  <a:pt x="4716" y="1999"/>
                </a:lnTo>
                <a:lnTo>
                  <a:pt x="4730" y="2002"/>
                </a:lnTo>
                <a:lnTo>
                  <a:pt x="4743" y="2004"/>
                </a:lnTo>
                <a:lnTo>
                  <a:pt x="4752" y="2005"/>
                </a:lnTo>
                <a:lnTo>
                  <a:pt x="4759" y="2005"/>
                </a:lnTo>
                <a:lnTo>
                  <a:pt x="4767" y="2005"/>
                </a:lnTo>
                <a:lnTo>
                  <a:pt x="4775" y="2004"/>
                </a:lnTo>
                <a:lnTo>
                  <a:pt x="4779" y="2000"/>
                </a:lnTo>
                <a:lnTo>
                  <a:pt x="4782" y="1997"/>
                </a:lnTo>
                <a:lnTo>
                  <a:pt x="4783" y="1993"/>
                </a:lnTo>
                <a:lnTo>
                  <a:pt x="4784" y="1988"/>
                </a:lnTo>
                <a:lnTo>
                  <a:pt x="4784" y="1933"/>
                </a:lnTo>
                <a:lnTo>
                  <a:pt x="4778" y="1923"/>
                </a:lnTo>
                <a:lnTo>
                  <a:pt x="4772" y="1917"/>
                </a:lnTo>
                <a:lnTo>
                  <a:pt x="4767" y="1914"/>
                </a:lnTo>
                <a:lnTo>
                  <a:pt x="4760" y="1911"/>
                </a:lnTo>
                <a:lnTo>
                  <a:pt x="4754" y="1911"/>
                </a:lnTo>
                <a:lnTo>
                  <a:pt x="4745" y="1913"/>
                </a:lnTo>
                <a:lnTo>
                  <a:pt x="4735" y="1915"/>
                </a:lnTo>
                <a:lnTo>
                  <a:pt x="4722" y="1918"/>
                </a:lnTo>
                <a:lnTo>
                  <a:pt x="4709" y="1919"/>
                </a:lnTo>
                <a:lnTo>
                  <a:pt x="4695" y="1918"/>
                </a:lnTo>
                <a:lnTo>
                  <a:pt x="4688" y="1915"/>
                </a:lnTo>
                <a:lnTo>
                  <a:pt x="4681" y="1913"/>
                </a:lnTo>
                <a:lnTo>
                  <a:pt x="4676" y="1909"/>
                </a:lnTo>
                <a:lnTo>
                  <a:pt x="4672" y="1905"/>
                </a:lnTo>
                <a:lnTo>
                  <a:pt x="4669" y="1902"/>
                </a:lnTo>
                <a:lnTo>
                  <a:pt x="4666" y="1898"/>
                </a:lnTo>
                <a:lnTo>
                  <a:pt x="4665" y="1893"/>
                </a:lnTo>
                <a:lnTo>
                  <a:pt x="4663" y="1888"/>
                </a:lnTo>
                <a:lnTo>
                  <a:pt x="4662" y="1878"/>
                </a:lnTo>
                <a:lnTo>
                  <a:pt x="4663" y="1867"/>
                </a:lnTo>
                <a:lnTo>
                  <a:pt x="4666" y="1856"/>
                </a:lnTo>
                <a:lnTo>
                  <a:pt x="4669" y="1843"/>
                </a:lnTo>
                <a:lnTo>
                  <a:pt x="4666" y="1840"/>
                </a:lnTo>
                <a:lnTo>
                  <a:pt x="4665" y="1837"/>
                </a:lnTo>
                <a:lnTo>
                  <a:pt x="4662" y="1833"/>
                </a:lnTo>
                <a:lnTo>
                  <a:pt x="4662" y="1830"/>
                </a:lnTo>
                <a:lnTo>
                  <a:pt x="4659" y="1808"/>
                </a:lnTo>
                <a:lnTo>
                  <a:pt x="4657" y="1793"/>
                </a:lnTo>
                <a:lnTo>
                  <a:pt x="4656" y="1779"/>
                </a:lnTo>
                <a:lnTo>
                  <a:pt x="4655" y="1758"/>
                </a:lnTo>
                <a:lnTo>
                  <a:pt x="4650" y="1754"/>
                </a:lnTo>
                <a:lnTo>
                  <a:pt x="4646" y="1752"/>
                </a:lnTo>
                <a:lnTo>
                  <a:pt x="4642" y="1751"/>
                </a:lnTo>
                <a:lnTo>
                  <a:pt x="4640" y="1749"/>
                </a:lnTo>
                <a:lnTo>
                  <a:pt x="4638" y="1746"/>
                </a:lnTo>
                <a:lnTo>
                  <a:pt x="4635" y="1742"/>
                </a:lnTo>
                <a:lnTo>
                  <a:pt x="4633" y="1735"/>
                </a:lnTo>
                <a:lnTo>
                  <a:pt x="4633" y="1729"/>
                </a:lnTo>
                <a:lnTo>
                  <a:pt x="4633" y="1723"/>
                </a:lnTo>
                <a:lnTo>
                  <a:pt x="4635" y="1716"/>
                </a:lnTo>
                <a:lnTo>
                  <a:pt x="4643" y="1701"/>
                </a:lnTo>
                <a:lnTo>
                  <a:pt x="4655" y="1681"/>
                </a:lnTo>
                <a:lnTo>
                  <a:pt x="4669" y="1658"/>
                </a:lnTo>
                <a:lnTo>
                  <a:pt x="4680" y="1636"/>
                </a:lnTo>
                <a:lnTo>
                  <a:pt x="4680" y="1586"/>
                </a:lnTo>
                <a:lnTo>
                  <a:pt x="4688" y="1571"/>
                </a:lnTo>
                <a:lnTo>
                  <a:pt x="4695" y="1555"/>
                </a:lnTo>
                <a:lnTo>
                  <a:pt x="4702" y="1540"/>
                </a:lnTo>
                <a:lnTo>
                  <a:pt x="4710" y="1526"/>
                </a:lnTo>
                <a:lnTo>
                  <a:pt x="4741" y="1482"/>
                </a:lnTo>
                <a:lnTo>
                  <a:pt x="4764" y="1452"/>
                </a:lnTo>
                <a:lnTo>
                  <a:pt x="4771" y="1445"/>
                </a:lnTo>
                <a:lnTo>
                  <a:pt x="4777" y="1439"/>
                </a:lnTo>
                <a:lnTo>
                  <a:pt x="4784" y="1434"/>
                </a:lnTo>
                <a:lnTo>
                  <a:pt x="4793" y="1429"/>
                </a:lnTo>
                <a:lnTo>
                  <a:pt x="4803" y="1423"/>
                </a:lnTo>
                <a:lnTo>
                  <a:pt x="4814" y="1418"/>
                </a:lnTo>
                <a:lnTo>
                  <a:pt x="4826" y="1413"/>
                </a:lnTo>
                <a:lnTo>
                  <a:pt x="4841" y="1408"/>
                </a:lnTo>
                <a:lnTo>
                  <a:pt x="4871" y="1402"/>
                </a:lnTo>
                <a:lnTo>
                  <a:pt x="4898" y="1398"/>
                </a:lnTo>
                <a:lnTo>
                  <a:pt x="4911" y="1397"/>
                </a:lnTo>
                <a:lnTo>
                  <a:pt x="4923" y="1397"/>
                </a:lnTo>
                <a:lnTo>
                  <a:pt x="4936" y="1397"/>
                </a:lnTo>
                <a:lnTo>
                  <a:pt x="4948" y="1397"/>
                </a:lnTo>
                <a:lnTo>
                  <a:pt x="4960" y="1398"/>
                </a:lnTo>
                <a:lnTo>
                  <a:pt x="4973" y="1400"/>
                </a:lnTo>
                <a:lnTo>
                  <a:pt x="4985" y="1402"/>
                </a:lnTo>
                <a:lnTo>
                  <a:pt x="4998" y="1405"/>
                </a:lnTo>
                <a:lnTo>
                  <a:pt x="5011" y="1409"/>
                </a:lnTo>
                <a:lnTo>
                  <a:pt x="5023" y="1414"/>
                </a:lnTo>
                <a:lnTo>
                  <a:pt x="5037" y="1419"/>
                </a:lnTo>
                <a:lnTo>
                  <a:pt x="5051" y="1424"/>
                </a:lnTo>
                <a:lnTo>
                  <a:pt x="5080" y="1448"/>
                </a:lnTo>
                <a:lnTo>
                  <a:pt x="5103" y="1469"/>
                </a:lnTo>
                <a:lnTo>
                  <a:pt x="5114" y="1478"/>
                </a:lnTo>
                <a:lnTo>
                  <a:pt x="5122" y="1489"/>
                </a:lnTo>
                <a:lnTo>
                  <a:pt x="5130" y="1498"/>
                </a:lnTo>
                <a:lnTo>
                  <a:pt x="5138" y="1509"/>
                </a:lnTo>
                <a:lnTo>
                  <a:pt x="5144" y="1519"/>
                </a:lnTo>
                <a:lnTo>
                  <a:pt x="5150" y="1531"/>
                </a:lnTo>
                <a:lnTo>
                  <a:pt x="5156" y="1542"/>
                </a:lnTo>
                <a:lnTo>
                  <a:pt x="5161" y="1555"/>
                </a:lnTo>
                <a:lnTo>
                  <a:pt x="5171" y="1585"/>
                </a:lnTo>
                <a:lnTo>
                  <a:pt x="5182" y="1620"/>
                </a:lnTo>
                <a:lnTo>
                  <a:pt x="5184" y="1623"/>
                </a:lnTo>
                <a:lnTo>
                  <a:pt x="5186" y="1625"/>
                </a:lnTo>
                <a:lnTo>
                  <a:pt x="5200" y="1626"/>
                </a:lnTo>
                <a:lnTo>
                  <a:pt x="5211" y="1627"/>
                </a:lnTo>
                <a:lnTo>
                  <a:pt x="5221" y="1629"/>
                </a:lnTo>
                <a:lnTo>
                  <a:pt x="5227" y="1633"/>
                </a:lnTo>
                <a:lnTo>
                  <a:pt x="5234" y="1637"/>
                </a:lnTo>
                <a:lnTo>
                  <a:pt x="5239" y="1645"/>
                </a:lnTo>
                <a:lnTo>
                  <a:pt x="5244" y="1654"/>
                </a:lnTo>
                <a:lnTo>
                  <a:pt x="5249" y="1668"/>
                </a:lnTo>
                <a:lnTo>
                  <a:pt x="5256" y="1672"/>
                </a:lnTo>
                <a:lnTo>
                  <a:pt x="5261" y="1676"/>
                </a:lnTo>
                <a:lnTo>
                  <a:pt x="5264" y="1682"/>
                </a:lnTo>
                <a:lnTo>
                  <a:pt x="5267" y="1688"/>
                </a:lnTo>
                <a:lnTo>
                  <a:pt x="5266" y="1703"/>
                </a:lnTo>
                <a:lnTo>
                  <a:pt x="5265" y="1713"/>
                </a:lnTo>
                <a:lnTo>
                  <a:pt x="5264" y="1724"/>
                </a:lnTo>
                <a:lnTo>
                  <a:pt x="5263" y="1734"/>
                </a:lnTo>
                <a:lnTo>
                  <a:pt x="5270" y="1743"/>
                </a:lnTo>
                <a:lnTo>
                  <a:pt x="5275" y="1749"/>
                </a:lnTo>
                <a:lnTo>
                  <a:pt x="5278" y="1757"/>
                </a:lnTo>
                <a:lnTo>
                  <a:pt x="5279" y="1763"/>
                </a:lnTo>
                <a:lnTo>
                  <a:pt x="5278" y="1769"/>
                </a:lnTo>
                <a:lnTo>
                  <a:pt x="5276" y="1775"/>
                </a:lnTo>
                <a:lnTo>
                  <a:pt x="5272" y="1784"/>
                </a:lnTo>
                <a:lnTo>
                  <a:pt x="5267" y="1793"/>
                </a:lnTo>
                <a:lnTo>
                  <a:pt x="5267" y="1814"/>
                </a:lnTo>
                <a:lnTo>
                  <a:pt x="5259" y="1827"/>
                </a:lnTo>
                <a:lnTo>
                  <a:pt x="5246" y="1844"/>
                </a:lnTo>
                <a:lnTo>
                  <a:pt x="5231" y="1861"/>
                </a:lnTo>
                <a:lnTo>
                  <a:pt x="5218" y="1876"/>
                </a:lnTo>
                <a:lnTo>
                  <a:pt x="5209" y="1880"/>
                </a:lnTo>
                <a:lnTo>
                  <a:pt x="5201" y="1884"/>
                </a:lnTo>
                <a:lnTo>
                  <a:pt x="5186" y="1887"/>
                </a:lnTo>
                <a:lnTo>
                  <a:pt x="5170" y="1889"/>
                </a:lnTo>
                <a:lnTo>
                  <a:pt x="5156" y="1897"/>
                </a:lnTo>
                <a:lnTo>
                  <a:pt x="5141" y="1903"/>
                </a:lnTo>
                <a:lnTo>
                  <a:pt x="5094" y="1903"/>
                </a:lnTo>
                <a:lnTo>
                  <a:pt x="5069" y="1904"/>
                </a:lnTo>
                <a:lnTo>
                  <a:pt x="5060" y="1904"/>
                </a:lnTo>
                <a:lnTo>
                  <a:pt x="5058" y="1905"/>
                </a:lnTo>
                <a:lnTo>
                  <a:pt x="5057" y="1925"/>
                </a:lnTo>
                <a:lnTo>
                  <a:pt x="5057" y="1944"/>
                </a:lnTo>
                <a:lnTo>
                  <a:pt x="5057" y="1963"/>
                </a:lnTo>
                <a:lnTo>
                  <a:pt x="5057" y="1981"/>
                </a:lnTo>
                <a:lnTo>
                  <a:pt x="5060" y="1992"/>
                </a:lnTo>
                <a:lnTo>
                  <a:pt x="5063" y="2000"/>
                </a:lnTo>
                <a:lnTo>
                  <a:pt x="5065" y="2010"/>
                </a:lnTo>
                <a:lnTo>
                  <a:pt x="5068" y="2019"/>
                </a:lnTo>
                <a:lnTo>
                  <a:pt x="5075" y="2027"/>
                </a:lnTo>
                <a:lnTo>
                  <a:pt x="5079" y="2035"/>
                </a:lnTo>
                <a:lnTo>
                  <a:pt x="5085" y="2041"/>
                </a:lnTo>
                <a:lnTo>
                  <a:pt x="5095" y="2051"/>
                </a:lnTo>
                <a:lnTo>
                  <a:pt x="5106" y="2058"/>
                </a:lnTo>
                <a:lnTo>
                  <a:pt x="5117" y="2065"/>
                </a:lnTo>
                <a:lnTo>
                  <a:pt x="5126" y="2072"/>
                </a:lnTo>
                <a:lnTo>
                  <a:pt x="5137" y="2079"/>
                </a:lnTo>
                <a:lnTo>
                  <a:pt x="5165" y="2092"/>
                </a:lnTo>
                <a:lnTo>
                  <a:pt x="5194" y="2103"/>
                </a:lnTo>
                <a:lnTo>
                  <a:pt x="5222" y="2116"/>
                </a:lnTo>
                <a:lnTo>
                  <a:pt x="5250" y="2129"/>
                </a:lnTo>
                <a:lnTo>
                  <a:pt x="5279" y="2140"/>
                </a:lnTo>
                <a:lnTo>
                  <a:pt x="5307" y="2153"/>
                </a:lnTo>
                <a:lnTo>
                  <a:pt x="5334" y="2165"/>
                </a:lnTo>
                <a:lnTo>
                  <a:pt x="5363" y="2177"/>
                </a:lnTo>
                <a:lnTo>
                  <a:pt x="5377" y="2184"/>
                </a:lnTo>
                <a:lnTo>
                  <a:pt x="5390" y="2191"/>
                </a:lnTo>
                <a:lnTo>
                  <a:pt x="5404" y="2198"/>
                </a:lnTo>
                <a:lnTo>
                  <a:pt x="5418" y="2205"/>
                </a:lnTo>
                <a:lnTo>
                  <a:pt x="5430" y="2205"/>
                </a:lnTo>
                <a:lnTo>
                  <a:pt x="5456" y="2185"/>
                </a:lnTo>
                <a:lnTo>
                  <a:pt x="5483" y="2166"/>
                </a:lnTo>
                <a:lnTo>
                  <a:pt x="5509" y="2148"/>
                </a:lnTo>
                <a:lnTo>
                  <a:pt x="5535" y="2131"/>
                </a:lnTo>
                <a:lnTo>
                  <a:pt x="5562" y="2115"/>
                </a:lnTo>
                <a:lnTo>
                  <a:pt x="5588" y="2101"/>
                </a:lnTo>
                <a:lnTo>
                  <a:pt x="5615" y="2089"/>
                </a:lnTo>
                <a:lnTo>
                  <a:pt x="5643" y="2078"/>
                </a:lnTo>
                <a:lnTo>
                  <a:pt x="5670" y="2068"/>
                </a:lnTo>
                <a:lnTo>
                  <a:pt x="5698" y="2060"/>
                </a:lnTo>
                <a:lnTo>
                  <a:pt x="5727" y="2053"/>
                </a:lnTo>
                <a:lnTo>
                  <a:pt x="5756" y="2049"/>
                </a:lnTo>
                <a:lnTo>
                  <a:pt x="5787" y="2044"/>
                </a:lnTo>
                <a:lnTo>
                  <a:pt x="5817" y="2043"/>
                </a:lnTo>
                <a:lnTo>
                  <a:pt x="5850" y="2043"/>
                </a:lnTo>
                <a:lnTo>
                  <a:pt x="5882" y="2044"/>
                </a:lnTo>
                <a:lnTo>
                  <a:pt x="5910" y="2047"/>
                </a:lnTo>
                <a:lnTo>
                  <a:pt x="5936" y="2051"/>
                </a:lnTo>
                <a:lnTo>
                  <a:pt x="5963" y="2056"/>
                </a:lnTo>
                <a:lnTo>
                  <a:pt x="5989" y="2061"/>
                </a:lnTo>
                <a:lnTo>
                  <a:pt x="6014" y="2068"/>
                </a:lnTo>
                <a:lnTo>
                  <a:pt x="6039" y="2075"/>
                </a:lnTo>
                <a:lnTo>
                  <a:pt x="6063" y="2083"/>
                </a:lnTo>
                <a:lnTo>
                  <a:pt x="6088" y="2093"/>
                </a:lnTo>
                <a:lnTo>
                  <a:pt x="6111" y="2103"/>
                </a:lnTo>
                <a:lnTo>
                  <a:pt x="6133" y="2114"/>
                </a:lnTo>
                <a:lnTo>
                  <a:pt x="6155" y="2126"/>
                </a:lnTo>
                <a:lnTo>
                  <a:pt x="6176" y="2139"/>
                </a:lnTo>
                <a:lnTo>
                  <a:pt x="6197" y="2152"/>
                </a:lnTo>
                <a:lnTo>
                  <a:pt x="6217" y="2167"/>
                </a:lnTo>
                <a:lnTo>
                  <a:pt x="6236" y="2181"/>
                </a:lnTo>
                <a:lnTo>
                  <a:pt x="6255" y="2197"/>
                </a:lnTo>
                <a:lnTo>
                  <a:pt x="6272" y="2214"/>
                </a:lnTo>
                <a:lnTo>
                  <a:pt x="6288" y="2231"/>
                </a:lnTo>
                <a:lnTo>
                  <a:pt x="6305" y="2249"/>
                </a:lnTo>
                <a:lnTo>
                  <a:pt x="6320" y="2268"/>
                </a:lnTo>
                <a:lnTo>
                  <a:pt x="6335" y="2287"/>
                </a:lnTo>
                <a:lnTo>
                  <a:pt x="6348" y="2307"/>
                </a:lnTo>
                <a:lnTo>
                  <a:pt x="6361" y="2327"/>
                </a:lnTo>
                <a:lnTo>
                  <a:pt x="6373" y="2348"/>
                </a:lnTo>
                <a:lnTo>
                  <a:pt x="6384" y="2370"/>
                </a:lnTo>
                <a:lnTo>
                  <a:pt x="6394" y="2392"/>
                </a:lnTo>
                <a:lnTo>
                  <a:pt x="6403" y="2415"/>
                </a:lnTo>
                <a:lnTo>
                  <a:pt x="6411" y="2439"/>
                </a:lnTo>
                <a:lnTo>
                  <a:pt x="6418" y="2462"/>
                </a:lnTo>
                <a:lnTo>
                  <a:pt x="6424" y="2486"/>
                </a:lnTo>
                <a:lnTo>
                  <a:pt x="6429" y="2511"/>
                </a:lnTo>
                <a:lnTo>
                  <a:pt x="6434" y="2537"/>
                </a:lnTo>
                <a:lnTo>
                  <a:pt x="7297" y="2537"/>
                </a:lnTo>
                <a:lnTo>
                  <a:pt x="8591" y="0"/>
                </a:lnTo>
                <a:lnTo>
                  <a:pt x="4471" y="0"/>
                </a:lnTo>
                <a:close/>
                <a:moveTo>
                  <a:pt x="9861" y="0"/>
                </a:moveTo>
                <a:lnTo>
                  <a:pt x="8568" y="2537"/>
                </a:lnTo>
                <a:lnTo>
                  <a:pt x="8976" y="2537"/>
                </a:lnTo>
                <a:lnTo>
                  <a:pt x="10268" y="0"/>
                </a:lnTo>
                <a:lnTo>
                  <a:pt x="9861" y="0"/>
                </a:lnTo>
                <a:close/>
                <a:moveTo>
                  <a:pt x="5313" y="506"/>
                </a:moveTo>
                <a:lnTo>
                  <a:pt x="5307" y="508"/>
                </a:lnTo>
                <a:lnTo>
                  <a:pt x="5291" y="509"/>
                </a:lnTo>
                <a:lnTo>
                  <a:pt x="5269" y="509"/>
                </a:lnTo>
                <a:lnTo>
                  <a:pt x="5245" y="509"/>
                </a:lnTo>
                <a:lnTo>
                  <a:pt x="5199" y="507"/>
                </a:lnTo>
                <a:lnTo>
                  <a:pt x="5179" y="506"/>
                </a:lnTo>
                <a:lnTo>
                  <a:pt x="5168" y="507"/>
                </a:lnTo>
                <a:lnTo>
                  <a:pt x="5162" y="509"/>
                </a:lnTo>
                <a:lnTo>
                  <a:pt x="5161" y="510"/>
                </a:lnTo>
                <a:lnTo>
                  <a:pt x="5159" y="512"/>
                </a:lnTo>
                <a:lnTo>
                  <a:pt x="5158" y="515"/>
                </a:lnTo>
                <a:lnTo>
                  <a:pt x="5158" y="518"/>
                </a:lnTo>
                <a:lnTo>
                  <a:pt x="5159" y="529"/>
                </a:lnTo>
                <a:lnTo>
                  <a:pt x="5160" y="543"/>
                </a:lnTo>
                <a:lnTo>
                  <a:pt x="5163" y="544"/>
                </a:lnTo>
                <a:lnTo>
                  <a:pt x="5165" y="546"/>
                </a:lnTo>
                <a:lnTo>
                  <a:pt x="5167" y="550"/>
                </a:lnTo>
                <a:lnTo>
                  <a:pt x="5169" y="556"/>
                </a:lnTo>
                <a:lnTo>
                  <a:pt x="5171" y="567"/>
                </a:lnTo>
                <a:lnTo>
                  <a:pt x="5174" y="582"/>
                </a:lnTo>
                <a:lnTo>
                  <a:pt x="5173" y="589"/>
                </a:lnTo>
                <a:lnTo>
                  <a:pt x="5173" y="596"/>
                </a:lnTo>
                <a:lnTo>
                  <a:pt x="5171" y="602"/>
                </a:lnTo>
                <a:lnTo>
                  <a:pt x="5170" y="608"/>
                </a:lnTo>
                <a:lnTo>
                  <a:pt x="5167" y="614"/>
                </a:lnTo>
                <a:lnTo>
                  <a:pt x="5165" y="617"/>
                </a:lnTo>
                <a:lnTo>
                  <a:pt x="5161" y="620"/>
                </a:lnTo>
                <a:lnTo>
                  <a:pt x="5158" y="620"/>
                </a:lnTo>
                <a:lnTo>
                  <a:pt x="5156" y="632"/>
                </a:lnTo>
                <a:lnTo>
                  <a:pt x="5156" y="639"/>
                </a:lnTo>
                <a:lnTo>
                  <a:pt x="5156" y="644"/>
                </a:lnTo>
                <a:lnTo>
                  <a:pt x="5158" y="647"/>
                </a:lnTo>
                <a:lnTo>
                  <a:pt x="5160" y="649"/>
                </a:lnTo>
                <a:lnTo>
                  <a:pt x="5163" y="649"/>
                </a:lnTo>
                <a:lnTo>
                  <a:pt x="5167" y="648"/>
                </a:lnTo>
                <a:lnTo>
                  <a:pt x="5170" y="646"/>
                </a:lnTo>
                <a:lnTo>
                  <a:pt x="5175" y="644"/>
                </a:lnTo>
                <a:lnTo>
                  <a:pt x="5179" y="643"/>
                </a:lnTo>
                <a:lnTo>
                  <a:pt x="5182" y="642"/>
                </a:lnTo>
                <a:lnTo>
                  <a:pt x="5185" y="642"/>
                </a:lnTo>
                <a:lnTo>
                  <a:pt x="5188" y="644"/>
                </a:lnTo>
                <a:lnTo>
                  <a:pt x="5190" y="647"/>
                </a:lnTo>
                <a:lnTo>
                  <a:pt x="5192" y="653"/>
                </a:lnTo>
                <a:lnTo>
                  <a:pt x="5192" y="661"/>
                </a:lnTo>
                <a:lnTo>
                  <a:pt x="5198" y="662"/>
                </a:lnTo>
                <a:lnTo>
                  <a:pt x="5203" y="662"/>
                </a:lnTo>
                <a:lnTo>
                  <a:pt x="5206" y="664"/>
                </a:lnTo>
                <a:lnTo>
                  <a:pt x="5208" y="665"/>
                </a:lnTo>
                <a:lnTo>
                  <a:pt x="5210" y="667"/>
                </a:lnTo>
                <a:lnTo>
                  <a:pt x="5210" y="669"/>
                </a:lnTo>
                <a:lnTo>
                  <a:pt x="5210" y="673"/>
                </a:lnTo>
                <a:lnTo>
                  <a:pt x="5210" y="675"/>
                </a:lnTo>
                <a:lnTo>
                  <a:pt x="5208" y="680"/>
                </a:lnTo>
                <a:lnTo>
                  <a:pt x="5204" y="684"/>
                </a:lnTo>
                <a:lnTo>
                  <a:pt x="5200" y="686"/>
                </a:lnTo>
                <a:lnTo>
                  <a:pt x="5197" y="688"/>
                </a:lnTo>
                <a:lnTo>
                  <a:pt x="5196" y="696"/>
                </a:lnTo>
                <a:lnTo>
                  <a:pt x="5192" y="703"/>
                </a:lnTo>
                <a:lnTo>
                  <a:pt x="5188" y="709"/>
                </a:lnTo>
                <a:lnTo>
                  <a:pt x="5184" y="714"/>
                </a:lnTo>
                <a:lnTo>
                  <a:pt x="5180" y="716"/>
                </a:lnTo>
                <a:lnTo>
                  <a:pt x="5176" y="718"/>
                </a:lnTo>
                <a:lnTo>
                  <a:pt x="5174" y="717"/>
                </a:lnTo>
                <a:lnTo>
                  <a:pt x="5173" y="717"/>
                </a:lnTo>
                <a:lnTo>
                  <a:pt x="5173" y="715"/>
                </a:lnTo>
                <a:lnTo>
                  <a:pt x="5171" y="713"/>
                </a:lnTo>
                <a:lnTo>
                  <a:pt x="5159" y="714"/>
                </a:lnTo>
                <a:lnTo>
                  <a:pt x="5148" y="714"/>
                </a:lnTo>
                <a:lnTo>
                  <a:pt x="5140" y="716"/>
                </a:lnTo>
                <a:lnTo>
                  <a:pt x="5134" y="717"/>
                </a:lnTo>
                <a:lnTo>
                  <a:pt x="5129" y="719"/>
                </a:lnTo>
                <a:lnTo>
                  <a:pt x="5126" y="721"/>
                </a:lnTo>
                <a:lnTo>
                  <a:pt x="5125" y="724"/>
                </a:lnTo>
                <a:lnTo>
                  <a:pt x="5125" y="726"/>
                </a:lnTo>
                <a:lnTo>
                  <a:pt x="5127" y="729"/>
                </a:lnTo>
                <a:lnTo>
                  <a:pt x="5131" y="732"/>
                </a:lnTo>
                <a:lnTo>
                  <a:pt x="5137" y="734"/>
                </a:lnTo>
                <a:lnTo>
                  <a:pt x="5143" y="736"/>
                </a:lnTo>
                <a:lnTo>
                  <a:pt x="5151" y="737"/>
                </a:lnTo>
                <a:lnTo>
                  <a:pt x="5160" y="739"/>
                </a:lnTo>
                <a:lnTo>
                  <a:pt x="5170" y="739"/>
                </a:lnTo>
                <a:lnTo>
                  <a:pt x="5182" y="740"/>
                </a:lnTo>
                <a:lnTo>
                  <a:pt x="5183" y="738"/>
                </a:lnTo>
                <a:lnTo>
                  <a:pt x="5185" y="736"/>
                </a:lnTo>
                <a:lnTo>
                  <a:pt x="5187" y="734"/>
                </a:lnTo>
                <a:lnTo>
                  <a:pt x="5190" y="733"/>
                </a:lnTo>
                <a:lnTo>
                  <a:pt x="5198" y="731"/>
                </a:lnTo>
                <a:lnTo>
                  <a:pt x="5207" y="729"/>
                </a:lnTo>
                <a:lnTo>
                  <a:pt x="5218" y="729"/>
                </a:lnTo>
                <a:lnTo>
                  <a:pt x="5230" y="729"/>
                </a:lnTo>
                <a:lnTo>
                  <a:pt x="5242" y="730"/>
                </a:lnTo>
                <a:lnTo>
                  <a:pt x="5255" y="731"/>
                </a:lnTo>
                <a:lnTo>
                  <a:pt x="5280" y="734"/>
                </a:lnTo>
                <a:lnTo>
                  <a:pt x="5301" y="739"/>
                </a:lnTo>
                <a:lnTo>
                  <a:pt x="5309" y="741"/>
                </a:lnTo>
                <a:lnTo>
                  <a:pt x="5316" y="743"/>
                </a:lnTo>
                <a:lnTo>
                  <a:pt x="5320" y="745"/>
                </a:lnTo>
                <a:lnTo>
                  <a:pt x="5321" y="748"/>
                </a:lnTo>
                <a:lnTo>
                  <a:pt x="5328" y="748"/>
                </a:lnTo>
                <a:lnTo>
                  <a:pt x="5337" y="746"/>
                </a:lnTo>
                <a:lnTo>
                  <a:pt x="5341" y="745"/>
                </a:lnTo>
                <a:lnTo>
                  <a:pt x="5344" y="744"/>
                </a:lnTo>
                <a:lnTo>
                  <a:pt x="5347" y="742"/>
                </a:lnTo>
                <a:lnTo>
                  <a:pt x="5347" y="740"/>
                </a:lnTo>
                <a:lnTo>
                  <a:pt x="5351" y="739"/>
                </a:lnTo>
                <a:lnTo>
                  <a:pt x="5354" y="739"/>
                </a:lnTo>
                <a:lnTo>
                  <a:pt x="5357" y="737"/>
                </a:lnTo>
                <a:lnTo>
                  <a:pt x="5358" y="736"/>
                </a:lnTo>
                <a:lnTo>
                  <a:pt x="5358" y="732"/>
                </a:lnTo>
                <a:lnTo>
                  <a:pt x="5357" y="726"/>
                </a:lnTo>
                <a:lnTo>
                  <a:pt x="5350" y="718"/>
                </a:lnTo>
                <a:lnTo>
                  <a:pt x="5347" y="713"/>
                </a:lnTo>
                <a:lnTo>
                  <a:pt x="5336" y="713"/>
                </a:lnTo>
                <a:lnTo>
                  <a:pt x="5326" y="713"/>
                </a:lnTo>
                <a:lnTo>
                  <a:pt x="5319" y="713"/>
                </a:lnTo>
                <a:lnTo>
                  <a:pt x="5312" y="711"/>
                </a:lnTo>
                <a:lnTo>
                  <a:pt x="5310" y="709"/>
                </a:lnTo>
                <a:lnTo>
                  <a:pt x="5308" y="706"/>
                </a:lnTo>
                <a:lnTo>
                  <a:pt x="5306" y="704"/>
                </a:lnTo>
                <a:lnTo>
                  <a:pt x="5305" y="700"/>
                </a:lnTo>
                <a:lnTo>
                  <a:pt x="5303" y="692"/>
                </a:lnTo>
                <a:lnTo>
                  <a:pt x="5303" y="680"/>
                </a:lnTo>
                <a:lnTo>
                  <a:pt x="5300" y="680"/>
                </a:lnTo>
                <a:lnTo>
                  <a:pt x="5298" y="679"/>
                </a:lnTo>
                <a:lnTo>
                  <a:pt x="5297" y="678"/>
                </a:lnTo>
                <a:lnTo>
                  <a:pt x="5298" y="677"/>
                </a:lnTo>
                <a:lnTo>
                  <a:pt x="5300" y="674"/>
                </a:lnTo>
                <a:lnTo>
                  <a:pt x="5305" y="669"/>
                </a:lnTo>
                <a:lnTo>
                  <a:pt x="5316" y="662"/>
                </a:lnTo>
                <a:lnTo>
                  <a:pt x="5321" y="659"/>
                </a:lnTo>
                <a:lnTo>
                  <a:pt x="5326" y="658"/>
                </a:lnTo>
                <a:lnTo>
                  <a:pt x="5329" y="656"/>
                </a:lnTo>
                <a:lnTo>
                  <a:pt x="5331" y="653"/>
                </a:lnTo>
                <a:lnTo>
                  <a:pt x="5333" y="649"/>
                </a:lnTo>
                <a:lnTo>
                  <a:pt x="5333" y="644"/>
                </a:lnTo>
                <a:lnTo>
                  <a:pt x="5332" y="639"/>
                </a:lnTo>
                <a:lnTo>
                  <a:pt x="5331" y="634"/>
                </a:lnTo>
                <a:lnTo>
                  <a:pt x="5330" y="627"/>
                </a:lnTo>
                <a:lnTo>
                  <a:pt x="5322" y="603"/>
                </a:lnTo>
                <a:lnTo>
                  <a:pt x="5318" y="584"/>
                </a:lnTo>
                <a:lnTo>
                  <a:pt x="5320" y="584"/>
                </a:lnTo>
                <a:lnTo>
                  <a:pt x="5323" y="582"/>
                </a:lnTo>
                <a:lnTo>
                  <a:pt x="5326" y="579"/>
                </a:lnTo>
                <a:lnTo>
                  <a:pt x="5329" y="576"/>
                </a:lnTo>
                <a:lnTo>
                  <a:pt x="5337" y="566"/>
                </a:lnTo>
                <a:lnTo>
                  <a:pt x="5344" y="555"/>
                </a:lnTo>
                <a:lnTo>
                  <a:pt x="5351" y="544"/>
                </a:lnTo>
                <a:lnTo>
                  <a:pt x="5358" y="535"/>
                </a:lnTo>
                <a:lnTo>
                  <a:pt x="5361" y="530"/>
                </a:lnTo>
                <a:lnTo>
                  <a:pt x="5364" y="527"/>
                </a:lnTo>
                <a:lnTo>
                  <a:pt x="5366" y="525"/>
                </a:lnTo>
                <a:lnTo>
                  <a:pt x="5368" y="525"/>
                </a:lnTo>
                <a:lnTo>
                  <a:pt x="5371" y="516"/>
                </a:lnTo>
                <a:lnTo>
                  <a:pt x="5372" y="508"/>
                </a:lnTo>
                <a:lnTo>
                  <a:pt x="5373" y="502"/>
                </a:lnTo>
                <a:lnTo>
                  <a:pt x="5372" y="498"/>
                </a:lnTo>
                <a:lnTo>
                  <a:pt x="5371" y="494"/>
                </a:lnTo>
                <a:lnTo>
                  <a:pt x="5368" y="493"/>
                </a:lnTo>
                <a:lnTo>
                  <a:pt x="5365" y="492"/>
                </a:lnTo>
                <a:lnTo>
                  <a:pt x="5361" y="493"/>
                </a:lnTo>
                <a:lnTo>
                  <a:pt x="5340" y="500"/>
                </a:lnTo>
                <a:lnTo>
                  <a:pt x="5313" y="506"/>
                </a:lnTo>
                <a:close/>
                <a:moveTo>
                  <a:pt x="5596" y="463"/>
                </a:moveTo>
                <a:lnTo>
                  <a:pt x="5596" y="460"/>
                </a:lnTo>
                <a:lnTo>
                  <a:pt x="5595" y="457"/>
                </a:lnTo>
                <a:lnTo>
                  <a:pt x="5594" y="453"/>
                </a:lnTo>
                <a:lnTo>
                  <a:pt x="5592" y="451"/>
                </a:lnTo>
                <a:lnTo>
                  <a:pt x="5587" y="446"/>
                </a:lnTo>
                <a:lnTo>
                  <a:pt x="5581" y="442"/>
                </a:lnTo>
                <a:lnTo>
                  <a:pt x="5572" y="439"/>
                </a:lnTo>
                <a:lnTo>
                  <a:pt x="5564" y="435"/>
                </a:lnTo>
                <a:lnTo>
                  <a:pt x="5554" y="433"/>
                </a:lnTo>
                <a:lnTo>
                  <a:pt x="5545" y="431"/>
                </a:lnTo>
                <a:lnTo>
                  <a:pt x="5535" y="430"/>
                </a:lnTo>
                <a:lnTo>
                  <a:pt x="5526" y="430"/>
                </a:lnTo>
                <a:lnTo>
                  <a:pt x="5516" y="431"/>
                </a:lnTo>
                <a:lnTo>
                  <a:pt x="5509" y="432"/>
                </a:lnTo>
                <a:lnTo>
                  <a:pt x="5503" y="433"/>
                </a:lnTo>
                <a:lnTo>
                  <a:pt x="5497" y="436"/>
                </a:lnTo>
                <a:lnTo>
                  <a:pt x="5495" y="438"/>
                </a:lnTo>
                <a:lnTo>
                  <a:pt x="5494" y="440"/>
                </a:lnTo>
                <a:lnTo>
                  <a:pt x="5493" y="442"/>
                </a:lnTo>
                <a:lnTo>
                  <a:pt x="5493" y="444"/>
                </a:lnTo>
                <a:lnTo>
                  <a:pt x="5490" y="447"/>
                </a:lnTo>
                <a:lnTo>
                  <a:pt x="5488" y="452"/>
                </a:lnTo>
                <a:lnTo>
                  <a:pt x="5487" y="461"/>
                </a:lnTo>
                <a:lnTo>
                  <a:pt x="5487" y="471"/>
                </a:lnTo>
                <a:lnTo>
                  <a:pt x="5487" y="497"/>
                </a:lnTo>
                <a:lnTo>
                  <a:pt x="5489" y="526"/>
                </a:lnTo>
                <a:lnTo>
                  <a:pt x="5491" y="557"/>
                </a:lnTo>
                <a:lnTo>
                  <a:pt x="5494" y="585"/>
                </a:lnTo>
                <a:lnTo>
                  <a:pt x="5496" y="608"/>
                </a:lnTo>
                <a:lnTo>
                  <a:pt x="5496" y="624"/>
                </a:lnTo>
                <a:lnTo>
                  <a:pt x="5494" y="625"/>
                </a:lnTo>
                <a:lnTo>
                  <a:pt x="5492" y="626"/>
                </a:lnTo>
                <a:lnTo>
                  <a:pt x="5490" y="627"/>
                </a:lnTo>
                <a:lnTo>
                  <a:pt x="5488" y="630"/>
                </a:lnTo>
                <a:lnTo>
                  <a:pt x="5483" y="636"/>
                </a:lnTo>
                <a:lnTo>
                  <a:pt x="5478" y="643"/>
                </a:lnTo>
                <a:lnTo>
                  <a:pt x="5473" y="649"/>
                </a:lnTo>
                <a:lnTo>
                  <a:pt x="5469" y="656"/>
                </a:lnTo>
                <a:lnTo>
                  <a:pt x="5464" y="660"/>
                </a:lnTo>
                <a:lnTo>
                  <a:pt x="5460" y="661"/>
                </a:lnTo>
                <a:lnTo>
                  <a:pt x="5462" y="679"/>
                </a:lnTo>
                <a:lnTo>
                  <a:pt x="5465" y="705"/>
                </a:lnTo>
                <a:lnTo>
                  <a:pt x="5465" y="712"/>
                </a:lnTo>
                <a:lnTo>
                  <a:pt x="5465" y="718"/>
                </a:lnTo>
                <a:lnTo>
                  <a:pt x="5464" y="724"/>
                </a:lnTo>
                <a:lnTo>
                  <a:pt x="5463" y="730"/>
                </a:lnTo>
                <a:lnTo>
                  <a:pt x="5461" y="734"/>
                </a:lnTo>
                <a:lnTo>
                  <a:pt x="5458" y="737"/>
                </a:lnTo>
                <a:lnTo>
                  <a:pt x="5454" y="739"/>
                </a:lnTo>
                <a:lnTo>
                  <a:pt x="5450" y="740"/>
                </a:lnTo>
                <a:lnTo>
                  <a:pt x="5449" y="735"/>
                </a:lnTo>
                <a:lnTo>
                  <a:pt x="5447" y="731"/>
                </a:lnTo>
                <a:lnTo>
                  <a:pt x="5445" y="729"/>
                </a:lnTo>
                <a:lnTo>
                  <a:pt x="5442" y="727"/>
                </a:lnTo>
                <a:lnTo>
                  <a:pt x="5438" y="729"/>
                </a:lnTo>
                <a:lnTo>
                  <a:pt x="5433" y="730"/>
                </a:lnTo>
                <a:lnTo>
                  <a:pt x="5429" y="732"/>
                </a:lnTo>
                <a:lnTo>
                  <a:pt x="5426" y="735"/>
                </a:lnTo>
                <a:lnTo>
                  <a:pt x="5422" y="737"/>
                </a:lnTo>
                <a:lnTo>
                  <a:pt x="5420" y="741"/>
                </a:lnTo>
                <a:lnTo>
                  <a:pt x="5418" y="744"/>
                </a:lnTo>
                <a:lnTo>
                  <a:pt x="5417" y="748"/>
                </a:lnTo>
                <a:lnTo>
                  <a:pt x="5417" y="750"/>
                </a:lnTo>
                <a:lnTo>
                  <a:pt x="5419" y="752"/>
                </a:lnTo>
                <a:lnTo>
                  <a:pt x="5422" y="754"/>
                </a:lnTo>
                <a:lnTo>
                  <a:pt x="5427" y="754"/>
                </a:lnTo>
                <a:lnTo>
                  <a:pt x="5428" y="757"/>
                </a:lnTo>
                <a:lnTo>
                  <a:pt x="5430" y="760"/>
                </a:lnTo>
                <a:lnTo>
                  <a:pt x="5432" y="762"/>
                </a:lnTo>
                <a:lnTo>
                  <a:pt x="5436" y="763"/>
                </a:lnTo>
                <a:lnTo>
                  <a:pt x="5446" y="766"/>
                </a:lnTo>
                <a:lnTo>
                  <a:pt x="5456" y="768"/>
                </a:lnTo>
                <a:lnTo>
                  <a:pt x="5467" y="770"/>
                </a:lnTo>
                <a:lnTo>
                  <a:pt x="5476" y="772"/>
                </a:lnTo>
                <a:lnTo>
                  <a:pt x="5480" y="774"/>
                </a:lnTo>
                <a:lnTo>
                  <a:pt x="5483" y="775"/>
                </a:lnTo>
                <a:lnTo>
                  <a:pt x="5485" y="778"/>
                </a:lnTo>
                <a:lnTo>
                  <a:pt x="5485" y="781"/>
                </a:lnTo>
                <a:lnTo>
                  <a:pt x="5492" y="780"/>
                </a:lnTo>
                <a:lnTo>
                  <a:pt x="5497" y="779"/>
                </a:lnTo>
                <a:lnTo>
                  <a:pt x="5502" y="778"/>
                </a:lnTo>
                <a:lnTo>
                  <a:pt x="5505" y="775"/>
                </a:lnTo>
                <a:lnTo>
                  <a:pt x="5507" y="772"/>
                </a:lnTo>
                <a:lnTo>
                  <a:pt x="5508" y="768"/>
                </a:lnTo>
                <a:lnTo>
                  <a:pt x="5509" y="761"/>
                </a:lnTo>
                <a:lnTo>
                  <a:pt x="5509" y="754"/>
                </a:lnTo>
                <a:lnTo>
                  <a:pt x="5505" y="754"/>
                </a:lnTo>
                <a:lnTo>
                  <a:pt x="5501" y="753"/>
                </a:lnTo>
                <a:lnTo>
                  <a:pt x="5499" y="752"/>
                </a:lnTo>
                <a:lnTo>
                  <a:pt x="5496" y="751"/>
                </a:lnTo>
                <a:lnTo>
                  <a:pt x="5494" y="746"/>
                </a:lnTo>
                <a:lnTo>
                  <a:pt x="5493" y="741"/>
                </a:lnTo>
                <a:lnTo>
                  <a:pt x="5495" y="731"/>
                </a:lnTo>
                <a:lnTo>
                  <a:pt x="5496" y="721"/>
                </a:lnTo>
                <a:lnTo>
                  <a:pt x="5494" y="721"/>
                </a:lnTo>
                <a:lnTo>
                  <a:pt x="5493" y="720"/>
                </a:lnTo>
                <a:lnTo>
                  <a:pt x="5493" y="718"/>
                </a:lnTo>
                <a:lnTo>
                  <a:pt x="5494" y="717"/>
                </a:lnTo>
                <a:lnTo>
                  <a:pt x="5500" y="712"/>
                </a:lnTo>
                <a:lnTo>
                  <a:pt x="5506" y="706"/>
                </a:lnTo>
                <a:lnTo>
                  <a:pt x="5521" y="697"/>
                </a:lnTo>
                <a:lnTo>
                  <a:pt x="5529" y="692"/>
                </a:lnTo>
                <a:lnTo>
                  <a:pt x="5530" y="678"/>
                </a:lnTo>
                <a:lnTo>
                  <a:pt x="5532" y="665"/>
                </a:lnTo>
                <a:lnTo>
                  <a:pt x="5536" y="654"/>
                </a:lnTo>
                <a:lnTo>
                  <a:pt x="5541" y="643"/>
                </a:lnTo>
                <a:lnTo>
                  <a:pt x="5547" y="635"/>
                </a:lnTo>
                <a:lnTo>
                  <a:pt x="5553" y="625"/>
                </a:lnTo>
                <a:lnTo>
                  <a:pt x="5560" y="618"/>
                </a:lnTo>
                <a:lnTo>
                  <a:pt x="5566" y="610"/>
                </a:lnTo>
                <a:lnTo>
                  <a:pt x="5580" y="597"/>
                </a:lnTo>
                <a:lnTo>
                  <a:pt x="5591" y="583"/>
                </a:lnTo>
                <a:lnTo>
                  <a:pt x="5596" y="576"/>
                </a:lnTo>
                <a:lnTo>
                  <a:pt x="5600" y="568"/>
                </a:lnTo>
                <a:lnTo>
                  <a:pt x="5603" y="560"/>
                </a:lnTo>
                <a:lnTo>
                  <a:pt x="5603" y="551"/>
                </a:lnTo>
                <a:lnTo>
                  <a:pt x="5607" y="550"/>
                </a:lnTo>
                <a:lnTo>
                  <a:pt x="5610" y="547"/>
                </a:lnTo>
                <a:lnTo>
                  <a:pt x="5612" y="543"/>
                </a:lnTo>
                <a:lnTo>
                  <a:pt x="5613" y="538"/>
                </a:lnTo>
                <a:lnTo>
                  <a:pt x="5614" y="523"/>
                </a:lnTo>
                <a:lnTo>
                  <a:pt x="5613" y="507"/>
                </a:lnTo>
                <a:lnTo>
                  <a:pt x="5610" y="490"/>
                </a:lnTo>
                <a:lnTo>
                  <a:pt x="5607" y="477"/>
                </a:lnTo>
                <a:lnTo>
                  <a:pt x="5604" y="470"/>
                </a:lnTo>
                <a:lnTo>
                  <a:pt x="5602" y="466"/>
                </a:lnTo>
                <a:lnTo>
                  <a:pt x="5600" y="463"/>
                </a:lnTo>
                <a:lnTo>
                  <a:pt x="5596" y="463"/>
                </a:lnTo>
                <a:close/>
                <a:moveTo>
                  <a:pt x="6420" y="2791"/>
                </a:moveTo>
                <a:lnTo>
                  <a:pt x="6414" y="2817"/>
                </a:lnTo>
                <a:lnTo>
                  <a:pt x="6406" y="2844"/>
                </a:lnTo>
                <a:lnTo>
                  <a:pt x="6398" y="2870"/>
                </a:lnTo>
                <a:lnTo>
                  <a:pt x="6389" y="2895"/>
                </a:lnTo>
                <a:lnTo>
                  <a:pt x="6380" y="2919"/>
                </a:lnTo>
                <a:lnTo>
                  <a:pt x="6369" y="2944"/>
                </a:lnTo>
                <a:lnTo>
                  <a:pt x="6358" y="2967"/>
                </a:lnTo>
                <a:lnTo>
                  <a:pt x="6346" y="2990"/>
                </a:lnTo>
                <a:lnTo>
                  <a:pt x="6334" y="3012"/>
                </a:lnTo>
                <a:lnTo>
                  <a:pt x="6320" y="3033"/>
                </a:lnTo>
                <a:lnTo>
                  <a:pt x="6305" y="3054"/>
                </a:lnTo>
                <a:lnTo>
                  <a:pt x="6291" y="3073"/>
                </a:lnTo>
                <a:lnTo>
                  <a:pt x="6274" y="3093"/>
                </a:lnTo>
                <a:lnTo>
                  <a:pt x="6257" y="3111"/>
                </a:lnTo>
                <a:lnTo>
                  <a:pt x="6240" y="3128"/>
                </a:lnTo>
                <a:lnTo>
                  <a:pt x="6221" y="3145"/>
                </a:lnTo>
                <a:lnTo>
                  <a:pt x="6202" y="3161"/>
                </a:lnTo>
                <a:lnTo>
                  <a:pt x="6182" y="3176"/>
                </a:lnTo>
                <a:lnTo>
                  <a:pt x="6161" y="3190"/>
                </a:lnTo>
                <a:lnTo>
                  <a:pt x="6140" y="3203"/>
                </a:lnTo>
                <a:lnTo>
                  <a:pt x="6118" y="3216"/>
                </a:lnTo>
                <a:lnTo>
                  <a:pt x="6095" y="3227"/>
                </a:lnTo>
                <a:lnTo>
                  <a:pt x="6071" y="3238"/>
                </a:lnTo>
                <a:lnTo>
                  <a:pt x="6047" y="3247"/>
                </a:lnTo>
                <a:lnTo>
                  <a:pt x="6021" y="3256"/>
                </a:lnTo>
                <a:lnTo>
                  <a:pt x="5995" y="3263"/>
                </a:lnTo>
                <a:lnTo>
                  <a:pt x="5968" y="3269"/>
                </a:lnTo>
                <a:lnTo>
                  <a:pt x="5939" y="3275"/>
                </a:lnTo>
                <a:lnTo>
                  <a:pt x="5911" y="3279"/>
                </a:lnTo>
                <a:lnTo>
                  <a:pt x="5881" y="3283"/>
                </a:lnTo>
                <a:lnTo>
                  <a:pt x="5852" y="3285"/>
                </a:lnTo>
                <a:lnTo>
                  <a:pt x="5820" y="3286"/>
                </a:lnTo>
                <a:lnTo>
                  <a:pt x="5792" y="3286"/>
                </a:lnTo>
                <a:lnTo>
                  <a:pt x="5765" y="3285"/>
                </a:lnTo>
                <a:lnTo>
                  <a:pt x="5737" y="3282"/>
                </a:lnTo>
                <a:lnTo>
                  <a:pt x="5710" y="3279"/>
                </a:lnTo>
                <a:lnTo>
                  <a:pt x="5684" y="3274"/>
                </a:lnTo>
                <a:lnTo>
                  <a:pt x="5657" y="3268"/>
                </a:lnTo>
                <a:lnTo>
                  <a:pt x="5632" y="3261"/>
                </a:lnTo>
                <a:lnTo>
                  <a:pt x="5608" y="3253"/>
                </a:lnTo>
                <a:lnTo>
                  <a:pt x="5584" y="3244"/>
                </a:lnTo>
                <a:lnTo>
                  <a:pt x="5560" y="3234"/>
                </a:lnTo>
                <a:lnTo>
                  <a:pt x="5536" y="3223"/>
                </a:lnTo>
                <a:lnTo>
                  <a:pt x="5514" y="3210"/>
                </a:lnTo>
                <a:lnTo>
                  <a:pt x="5492" y="3198"/>
                </a:lnTo>
                <a:lnTo>
                  <a:pt x="5472" y="3183"/>
                </a:lnTo>
                <a:lnTo>
                  <a:pt x="5451" y="3168"/>
                </a:lnTo>
                <a:lnTo>
                  <a:pt x="5432" y="3152"/>
                </a:lnTo>
                <a:lnTo>
                  <a:pt x="5413" y="3136"/>
                </a:lnTo>
                <a:lnTo>
                  <a:pt x="5395" y="3118"/>
                </a:lnTo>
                <a:lnTo>
                  <a:pt x="5378" y="3099"/>
                </a:lnTo>
                <a:lnTo>
                  <a:pt x="5361" y="3080"/>
                </a:lnTo>
                <a:lnTo>
                  <a:pt x="5346" y="3060"/>
                </a:lnTo>
                <a:lnTo>
                  <a:pt x="5330" y="3039"/>
                </a:lnTo>
                <a:lnTo>
                  <a:pt x="5317" y="3016"/>
                </a:lnTo>
                <a:lnTo>
                  <a:pt x="5304" y="2994"/>
                </a:lnTo>
                <a:lnTo>
                  <a:pt x="5291" y="2971"/>
                </a:lnTo>
                <a:lnTo>
                  <a:pt x="5281" y="2947"/>
                </a:lnTo>
                <a:lnTo>
                  <a:pt x="5270" y="2923"/>
                </a:lnTo>
                <a:lnTo>
                  <a:pt x="5261" y="2897"/>
                </a:lnTo>
                <a:lnTo>
                  <a:pt x="5252" y="2871"/>
                </a:lnTo>
                <a:lnTo>
                  <a:pt x="5245" y="2845"/>
                </a:lnTo>
                <a:lnTo>
                  <a:pt x="5239" y="2818"/>
                </a:lnTo>
                <a:lnTo>
                  <a:pt x="5234" y="2791"/>
                </a:lnTo>
                <a:lnTo>
                  <a:pt x="5022" y="2791"/>
                </a:lnTo>
                <a:lnTo>
                  <a:pt x="5017" y="2802"/>
                </a:lnTo>
                <a:lnTo>
                  <a:pt x="5011" y="2814"/>
                </a:lnTo>
                <a:lnTo>
                  <a:pt x="5004" y="2826"/>
                </a:lnTo>
                <a:lnTo>
                  <a:pt x="4998" y="2837"/>
                </a:lnTo>
                <a:lnTo>
                  <a:pt x="4992" y="2853"/>
                </a:lnTo>
                <a:lnTo>
                  <a:pt x="4986" y="2869"/>
                </a:lnTo>
                <a:lnTo>
                  <a:pt x="4983" y="2884"/>
                </a:lnTo>
                <a:lnTo>
                  <a:pt x="4982" y="2900"/>
                </a:lnTo>
                <a:lnTo>
                  <a:pt x="4983" y="2916"/>
                </a:lnTo>
                <a:lnTo>
                  <a:pt x="4986" y="2933"/>
                </a:lnTo>
                <a:lnTo>
                  <a:pt x="4994" y="2966"/>
                </a:lnTo>
                <a:lnTo>
                  <a:pt x="4999" y="2989"/>
                </a:lnTo>
                <a:lnTo>
                  <a:pt x="5005" y="3013"/>
                </a:lnTo>
                <a:lnTo>
                  <a:pt x="5016" y="3050"/>
                </a:lnTo>
                <a:lnTo>
                  <a:pt x="5024" y="3089"/>
                </a:lnTo>
                <a:lnTo>
                  <a:pt x="5031" y="3119"/>
                </a:lnTo>
                <a:lnTo>
                  <a:pt x="5036" y="3142"/>
                </a:lnTo>
                <a:lnTo>
                  <a:pt x="5039" y="3159"/>
                </a:lnTo>
                <a:lnTo>
                  <a:pt x="5041" y="3172"/>
                </a:lnTo>
                <a:lnTo>
                  <a:pt x="5043" y="3185"/>
                </a:lnTo>
                <a:lnTo>
                  <a:pt x="5045" y="3199"/>
                </a:lnTo>
                <a:lnTo>
                  <a:pt x="5047" y="3214"/>
                </a:lnTo>
                <a:lnTo>
                  <a:pt x="5047" y="3285"/>
                </a:lnTo>
                <a:lnTo>
                  <a:pt x="5042" y="3324"/>
                </a:lnTo>
                <a:lnTo>
                  <a:pt x="5037" y="3363"/>
                </a:lnTo>
                <a:lnTo>
                  <a:pt x="5031" y="3401"/>
                </a:lnTo>
                <a:lnTo>
                  <a:pt x="5025" y="3440"/>
                </a:lnTo>
                <a:lnTo>
                  <a:pt x="5019" y="3462"/>
                </a:lnTo>
                <a:lnTo>
                  <a:pt x="5013" y="3485"/>
                </a:lnTo>
                <a:lnTo>
                  <a:pt x="5007" y="3507"/>
                </a:lnTo>
                <a:lnTo>
                  <a:pt x="5001" y="3529"/>
                </a:lnTo>
                <a:lnTo>
                  <a:pt x="4995" y="3550"/>
                </a:lnTo>
                <a:lnTo>
                  <a:pt x="4988" y="3572"/>
                </a:lnTo>
                <a:lnTo>
                  <a:pt x="4983" y="3594"/>
                </a:lnTo>
                <a:lnTo>
                  <a:pt x="4977" y="3616"/>
                </a:lnTo>
                <a:lnTo>
                  <a:pt x="4952" y="3681"/>
                </a:lnTo>
                <a:lnTo>
                  <a:pt x="4925" y="3748"/>
                </a:lnTo>
                <a:lnTo>
                  <a:pt x="4912" y="3783"/>
                </a:lnTo>
                <a:lnTo>
                  <a:pt x="4898" y="3818"/>
                </a:lnTo>
                <a:lnTo>
                  <a:pt x="4885" y="3853"/>
                </a:lnTo>
                <a:lnTo>
                  <a:pt x="4873" y="3888"/>
                </a:lnTo>
                <a:lnTo>
                  <a:pt x="4862" y="3924"/>
                </a:lnTo>
                <a:lnTo>
                  <a:pt x="4852" y="3960"/>
                </a:lnTo>
                <a:lnTo>
                  <a:pt x="4843" y="3996"/>
                </a:lnTo>
                <a:lnTo>
                  <a:pt x="4837" y="4032"/>
                </a:lnTo>
                <a:lnTo>
                  <a:pt x="4832" y="4068"/>
                </a:lnTo>
                <a:lnTo>
                  <a:pt x="4829" y="4102"/>
                </a:lnTo>
                <a:lnTo>
                  <a:pt x="4829" y="4120"/>
                </a:lnTo>
                <a:lnTo>
                  <a:pt x="4829" y="4137"/>
                </a:lnTo>
                <a:lnTo>
                  <a:pt x="4829" y="4155"/>
                </a:lnTo>
                <a:lnTo>
                  <a:pt x="4831" y="4172"/>
                </a:lnTo>
                <a:lnTo>
                  <a:pt x="4833" y="4187"/>
                </a:lnTo>
                <a:lnTo>
                  <a:pt x="4835" y="4201"/>
                </a:lnTo>
                <a:lnTo>
                  <a:pt x="4838" y="4216"/>
                </a:lnTo>
                <a:lnTo>
                  <a:pt x="4841" y="4230"/>
                </a:lnTo>
                <a:lnTo>
                  <a:pt x="4845" y="4245"/>
                </a:lnTo>
                <a:lnTo>
                  <a:pt x="4850" y="4258"/>
                </a:lnTo>
                <a:lnTo>
                  <a:pt x="4855" y="4272"/>
                </a:lnTo>
                <a:lnTo>
                  <a:pt x="4861" y="4285"/>
                </a:lnTo>
                <a:lnTo>
                  <a:pt x="4867" y="4298"/>
                </a:lnTo>
                <a:lnTo>
                  <a:pt x="4874" y="4311"/>
                </a:lnTo>
                <a:lnTo>
                  <a:pt x="4881" y="4324"/>
                </a:lnTo>
                <a:lnTo>
                  <a:pt x="4889" y="4335"/>
                </a:lnTo>
                <a:lnTo>
                  <a:pt x="4897" y="4347"/>
                </a:lnTo>
                <a:lnTo>
                  <a:pt x="4905" y="4359"/>
                </a:lnTo>
                <a:lnTo>
                  <a:pt x="4915" y="4370"/>
                </a:lnTo>
                <a:lnTo>
                  <a:pt x="4924" y="4381"/>
                </a:lnTo>
                <a:lnTo>
                  <a:pt x="4935" y="4391"/>
                </a:lnTo>
                <a:lnTo>
                  <a:pt x="4944" y="4401"/>
                </a:lnTo>
                <a:lnTo>
                  <a:pt x="4956" y="4410"/>
                </a:lnTo>
                <a:lnTo>
                  <a:pt x="4966" y="4420"/>
                </a:lnTo>
                <a:lnTo>
                  <a:pt x="4978" y="4428"/>
                </a:lnTo>
                <a:lnTo>
                  <a:pt x="4990" y="4436"/>
                </a:lnTo>
                <a:lnTo>
                  <a:pt x="5002" y="4443"/>
                </a:lnTo>
                <a:lnTo>
                  <a:pt x="5015" y="4450"/>
                </a:lnTo>
                <a:lnTo>
                  <a:pt x="5027" y="4457"/>
                </a:lnTo>
                <a:lnTo>
                  <a:pt x="5040" y="4463"/>
                </a:lnTo>
                <a:lnTo>
                  <a:pt x="5054" y="4468"/>
                </a:lnTo>
                <a:lnTo>
                  <a:pt x="5067" y="4472"/>
                </a:lnTo>
                <a:lnTo>
                  <a:pt x="5082" y="4477"/>
                </a:lnTo>
                <a:lnTo>
                  <a:pt x="5096" y="4480"/>
                </a:lnTo>
                <a:lnTo>
                  <a:pt x="5110" y="4483"/>
                </a:lnTo>
                <a:lnTo>
                  <a:pt x="5125" y="4485"/>
                </a:lnTo>
                <a:lnTo>
                  <a:pt x="5143" y="4487"/>
                </a:lnTo>
                <a:lnTo>
                  <a:pt x="5161" y="4488"/>
                </a:lnTo>
                <a:lnTo>
                  <a:pt x="5178" y="4489"/>
                </a:lnTo>
                <a:lnTo>
                  <a:pt x="5195" y="4489"/>
                </a:lnTo>
                <a:lnTo>
                  <a:pt x="5210" y="4488"/>
                </a:lnTo>
                <a:lnTo>
                  <a:pt x="5226" y="4486"/>
                </a:lnTo>
                <a:lnTo>
                  <a:pt x="5242" y="4484"/>
                </a:lnTo>
                <a:lnTo>
                  <a:pt x="5257" y="4482"/>
                </a:lnTo>
                <a:lnTo>
                  <a:pt x="5271" y="4478"/>
                </a:lnTo>
                <a:lnTo>
                  <a:pt x="5285" y="4473"/>
                </a:lnTo>
                <a:lnTo>
                  <a:pt x="5299" y="4469"/>
                </a:lnTo>
                <a:lnTo>
                  <a:pt x="5312" y="4464"/>
                </a:lnTo>
                <a:lnTo>
                  <a:pt x="5325" y="4458"/>
                </a:lnTo>
                <a:lnTo>
                  <a:pt x="5338" y="4450"/>
                </a:lnTo>
                <a:lnTo>
                  <a:pt x="5349" y="4443"/>
                </a:lnTo>
                <a:lnTo>
                  <a:pt x="5361" y="4436"/>
                </a:lnTo>
                <a:lnTo>
                  <a:pt x="5372" y="4427"/>
                </a:lnTo>
                <a:lnTo>
                  <a:pt x="5383" y="4418"/>
                </a:lnTo>
                <a:lnTo>
                  <a:pt x="5392" y="4407"/>
                </a:lnTo>
                <a:lnTo>
                  <a:pt x="5403" y="4397"/>
                </a:lnTo>
                <a:lnTo>
                  <a:pt x="5412" y="4386"/>
                </a:lnTo>
                <a:lnTo>
                  <a:pt x="5421" y="4374"/>
                </a:lnTo>
                <a:lnTo>
                  <a:pt x="5429" y="4362"/>
                </a:lnTo>
                <a:lnTo>
                  <a:pt x="5438" y="4349"/>
                </a:lnTo>
                <a:lnTo>
                  <a:pt x="5445" y="4335"/>
                </a:lnTo>
                <a:lnTo>
                  <a:pt x="5452" y="4321"/>
                </a:lnTo>
                <a:lnTo>
                  <a:pt x="5460" y="4306"/>
                </a:lnTo>
                <a:lnTo>
                  <a:pt x="5466" y="4291"/>
                </a:lnTo>
                <a:lnTo>
                  <a:pt x="5471" y="4275"/>
                </a:lnTo>
                <a:lnTo>
                  <a:pt x="5478" y="4258"/>
                </a:lnTo>
                <a:lnTo>
                  <a:pt x="5482" y="4242"/>
                </a:lnTo>
                <a:lnTo>
                  <a:pt x="5487" y="4224"/>
                </a:lnTo>
                <a:lnTo>
                  <a:pt x="5491" y="4201"/>
                </a:lnTo>
                <a:lnTo>
                  <a:pt x="5495" y="4180"/>
                </a:lnTo>
                <a:lnTo>
                  <a:pt x="5497" y="4159"/>
                </a:lnTo>
                <a:lnTo>
                  <a:pt x="5499" y="4138"/>
                </a:lnTo>
                <a:lnTo>
                  <a:pt x="5499" y="4118"/>
                </a:lnTo>
                <a:lnTo>
                  <a:pt x="5497" y="4098"/>
                </a:lnTo>
                <a:lnTo>
                  <a:pt x="5495" y="4078"/>
                </a:lnTo>
                <a:lnTo>
                  <a:pt x="5492" y="4059"/>
                </a:lnTo>
                <a:lnTo>
                  <a:pt x="5488" y="4039"/>
                </a:lnTo>
                <a:lnTo>
                  <a:pt x="5484" y="4020"/>
                </a:lnTo>
                <a:lnTo>
                  <a:pt x="5479" y="4000"/>
                </a:lnTo>
                <a:lnTo>
                  <a:pt x="5472" y="3980"/>
                </a:lnTo>
                <a:lnTo>
                  <a:pt x="5459" y="3939"/>
                </a:lnTo>
                <a:lnTo>
                  <a:pt x="5444" y="3897"/>
                </a:lnTo>
                <a:lnTo>
                  <a:pt x="5428" y="3866"/>
                </a:lnTo>
                <a:lnTo>
                  <a:pt x="5412" y="3837"/>
                </a:lnTo>
                <a:lnTo>
                  <a:pt x="5395" y="3808"/>
                </a:lnTo>
                <a:lnTo>
                  <a:pt x="5379" y="3779"/>
                </a:lnTo>
                <a:lnTo>
                  <a:pt x="5361" y="3750"/>
                </a:lnTo>
                <a:lnTo>
                  <a:pt x="5343" y="3722"/>
                </a:lnTo>
                <a:lnTo>
                  <a:pt x="5325" y="3693"/>
                </a:lnTo>
                <a:lnTo>
                  <a:pt x="5306" y="3665"/>
                </a:lnTo>
                <a:lnTo>
                  <a:pt x="5307" y="3655"/>
                </a:lnTo>
                <a:lnTo>
                  <a:pt x="5307" y="3646"/>
                </a:lnTo>
                <a:lnTo>
                  <a:pt x="5311" y="3642"/>
                </a:lnTo>
                <a:lnTo>
                  <a:pt x="5314" y="3638"/>
                </a:lnTo>
                <a:lnTo>
                  <a:pt x="5323" y="3634"/>
                </a:lnTo>
                <a:lnTo>
                  <a:pt x="5338" y="3630"/>
                </a:lnTo>
                <a:lnTo>
                  <a:pt x="5369" y="3623"/>
                </a:lnTo>
                <a:lnTo>
                  <a:pt x="5427" y="3608"/>
                </a:lnTo>
                <a:lnTo>
                  <a:pt x="5444" y="3605"/>
                </a:lnTo>
                <a:lnTo>
                  <a:pt x="5461" y="3602"/>
                </a:lnTo>
                <a:lnTo>
                  <a:pt x="5480" y="3601"/>
                </a:lnTo>
                <a:lnTo>
                  <a:pt x="5497" y="3602"/>
                </a:lnTo>
                <a:lnTo>
                  <a:pt x="5525" y="3602"/>
                </a:lnTo>
                <a:lnTo>
                  <a:pt x="5552" y="3603"/>
                </a:lnTo>
                <a:lnTo>
                  <a:pt x="5581" y="3604"/>
                </a:lnTo>
                <a:lnTo>
                  <a:pt x="5608" y="3605"/>
                </a:lnTo>
                <a:lnTo>
                  <a:pt x="5635" y="3606"/>
                </a:lnTo>
                <a:lnTo>
                  <a:pt x="5662" y="3607"/>
                </a:lnTo>
                <a:lnTo>
                  <a:pt x="5686" y="3608"/>
                </a:lnTo>
                <a:lnTo>
                  <a:pt x="5708" y="3608"/>
                </a:lnTo>
                <a:lnTo>
                  <a:pt x="5712" y="3607"/>
                </a:lnTo>
                <a:lnTo>
                  <a:pt x="5716" y="3606"/>
                </a:lnTo>
                <a:lnTo>
                  <a:pt x="5719" y="3604"/>
                </a:lnTo>
                <a:lnTo>
                  <a:pt x="5724" y="3602"/>
                </a:lnTo>
                <a:lnTo>
                  <a:pt x="5730" y="3596"/>
                </a:lnTo>
                <a:lnTo>
                  <a:pt x="5736" y="3590"/>
                </a:lnTo>
                <a:lnTo>
                  <a:pt x="5756" y="3579"/>
                </a:lnTo>
                <a:lnTo>
                  <a:pt x="5775" y="3569"/>
                </a:lnTo>
                <a:lnTo>
                  <a:pt x="5790" y="3559"/>
                </a:lnTo>
                <a:lnTo>
                  <a:pt x="5798" y="3553"/>
                </a:lnTo>
                <a:lnTo>
                  <a:pt x="5811" y="3546"/>
                </a:lnTo>
                <a:lnTo>
                  <a:pt x="5824" y="3539"/>
                </a:lnTo>
                <a:lnTo>
                  <a:pt x="5842" y="3530"/>
                </a:lnTo>
                <a:lnTo>
                  <a:pt x="5876" y="3515"/>
                </a:lnTo>
                <a:lnTo>
                  <a:pt x="5897" y="3509"/>
                </a:lnTo>
                <a:lnTo>
                  <a:pt x="5919" y="3502"/>
                </a:lnTo>
                <a:lnTo>
                  <a:pt x="5940" y="3496"/>
                </a:lnTo>
                <a:lnTo>
                  <a:pt x="5961" y="3490"/>
                </a:lnTo>
                <a:lnTo>
                  <a:pt x="5973" y="3489"/>
                </a:lnTo>
                <a:lnTo>
                  <a:pt x="5983" y="3488"/>
                </a:lnTo>
                <a:lnTo>
                  <a:pt x="5994" y="3486"/>
                </a:lnTo>
                <a:lnTo>
                  <a:pt x="6003" y="3485"/>
                </a:lnTo>
                <a:lnTo>
                  <a:pt x="6020" y="3478"/>
                </a:lnTo>
                <a:lnTo>
                  <a:pt x="6035" y="3472"/>
                </a:lnTo>
                <a:lnTo>
                  <a:pt x="6044" y="3472"/>
                </a:lnTo>
                <a:lnTo>
                  <a:pt x="6048" y="3474"/>
                </a:lnTo>
                <a:lnTo>
                  <a:pt x="6051" y="3477"/>
                </a:lnTo>
                <a:lnTo>
                  <a:pt x="6053" y="3480"/>
                </a:lnTo>
                <a:lnTo>
                  <a:pt x="6057" y="3487"/>
                </a:lnTo>
                <a:lnTo>
                  <a:pt x="6056" y="3492"/>
                </a:lnTo>
                <a:lnTo>
                  <a:pt x="6050" y="3510"/>
                </a:lnTo>
                <a:lnTo>
                  <a:pt x="6032" y="3553"/>
                </a:lnTo>
                <a:lnTo>
                  <a:pt x="5996" y="3637"/>
                </a:lnTo>
                <a:lnTo>
                  <a:pt x="5981" y="3671"/>
                </a:lnTo>
                <a:lnTo>
                  <a:pt x="5970" y="3699"/>
                </a:lnTo>
                <a:lnTo>
                  <a:pt x="5959" y="3722"/>
                </a:lnTo>
                <a:lnTo>
                  <a:pt x="5951" y="3746"/>
                </a:lnTo>
                <a:lnTo>
                  <a:pt x="5942" y="3772"/>
                </a:lnTo>
                <a:lnTo>
                  <a:pt x="5934" y="3805"/>
                </a:lnTo>
                <a:lnTo>
                  <a:pt x="5923" y="3848"/>
                </a:lnTo>
                <a:lnTo>
                  <a:pt x="5911" y="3903"/>
                </a:lnTo>
                <a:lnTo>
                  <a:pt x="5908" y="3953"/>
                </a:lnTo>
                <a:lnTo>
                  <a:pt x="5903" y="4002"/>
                </a:lnTo>
                <a:lnTo>
                  <a:pt x="5898" y="4052"/>
                </a:lnTo>
                <a:lnTo>
                  <a:pt x="5892" y="4101"/>
                </a:lnTo>
                <a:lnTo>
                  <a:pt x="5883" y="4150"/>
                </a:lnTo>
                <a:lnTo>
                  <a:pt x="5874" y="4198"/>
                </a:lnTo>
                <a:lnTo>
                  <a:pt x="5865" y="4247"/>
                </a:lnTo>
                <a:lnTo>
                  <a:pt x="5853" y="4295"/>
                </a:lnTo>
                <a:lnTo>
                  <a:pt x="5840" y="4343"/>
                </a:lnTo>
                <a:lnTo>
                  <a:pt x="5829" y="4386"/>
                </a:lnTo>
                <a:lnTo>
                  <a:pt x="5822" y="4406"/>
                </a:lnTo>
                <a:lnTo>
                  <a:pt x="5815" y="4426"/>
                </a:lnTo>
                <a:lnTo>
                  <a:pt x="5809" y="4445"/>
                </a:lnTo>
                <a:lnTo>
                  <a:pt x="5800" y="4463"/>
                </a:lnTo>
                <a:lnTo>
                  <a:pt x="5793" y="4481"/>
                </a:lnTo>
                <a:lnTo>
                  <a:pt x="5784" y="4500"/>
                </a:lnTo>
                <a:lnTo>
                  <a:pt x="5774" y="4518"/>
                </a:lnTo>
                <a:lnTo>
                  <a:pt x="5764" y="4536"/>
                </a:lnTo>
                <a:lnTo>
                  <a:pt x="5752" y="4554"/>
                </a:lnTo>
                <a:lnTo>
                  <a:pt x="5739" y="4573"/>
                </a:lnTo>
                <a:lnTo>
                  <a:pt x="5726" y="4592"/>
                </a:lnTo>
                <a:lnTo>
                  <a:pt x="5711" y="4612"/>
                </a:lnTo>
                <a:lnTo>
                  <a:pt x="5693" y="4634"/>
                </a:lnTo>
                <a:lnTo>
                  <a:pt x="5674" y="4655"/>
                </a:lnTo>
                <a:lnTo>
                  <a:pt x="5654" y="4675"/>
                </a:lnTo>
                <a:lnTo>
                  <a:pt x="5634" y="4695"/>
                </a:lnTo>
                <a:lnTo>
                  <a:pt x="5613" y="4713"/>
                </a:lnTo>
                <a:lnTo>
                  <a:pt x="5592" y="4730"/>
                </a:lnTo>
                <a:lnTo>
                  <a:pt x="5570" y="4746"/>
                </a:lnTo>
                <a:lnTo>
                  <a:pt x="5548" y="4761"/>
                </a:lnTo>
                <a:lnTo>
                  <a:pt x="5525" y="4775"/>
                </a:lnTo>
                <a:lnTo>
                  <a:pt x="5502" y="4789"/>
                </a:lnTo>
                <a:lnTo>
                  <a:pt x="5479" y="4801"/>
                </a:lnTo>
                <a:lnTo>
                  <a:pt x="5454" y="4812"/>
                </a:lnTo>
                <a:lnTo>
                  <a:pt x="5429" y="4822"/>
                </a:lnTo>
                <a:lnTo>
                  <a:pt x="5404" y="4833"/>
                </a:lnTo>
                <a:lnTo>
                  <a:pt x="5379" y="4841"/>
                </a:lnTo>
                <a:lnTo>
                  <a:pt x="5353" y="4849"/>
                </a:lnTo>
                <a:lnTo>
                  <a:pt x="5327" y="4856"/>
                </a:lnTo>
                <a:lnTo>
                  <a:pt x="5301" y="4863"/>
                </a:lnTo>
                <a:lnTo>
                  <a:pt x="5275" y="4868"/>
                </a:lnTo>
                <a:lnTo>
                  <a:pt x="5248" y="4873"/>
                </a:lnTo>
                <a:lnTo>
                  <a:pt x="5221" y="4877"/>
                </a:lnTo>
                <a:lnTo>
                  <a:pt x="5195" y="4880"/>
                </a:lnTo>
                <a:lnTo>
                  <a:pt x="5167" y="4883"/>
                </a:lnTo>
                <a:lnTo>
                  <a:pt x="5140" y="4885"/>
                </a:lnTo>
                <a:lnTo>
                  <a:pt x="5113" y="4886"/>
                </a:lnTo>
                <a:lnTo>
                  <a:pt x="5085" y="4886"/>
                </a:lnTo>
                <a:lnTo>
                  <a:pt x="5058" y="4886"/>
                </a:lnTo>
                <a:lnTo>
                  <a:pt x="5031" y="4885"/>
                </a:lnTo>
                <a:lnTo>
                  <a:pt x="5003" y="4883"/>
                </a:lnTo>
                <a:lnTo>
                  <a:pt x="4976" y="4880"/>
                </a:lnTo>
                <a:lnTo>
                  <a:pt x="4948" y="4878"/>
                </a:lnTo>
                <a:lnTo>
                  <a:pt x="4921" y="4874"/>
                </a:lnTo>
                <a:lnTo>
                  <a:pt x="4891" y="4870"/>
                </a:lnTo>
                <a:lnTo>
                  <a:pt x="4861" y="4865"/>
                </a:lnTo>
                <a:lnTo>
                  <a:pt x="4832" y="4858"/>
                </a:lnTo>
                <a:lnTo>
                  <a:pt x="4802" y="4851"/>
                </a:lnTo>
                <a:lnTo>
                  <a:pt x="4773" y="4844"/>
                </a:lnTo>
                <a:lnTo>
                  <a:pt x="4743" y="4834"/>
                </a:lnTo>
                <a:lnTo>
                  <a:pt x="4715" y="4825"/>
                </a:lnTo>
                <a:lnTo>
                  <a:pt x="4687" y="4814"/>
                </a:lnTo>
                <a:lnTo>
                  <a:pt x="4658" y="4802"/>
                </a:lnTo>
                <a:lnTo>
                  <a:pt x="4631" y="4791"/>
                </a:lnTo>
                <a:lnTo>
                  <a:pt x="4604" y="4777"/>
                </a:lnTo>
                <a:lnTo>
                  <a:pt x="4577" y="4763"/>
                </a:lnTo>
                <a:lnTo>
                  <a:pt x="4551" y="4749"/>
                </a:lnTo>
                <a:lnTo>
                  <a:pt x="4525" y="4733"/>
                </a:lnTo>
                <a:lnTo>
                  <a:pt x="4499" y="4717"/>
                </a:lnTo>
                <a:lnTo>
                  <a:pt x="4475" y="4699"/>
                </a:lnTo>
                <a:lnTo>
                  <a:pt x="4451" y="4681"/>
                </a:lnTo>
                <a:lnTo>
                  <a:pt x="4428" y="4662"/>
                </a:lnTo>
                <a:lnTo>
                  <a:pt x="4406" y="4642"/>
                </a:lnTo>
                <a:lnTo>
                  <a:pt x="4384" y="4622"/>
                </a:lnTo>
                <a:lnTo>
                  <a:pt x="4363" y="4601"/>
                </a:lnTo>
                <a:lnTo>
                  <a:pt x="4343" y="4579"/>
                </a:lnTo>
                <a:lnTo>
                  <a:pt x="4324" y="4556"/>
                </a:lnTo>
                <a:lnTo>
                  <a:pt x="4305" y="4533"/>
                </a:lnTo>
                <a:lnTo>
                  <a:pt x="4288" y="4507"/>
                </a:lnTo>
                <a:lnTo>
                  <a:pt x="4271" y="4482"/>
                </a:lnTo>
                <a:lnTo>
                  <a:pt x="4255" y="4456"/>
                </a:lnTo>
                <a:lnTo>
                  <a:pt x="4241" y="4429"/>
                </a:lnTo>
                <a:lnTo>
                  <a:pt x="4227" y="4402"/>
                </a:lnTo>
                <a:lnTo>
                  <a:pt x="4214" y="4373"/>
                </a:lnTo>
                <a:lnTo>
                  <a:pt x="4203" y="4344"/>
                </a:lnTo>
                <a:lnTo>
                  <a:pt x="4192" y="4314"/>
                </a:lnTo>
                <a:lnTo>
                  <a:pt x="4180" y="4273"/>
                </a:lnTo>
                <a:lnTo>
                  <a:pt x="4169" y="4233"/>
                </a:lnTo>
                <a:lnTo>
                  <a:pt x="4160" y="4193"/>
                </a:lnTo>
                <a:lnTo>
                  <a:pt x="4151" y="4153"/>
                </a:lnTo>
                <a:lnTo>
                  <a:pt x="4144" y="4114"/>
                </a:lnTo>
                <a:lnTo>
                  <a:pt x="4139" y="4074"/>
                </a:lnTo>
                <a:lnTo>
                  <a:pt x="4134" y="4035"/>
                </a:lnTo>
                <a:lnTo>
                  <a:pt x="4131" y="3996"/>
                </a:lnTo>
                <a:lnTo>
                  <a:pt x="4128" y="3957"/>
                </a:lnTo>
                <a:lnTo>
                  <a:pt x="4127" y="3917"/>
                </a:lnTo>
                <a:lnTo>
                  <a:pt x="4127" y="3878"/>
                </a:lnTo>
                <a:lnTo>
                  <a:pt x="4128" y="3838"/>
                </a:lnTo>
                <a:lnTo>
                  <a:pt x="4129" y="3797"/>
                </a:lnTo>
                <a:lnTo>
                  <a:pt x="4131" y="3756"/>
                </a:lnTo>
                <a:lnTo>
                  <a:pt x="4134" y="3714"/>
                </a:lnTo>
                <a:lnTo>
                  <a:pt x="4138" y="3672"/>
                </a:lnTo>
                <a:lnTo>
                  <a:pt x="4141" y="3642"/>
                </a:lnTo>
                <a:lnTo>
                  <a:pt x="4144" y="3613"/>
                </a:lnTo>
                <a:lnTo>
                  <a:pt x="4148" y="3584"/>
                </a:lnTo>
                <a:lnTo>
                  <a:pt x="4152" y="3555"/>
                </a:lnTo>
                <a:lnTo>
                  <a:pt x="4158" y="3527"/>
                </a:lnTo>
                <a:lnTo>
                  <a:pt x="4163" y="3499"/>
                </a:lnTo>
                <a:lnTo>
                  <a:pt x="4169" y="3472"/>
                </a:lnTo>
                <a:lnTo>
                  <a:pt x="4175" y="3444"/>
                </a:lnTo>
                <a:lnTo>
                  <a:pt x="4182" y="3419"/>
                </a:lnTo>
                <a:lnTo>
                  <a:pt x="4189" y="3393"/>
                </a:lnTo>
                <a:lnTo>
                  <a:pt x="4196" y="3369"/>
                </a:lnTo>
                <a:lnTo>
                  <a:pt x="4204" y="3344"/>
                </a:lnTo>
                <a:lnTo>
                  <a:pt x="4212" y="3320"/>
                </a:lnTo>
                <a:lnTo>
                  <a:pt x="4221" y="3298"/>
                </a:lnTo>
                <a:lnTo>
                  <a:pt x="4229" y="3276"/>
                </a:lnTo>
                <a:lnTo>
                  <a:pt x="4239" y="3255"/>
                </a:lnTo>
                <a:lnTo>
                  <a:pt x="4264" y="3198"/>
                </a:lnTo>
                <a:lnTo>
                  <a:pt x="4290" y="3138"/>
                </a:lnTo>
                <a:lnTo>
                  <a:pt x="4318" y="3077"/>
                </a:lnTo>
                <a:lnTo>
                  <a:pt x="4348" y="3016"/>
                </a:lnTo>
                <a:lnTo>
                  <a:pt x="4364" y="2987"/>
                </a:lnTo>
                <a:lnTo>
                  <a:pt x="4381" y="2957"/>
                </a:lnTo>
                <a:lnTo>
                  <a:pt x="4398" y="2929"/>
                </a:lnTo>
                <a:lnTo>
                  <a:pt x="4416" y="2900"/>
                </a:lnTo>
                <a:lnTo>
                  <a:pt x="4434" y="2874"/>
                </a:lnTo>
                <a:lnTo>
                  <a:pt x="4454" y="2849"/>
                </a:lnTo>
                <a:lnTo>
                  <a:pt x="4474" y="2825"/>
                </a:lnTo>
                <a:lnTo>
                  <a:pt x="4495" y="2801"/>
                </a:lnTo>
                <a:lnTo>
                  <a:pt x="4499" y="2796"/>
                </a:lnTo>
                <a:lnTo>
                  <a:pt x="4500" y="2791"/>
                </a:lnTo>
                <a:lnTo>
                  <a:pt x="4500" y="2791"/>
                </a:lnTo>
                <a:lnTo>
                  <a:pt x="4500" y="2791"/>
                </a:lnTo>
                <a:lnTo>
                  <a:pt x="2971" y="2791"/>
                </a:lnTo>
                <a:lnTo>
                  <a:pt x="1678" y="5326"/>
                </a:lnTo>
                <a:lnTo>
                  <a:pt x="5797" y="5326"/>
                </a:lnTo>
                <a:lnTo>
                  <a:pt x="5840" y="5325"/>
                </a:lnTo>
                <a:lnTo>
                  <a:pt x="5885" y="5322"/>
                </a:lnTo>
                <a:lnTo>
                  <a:pt x="5929" y="5317"/>
                </a:lnTo>
                <a:lnTo>
                  <a:pt x="5974" y="5310"/>
                </a:lnTo>
                <a:lnTo>
                  <a:pt x="6019" y="5300"/>
                </a:lnTo>
                <a:lnTo>
                  <a:pt x="6064" y="5288"/>
                </a:lnTo>
                <a:lnTo>
                  <a:pt x="6110" y="5275"/>
                </a:lnTo>
                <a:lnTo>
                  <a:pt x="6156" y="5260"/>
                </a:lnTo>
                <a:lnTo>
                  <a:pt x="6201" y="5243"/>
                </a:lnTo>
                <a:lnTo>
                  <a:pt x="6246" y="5224"/>
                </a:lnTo>
                <a:lnTo>
                  <a:pt x="6292" y="5204"/>
                </a:lnTo>
                <a:lnTo>
                  <a:pt x="6337" y="5182"/>
                </a:lnTo>
                <a:lnTo>
                  <a:pt x="6382" y="5159"/>
                </a:lnTo>
                <a:lnTo>
                  <a:pt x="6426" y="5134"/>
                </a:lnTo>
                <a:lnTo>
                  <a:pt x="6470" y="5106"/>
                </a:lnTo>
                <a:lnTo>
                  <a:pt x="6513" y="5079"/>
                </a:lnTo>
                <a:lnTo>
                  <a:pt x="6557" y="5049"/>
                </a:lnTo>
                <a:lnTo>
                  <a:pt x="6599" y="5019"/>
                </a:lnTo>
                <a:lnTo>
                  <a:pt x="6640" y="4986"/>
                </a:lnTo>
                <a:lnTo>
                  <a:pt x="6680" y="4953"/>
                </a:lnTo>
                <a:lnTo>
                  <a:pt x="6719" y="4918"/>
                </a:lnTo>
                <a:lnTo>
                  <a:pt x="6757" y="4884"/>
                </a:lnTo>
                <a:lnTo>
                  <a:pt x="6794" y="4847"/>
                </a:lnTo>
                <a:lnTo>
                  <a:pt x="6830" y="4810"/>
                </a:lnTo>
                <a:lnTo>
                  <a:pt x="6865" y="4771"/>
                </a:lnTo>
                <a:lnTo>
                  <a:pt x="6898" y="4732"/>
                </a:lnTo>
                <a:lnTo>
                  <a:pt x="6930" y="4692"/>
                </a:lnTo>
                <a:lnTo>
                  <a:pt x="6959" y="4652"/>
                </a:lnTo>
                <a:lnTo>
                  <a:pt x="6989" y="4610"/>
                </a:lnTo>
                <a:lnTo>
                  <a:pt x="7015" y="4567"/>
                </a:lnTo>
                <a:lnTo>
                  <a:pt x="7040" y="4525"/>
                </a:lnTo>
                <a:lnTo>
                  <a:pt x="7064" y="4481"/>
                </a:lnTo>
                <a:lnTo>
                  <a:pt x="7926" y="2791"/>
                </a:lnTo>
                <a:lnTo>
                  <a:pt x="6420" y="2791"/>
                </a:lnTo>
                <a:close/>
                <a:moveTo>
                  <a:pt x="5716" y="505"/>
                </a:moveTo>
                <a:lnTo>
                  <a:pt x="5711" y="506"/>
                </a:lnTo>
                <a:lnTo>
                  <a:pt x="5708" y="508"/>
                </a:lnTo>
                <a:lnTo>
                  <a:pt x="5706" y="512"/>
                </a:lnTo>
                <a:lnTo>
                  <a:pt x="5705" y="517"/>
                </a:lnTo>
                <a:lnTo>
                  <a:pt x="5705" y="529"/>
                </a:lnTo>
                <a:lnTo>
                  <a:pt x="5707" y="543"/>
                </a:lnTo>
                <a:lnTo>
                  <a:pt x="5709" y="557"/>
                </a:lnTo>
                <a:lnTo>
                  <a:pt x="5710" y="568"/>
                </a:lnTo>
                <a:lnTo>
                  <a:pt x="5709" y="574"/>
                </a:lnTo>
                <a:lnTo>
                  <a:pt x="5707" y="578"/>
                </a:lnTo>
                <a:lnTo>
                  <a:pt x="5704" y="580"/>
                </a:lnTo>
                <a:lnTo>
                  <a:pt x="5698" y="581"/>
                </a:lnTo>
                <a:lnTo>
                  <a:pt x="5696" y="602"/>
                </a:lnTo>
                <a:lnTo>
                  <a:pt x="5694" y="624"/>
                </a:lnTo>
                <a:lnTo>
                  <a:pt x="5692" y="635"/>
                </a:lnTo>
                <a:lnTo>
                  <a:pt x="5688" y="644"/>
                </a:lnTo>
                <a:lnTo>
                  <a:pt x="5686" y="648"/>
                </a:lnTo>
                <a:lnTo>
                  <a:pt x="5682" y="653"/>
                </a:lnTo>
                <a:lnTo>
                  <a:pt x="5677" y="655"/>
                </a:lnTo>
                <a:lnTo>
                  <a:pt x="5673" y="658"/>
                </a:lnTo>
                <a:lnTo>
                  <a:pt x="5672" y="661"/>
                </a:lnTo>
                <a:lnTo>
                  <a:pt x="5671" y="664"/>
                </a:lnTo>
                <a:lnTo>
                  <a:pt x="5670" y="667"/>
                </a:lnTo>
                <a:lnTo>
                  <a:pt x="5668" y="671"/>
                </a:lnTo>
                <a:lnTo>
                  <a:pt x="5663" y="677"/>
                </a:lnTo>
                <a:lnTo>
                  <a:pt x="5655" y="683"/>
                </a:lnTo>
                <a:lnTo>
                  <a:pt x="5638" y="696"/>
                </a:lnTo>
                <a:lnTo>
                  <a:pt x="5617" y="709"/>
                </a:lnTo>
                <a:lnTo>
                  <a:pt x="5596" y="722"/>
                </a:lnTo>
                <a:lnTo>
                  <a:pt x="5576" y="736"/>
                </a:lnTo>
                <a:lnTo>
                  <a:pt x="5568" y="743"/>
                </a:lnTo>
                <a:lnTo>
                  <a:pt x="5561" y="752"/>
                </a:lnTo>
                <a:lnTo>
                  <a:pt x="5554" y="759"/>
                </a:lnTo>
                <a:lnTo>
                  <a:pt x="5551" y="768"/>
                </a:lnTo>
                <a:lnTo>
                  <a:pt x="5543" y="769"/>
                </a:lnTo>
                <a:lnTo>
                  <a:pt x="5535" y="770"/>
                </a:lnTo>
                <a:lnTo>
                  <a:pt x="5529" y="772"/>
                </a:lnTo>
                <a:lnTo>
                  <a:pt x="5524" y="775"/>
                </a:lnTo>
                <a:lnTo>
                  <a:pt x="5519" y="778"/>
                </a:lnTo>
                <a:lnTo>
                  <a:pt x="5514" y="782"/>
                </a:lnTo>
                <a:lnTo>
                  <a:pt x="5510" y="787"/>
                </a:lnTo>
                <a:lnTo>
                  <a:pt x="5507" y="791"/>
                </a:lnTo>
                <a:lnTo>
                  <a:pt x="5504" y="796"/>
                </a:lnTo>
                <a:lnTo>
                  <a:pt x="5502" y="801"/>
                </a:lnTo>
                <a:lnTo>
                  <a:pt x="5501" y="808"/>
                </a:lnTo>
                <a:lnTo>
                  <a:pt x="5499" y="813"/>
                </a:lnTo>
                <a:lnTo>
                  <a:pt x="5497" y="826"/>
                </a:lnTo>
                <a:lnTo>
                  <a:pt x="5496" y="839"/>
                </a:lnTo>
                <a:lnTo>
                  <a:pt x="5493" y="840"/>
                </a:lnTo>
                <a:lnTo>
                  <a:pt x="5490" y="843"/>
                </a:lnTo>
                <a:lnTo>
                  <a:pt x="5485" y="848"/>
                </a:lnTo>
                <a:lnTo>
                  <a:pt x="5482" y="853"/>
                </a:lnTo>
                <a:lnTo>
                  <a:pt x="5479" y="858"/>
                </a:lnTo>
                <a:lnTo>
                  <a:pt x="5478" y="863"/>
                </a:lnTo>
                <a:lnTo>
                  <a:pt x="5479" y="866"/>
                </a:lnTo>
                <a:lnTo>
                  <a:pt x="5480" y="868"/>
                </a:lnTo>
                <a:lnTo>
                  <a:pt x="5482" y="870"/>
                </a:lnTo>
                <a:lnTo>
                  <a:pt x="5485" y="871"/>
                </a:lnTo>
                <a:lnTo>
                  <a:pt x="5486" y="877"/>
                </a:lnTo>
                <a:lnTo>
                  <a:pt x="5486" y="881"/>
                </a:lnTo>
                <a:lnTo>
                  <a:pt x="5485" y="885"/>
                </a:lnTo>
                <a:lnTo>
                  <a:pt x="5484" y="888"/>
                </a:lnTo>
                <a:lnTo>
                  <a:pt x="5482" y="890"/>
                </a:lnTo>
                <a:lnTo>
                  <a:pt x="5478" y="892"/>
                </a:lnTo>
                <a:lnTo>
                  <a:pt x="5474" y="893"/>
                </a:lnTo>
                <a:lnTo>
                  <a:pt x="5470" y="897"/>
                </a:lnTo>
                <a:lnTo>
                  <a:pt x="5468" y="900"/>
                </a:lnTo>
                <a:lnTo>
                  <a:pt x="5467" y="905"/>
                </a:lnTo>
                <a:lnTo>
                  <a:pt x="5466" y="910"/>
                </a:lnTo>
                <a:lnTo>
                  <a:pt x="5465" y="917"/>
                </a:lnTo>
                <a:lnTo>
                  <a:pt x="5473" y="924"/>
                </a:lnTo>
                <a:lnTo>
                  <a:pt x="5482" y="932"/>
                </a:lnTo>
                <a:lnTo>
                  <a:pt x="5478" y="942"/>
                </a:lnTo>
                <a:lnTo>
                  <a:pt x="5465" y="935"/>
                </a:lnTo>
                <a:lnTo>
                  <a:pt x="5450" y="930"/>
                </a:lnTo>
                <a:lnTo>
                  <a:pt x="5434" y="924"/>
                </a:lnTo>
                <a:lnTo>
                  <a:pt x="5417" y="918"/>
                </a:lnTo>
                <a:lnTo>
                  <a:pt x="5398" y="913"/>
                </a:lnTo>
                <a:lnTo>
                  <a:pt x="5377" y="909"/>
                </a:lnTo>
                <a:lnTo>
                  <a:pt x="5354" y="905"/>
                </a:lnTo>
                <a:lnTo>
                  <a:pt x="5331" y="900"/>
                </a:lnTo>
                <a:lnTo>
                  <a:pt x="5306" y="897"/>
                </a:lnTo>
                <a:lnTo>
                  <a:pt x="5281" y="894"/>
                </a:lnTo>
                <a:lnTo>
                  <a:pt x="5253" y="891"/>
                </a:lnTo>
                <a:lnTo>
                  <a:pt x="5226" y="889"/>
                </a:lnTo>
                <a:lnTo>
                  <a:pt x="5198" y="887"/>
                </a:lnTo>
                <a:lnTo>
                  <a:pt x="5168" y="886"/>
                </a:lnTo>
                <a:lnTo>
                  <a:pt x="5138" y="885"/>
                </a:lnTo>
                <a:lnTo>
                  <a:pt x="5107" y="885"/>
                </a:lnTo>
                <a:lnTo>
                  <a:pt x="5077" y="885"/>
                </a:lnTo>
                <a:lnTo>
                  <a:pt x="5046" y="886"/>
                </a:lnTo>
                <a:lnTo>
                  <a:pt x="5017" y="887"/>
                </a:lnTo>
                <a:lnTo>
                  <a:pt x="4988" y="889"/>
                </a:lnTo>
                <a:lnTo>
                  <a:pt x="4961" y="891"/>
                </a:lnTo>
                <a:lnTo>
                  <a:pt x="4935" y="893"/>
                </a:lnTo>
                <a:lnTo>
                  <a:pt x="4909" y="896"/>
                </a:lnTo>
                <a:lnTo>
                  <a:pt x="4884" y="900"/>
                </a:lnTo>
                <a:lnTo>
                  <a:pt x="4861" y="905"/>
                </a:lnTo>
                <a:lnTo>
                  <a:pt x="4839" y="909"/>
                </a:lnTo>
                <a:lnTo>
                  <a:pt x="4818" y="913"/>
                </a:lnTo>
                <a:lnTo>
                  <a:pt x="4799" y="918"/>
                </a:lnTo>
                <a:lnTo>
                  <a:pt x="4781" y="924"/>
                </a:lnTo>
                <a:lnTo>
                  <a:pt x="4765" y="929"/>
                </a:lnTo>
                <a:lnTo>
                  <a:pt x="4751" y="935"/>
                </a:lnTo>
                <a:lnTo>
                  <a:pt x="4738" y="942"/>
                </a:lnTo>
                <a:lnTo>
                  <a:pt x="4734" y="931"/>
                </a:lnTo>
                <a:lnTo>
                  <a:pt x="4738" y="928"/>
                </a:lnTo>
                <a:lnTo>
                  <a:pt x="4741" y="924"/>
                </a:lnTo>
                <a:lnTo>
                  <a:pt x="4744" y="920"/>
                </a:lnTo>
                <a:lnTo>
                  <a:pt x="4745" y="917"/>
                </a:lnTo>
                <a:lnTo>
                  <a:pt x="4747" y="914"/>
                </a:lnTo>
                <a:lnTo>
                  <a:pt x="4748" y="911"/>
                </a:lnTo>
                <a:lnTo>
                  <a:pt x="4745" y="905"/>
                </a:lnTo>
                <a:lnTo>
                  <a:pt x="4742" y="899"/>
                </a:lnTo>
                <a:lnTo>
                  <a:pt x="4732" y="890"/>
                </a:lnTo>
                <a:lnTo>
                  <a:pt x="4722" y="882"/>
                </a:lnTo>
                <a:lnTo>
                  <a:pt x="4721" y="879"/>
                </a:lnTo>
                <a:lnTo>
                  <a:pt x="4722" y="877"/>
                </a:lnTo>
                <a:lnTo>
                  <a:pt x="4726" y="876"/>
                </a:lnTo>
                <a:lnTo>
                  <a:pt x="4728" y="873"/>
                </a:lnTo>
                <a:lnTo>
                  <a:pt x="4730" y="868"/>
                </a:lnTo>
                <a:lnTo>
                  <a:pt x="4732" y="862"/>
                </a:lnTo>
                <a:lnTo>
                  <a:pt x="4732" y="857"/>
                </a:lnTo>
                <a:lnTo>
                  <a:pt x="4731" y="852"/>
                </a:lnTo>
                <a:lnTo>
                  <a:pt x="4730" y="850"/>
                </a:lnTo>
                <a:lnTo>
                  <a:pt x="4729" y="849"/>
                </a:lnTo>
                <a:lnTo>
                  <a:pt x="4727" y="848"/>
                </a:lnTo>
                <a:lnTo>
                  <a:pt x="4724" y="848"/>
                </a:lnTo>
                <a:lnTo>
                  <a:pt x="4720" y="836"/>
                </a:lnTo>
                <a:lnTo>
                  <a:pt x="4711" y="817"/>
                </a:lnTo>
                <a:lnTo>
                  <a:pt x="4706" y="807"/>
                </a:lnTo>
                <a:lnTo>
                  <a:pt x="4700" y="797"/>
                </a:lnTo>
                <a:lnTo>
                  <a:pt x="4697" y="789"/>
                </a:lnTo>
                <a:lnTo>
                  <a:pt x="4696" y="783"/>
                </a:lnTo>
                <a:lnTo>
                  <a:pt x="4690" y="781"/>
                </a:lnTo>
                <a:lnTo>
                  <a:pt x="4678" y="774"/>
                </a:lnTo>
                <a:lnTo>
                  <a:pt x="4663" y="763"/>
                </a:lnTo>
                <a:lnTo>
                  <a:pt x="4648" y="751"/>
                </a:lnTo>
                <a:lnTo>
                  <a:pt x="4632" y="738"/>
                </a:lnTo>
                <a:lnTo>
                  <a:pt x="4618" y="727"/>
                </a:lnTo>
                <a:lnTo>
                  <a:pt x="4609" y="718"/>
                </a:lnTo>
                <a:lnTo>
                  <a:pt x="4606" y="713"/>
                </a:lnTo>
                <a:lnTo>
                  <a:pt x="4600" y="713"/>
                </a:lnTo>
                <a:lnTo>
                  <a:pt x="4594" y="710"/>
                </a:lnTo>
                <a:lnTo>
                  <a:pt x="4588" y="706"/>
                </a:lnTo>
                <a:lnTo>
                  <a:pt x="4579" y="701"/>
                </a:lnTo>
                <a:lnTo>
                  <a:pt x="4564" y="688"/>
                </a:lnTo>
                <a:lnTo>
                  <a:pt x="4547" y="674"/>
                </a:lnTo>
                <a:lnTo>
                  <a:pt x="4539" y="665"/>
                </a:lnTo>
                <a:lnTo>
                  <a:pt x="4532" y="657"/>
                </a:lnTo>
                <a:lnTo>
                  <a:pt x="4526" y="648"/>
                </a:lnTo>
                <a:lnTo>
                  <a:pt x="4520" y="640"/>
                </a:lnTo>
                <a:lnTo>
                  <a:pt x="4516" y="633"/>
                </a:lnTo>
                <a:lnTo>
                  <a:pt x="4514" y="625"/>
                </a:lnTo>
                <a:lnTo>
                  <a:pt x="4514" y="618"/>
                </a:lnTo>
                <a:lnTo>
                  <a:pt x="4515" y="613"/>
                </a:lnTo>
                <a:lnTo>
                  <a:pt x="4512" y="597"/>
                </a:lnTo>
                <a:lnTo>
                  <a:pt x="4505" y="575"/>
                </a:lnTo>
                <a:lnTo>
                  <a:pt x="4503" y="563"/>
                </a:lnTo>
                <a:lnTo>
                  <a:pt x="4500" y="554"/>
                </a:lnTo>
                <a:lnTo>
                  <a:pt x="4499" y="550"/>
                </a:lnTo>
                <a:lnTo>
                  <a:pt x="4499" y="547"/>
                </a:lnTo>
                <a:lnTo>
                  <a:pt x="4500" y="545"/>
                </a:lnTo>
                <a:lnTo>
                  <a:pt x="4501" y="545"/>
                </a:lnTo>
                <a:lnTo>
                  <a:pt x="4500" y="530"/>
                </a:lnTo>
                <a:lnTo>
                  <a:pt x="4498" y="519"/>
                </a:lnTo>
                <a:lnTo>
                  <a:pt x="4495" y="508"/>
                </a:lnTo>
                <a:lnTo>
                  <a:pt x="4493" y="499"/>
                </a:lnTo>
                <a:lnTo>
                  <a:pt x="4493" y="494"/>
                </a:lnTo>
                <a:lnTo>
                  <a:pt x="4493" y="490"/>
                </a:lnTo>
                <a:lnTo>
                  <a:pt x="4494" y="487"/>
                </a:lnTo>
                <a:lnTo>
                  <a:pt x="4496" y="484"/>
                </a:lnTo>
                <a:lnTo>
                  <a:pt x="4499" y="481"/>
                </a:lnTo>
                <a:lnTo>
                  <a:pt x="4504" y="478"/>
                </a:lnTo>
                <a:lnTo>
                  <a:pt x="4510" y="474"/>
                </a:lnTo>
                <a:lnTo>
                  <a:pt x="4517" y="471"/>
                </a:lnTo>
                <a:lnTo>
                  <a:pt x="4519" y="468"/>
                </a:lnTo>
                <a:lnTo>
                  <a:pt x="4520" y="464"/>
                </a:lnTo>
                <a:lnTo>
                  <a:pt x="4521" y="460"/>
                </a:lnTo>
                <a:lnTo>
                  <a:pt x="4523" y="455"/>
                </a:lnTo>
                <a:lnTo>
                  <a:pt x="4524" y="447"/>
                </a:lnTo>
                <a:lnTo>
                  <a:pt x="4524" y="440"/>
                </a:lnTo>
                <a:lnTo>
                  <a:pt x="4525" y="435"/>
                </a:lnTo>
                <a:lnTo>
                  <a:pt x="4526" y="432"/>
                </a:lnTo>
                <a:lnTo>
                  <a:pt x="4528" y="429"/>
                </a:lnTo>
                <a:lnTo>
                  <a:pt x="4531" y="426"/>
                </a:lnTo>
                <a:lnTo>
                  <a:pt x="4534" y="424"/>
                </a:lnTo>
                <a:lnTo>
                  <a:pt x="4539" y="421"/>
                </a:lnTo>
                <a:lnTo>
                  <a:pt x="4546" y="419"/>
                </a:lnTo>
                <a:lnTo>
                  <a:pt x="4553" y="418"/>
                </a:lnTo>
                <a:lnTo>
                  <a:pt x="4554" y="412"/>
                </a:lnTo>
                <a:lnTo>
                  <a:pt x="4556" y="407"/>
                </a:lnTo>
                <a:lnTo>
                  <a:pt x="4560" y="403"/>
                </a:lnTo>
                <a:lnTo>
                  <a:pt x="4566" y="399"/>
                </a:lnTo>
                <a:lnTo>
                  <a:pt x="4578" y="392"/>
                </a:lnTo>
                <a:lnTo>
                  <a:pt x="4594" y="387"/>
                </a:lnTo>
                <a:lnTo>
                  <a:pt x="4609" y="383"/>
                </a:lnTo>
                <a:lnTo>
                  <a:pt x="4621" y="379"/>
                </a:lnTo>
                <a:lnTo>
                  <a:pt x="4627" y="375"/>
                </a:lnTo>
                <a:lnTo>
                  <a:pt x="4631" y="373"/>
                </a:lnTo>
                <a:lnTo>
                  <a:pt x="4633" y="370"/>
                </a:lnTo>
                <a:lnTo>
                  <a:pt x="4634" y="367"/>
                </a:lnTo>
                <a:lnTo>
                  <a:pt x="4648" y="368"/>
                </a:lnTo>
                <a:lnTo>
                  <a:pt x="4662" y="371"/>
                </a:lnTo>
                <a:lnTo>
                  <a:pt x="4679" y="374"/>
                </a:lnTo>
                <a:lnTo>
                  <a:pt x="4697" y="380"/>
                </a:lnTo>
                <a:lnTo>
                  <a:pt x="4716" y="384"/>
                </a:lnTo>
                <a:lnTo>
                  <a:pt x="4734" y="388"/>
                </a:lnTo>
                <a:lnTo>
                  <a:pt x="4752" y="391"/>
                </a:lnTo>
                <a:lnTo>
                  <a:pt x="4770" y="392"/>
                </a:lnTo>
                <a:lnTo>
                  <a:pt x="4770" y="389"/>
                </a:lnTo>
                <a:lnTo>
                  <a:pt x="4771" y="387"/>
                </a:lnTo>
                <a:lnTo>
                  <a:pt x="4773" y="385"/>
                </a:lnTo>
                <a:lnTo>
                  <a:pt x="4775" y="382"/>
                </a:lnTo>
                <a:lnTo>
                  <a:pt x="4782" y="379"/>
                </a:lnTo>
                <a:lnTo>
                  <a:pt x="4792" y="374"/>
                </a:lnTo>
                <a:lnTo>
                  <a:pt x="4802" y="371"/>
                </a:lnTo>
                <a:lnTo>
                  <a:pt x="4815" y="369"/>
                </a:lnTo>
                <a:lnTo>
                  <a:pt x="4829" y="367"/>
                </a:lnTo>
                <a:lnTo>
                  <a:pt x="4842" y="367"/>
                </a:lnTo>
                <a:lnTo>
                  <a:pt x="4856" y="366"/>
                </a:lnTo>
                <a:lnTo>
                  <a:pt x="4871" y="367"/>
                </a:lnTo>
                <a:lnTo>
                  <a:pt x="4883" y="369"/>
                </a:lnTo>
                <a:lnTo>
                  <a:pt x="4896" y="371"/>
                </a:lnTo>
                <a:lnTo>
                  <a:pt x="4906" y="374"/>
                </a:lnTo>
                <a:lnTo>
                  <a:pt x="4915" y="380"/>
                </a:lnTo>
                <a:lnTo>
                  <a:pt x="4918" y="382"/>
                </a:lnTo>
                <a:lnTo>
                  <a:pt x="4921" y="385"/>
                </a:lnTo>
                <a:lnTo>
                  <a:pt x="4923" y="388"/>
                </a:lnTo>
                <a:lnTo>
                  <a:pt x="4925" y="392"/>
                </a:lnTo>
                <a:lnTo>
                  <a:pt x="4939" y="397"/>
                </a:lnTo>
                <a:lnTo>
                  <a:pt x="4951" y="403"/>
                </a:lnTo>
                <a:lnTo>
                  <a:pt x="4962" y="409"/>
                </a:lnTo>
                <a:lnTo>
                  <a:pt x="4973" y="415"/>
                </a:lnTo>
                <a:lnTo>
                  <a:pt x="4984" y="422"/>
                </a:lnTo>
                <a:lnTo>
                  <a:pt x="4996" y="427"/>
                </a:lnTo>
                <a:lnTo>
                  <a:pt x="5009" y="432"/>
                </a:lnTo>
                <a:lnTo>
                  <a:pt x="5024" y="438"/>
                </a:lnTo>
                <a:lnTo>
                  <a:pt x="5025" y="440"/>
                </a:lnTo>
                <a:lnTo>
                  <a:pt x="5025" y="441"/>
                </a:lnTo>
                <a:lnTo>
                  <a:pt x="5026" y="441"/>
                </a:lnTo>
                <a:lnTo>
                  <a:pt x="5028" y="442"/>
                </a:lnTo>
                <a:lnTo>
                  <a:pt x="5032" y="441"/>
                </a:lnTo>
                <a:lnTo>
                  <a:pt x="5035" y="439"/>
                </a:lnTo>
                <a:lnTo>
                  <a:pt x="5043" y="433"/>
                </a:lnTo>
                <a:lnTo>
                  <a:pt x="5047" y="430"/>
                </a:lnTo>
                <a:lnTo>
                  <a:pt x="5045" y="405"/>
                </a:lnTo>
                <a:lnTo>
                  <a:pt x="5043" y="379"/>
                </a:lnTo>
                <a:lnTo>
                  <a:pt x="5043" y="372"/>
                </a:lnTo>
                <a:lnTo>
                  <a:pt x="5044" y="366"/>
                </a:lnTo>
                <a:lnTo>
                  <a:pt x="5045" y="361"/>
                </a:lnTo>
                <a:lnTo>
                  <a:pt x="5047" y="355"/>
                </a:lnTo>
                <a:lnTo>
                  <a:pt x="5051" y="350"/>
                </a:lnTo>
                <a:lnTo>
                  <a:pt x="5055" y="346"/>
                </a:lnTo>
                <a:lnTo>
                  <a:pt x="5060" y="343"/>
                </a:lnTo>
                <a:lnTo>
                  <a:pt x="5065" y="341"/>
                </a:lnTo>
                <a:lnTo>
                  <a:pt x="5073" y="324"/>
                </a:lnTo>
                <a:lnTo>
                  <a:pt x="5084" y="300"/>
                </a:lnTo>
                <a:lnTo>
                  <a:pt x="5086" y="295"/>
                </a:lnTo>
                <a:lnTo>
                  <a:pt x="5087" y="290"/>
                </a:lnTo>
                <a:lnTo>
                  <a:pt x="5087" y="285"/>
                </a:lnTo>
                <a:lnTo>
                  <a:pt x="5087" y="280"/>
                </a:lnTo>
                <a:lnTo>
                  <a:pt x="5085" y="277"/>
                </a:lnTo>
                <a:lnTo>
                  <a:pt x="5081" y="275"/>
                </a:lnTo>
                <a:lnTo>
                  <a:pt x="5076" y="273"/>
                </a:lnTo>
                <a:lnTo>
                  <a:pt x="5068" y="272"/>
                </a:lnTo>
                <a:lnTo>
                  <a:pt x="5067" y="275"/>
                </a:lnTo>
                <a:lnTo>
                  <a:pt x="5065" y="277"/>
                </a:lnTo>
                <a:lnTo>
                  <a:pt x="5063" y="278"/>
                </a:lnTo>
                <a:lnTo>
                  <a:pt x="5060" y="280"/>
                </a:lnTo>
                <a:lnTo>
                  <a:pt x="5053" y="283"/>
                </a:lnTo>
                <a:lnTo>
                  <a:pt x="5047" y="284"/>
                </a:lnTo>
                <a:lnTo>
                  <a:pt x="5045" y="275"/>
                </a:lnTo>
                <a:lnTo>
                  <a:pt x="5043" y="267"/>
                </a:lnTo>
                <a:lnTo>
                  <a:pt x="5042" y="258"/>
                </a:lnTo>
                <a:lnTo>
                  <a:pt x="5041" y="250"/>
                </a:lnTo>
                <a:lnTo>
                  <a:pt x="5043" y="242"/>
                </a:lnTo>
                <a:lnTo>
                  <a:pt x="5045" y="236"/>
                </a:lnTo>
                <a:lnTo>
                  <a:pt x="5047" y="233"/>
                </a:lnTo>
                <a:lnTo>
                  <a:pt x="5051" y="231"/>
                </a:lnTo>
                <a:lnTo>
                  <a:pt x="5054" y="230"/>
                </a:lnTo>
                <a:lnTo>
                  <a:pt x="5058" y="229"/>
                </a:lnTo>
                <a:lnTo>
                  <a:pt x="5058" y="232"/>
                </a:lnTo>
                <a:lnTo>
                  <a:pt x="5060" y="234"/>
                </a:lnTo>
                <a:lnTo>
                  <a:pt x="5062" y="237"/>
                </a:lnTo>
                <a:lnTo>
                  <a:pt x="5065" y="239"/>
                </a:lnTo>
                <a:lnTo>
                  <a:pt x="5068" y="240"/>
                </a:lnTo>
                <a:lnTo>
                  <a:pt x="5072" y="241"/>
                </a:lnTo>
                <a:lnTo>
                  <a:pt x="5076" y="242"/>
                </a:lnTo>
                <a:lnTo>
                  <a:pt x="5079" y="241"/>
                </a:lnTo>
                <a:lnTo>
                  <a:pt x="5082" y="241"/>
                </a:lnTo>
                <a:lnTo>
                  <a:pt x="5085" y="239"/>
                </a:lnTo>
                <a:lnTo>
                  <a:pt x="5087" y="237"/>
                </a:lnTo>
                <a:lnTo>
                  <a:pt x="5089" y="234"/>
                </a:lnTo>
                <a:lnTo>
                  <a:pt x="5089" y="230"/>
                </a:lnTo>
                <a:lnTo>
                  <a:pt x="5089" y="225"/>
                </a:lnTo>
                <a:lnTo>
                  <a:pt x="5087" y="218"/>
                </a:lnTo>
                <a:lnTo>
                  <a:pt x="5084" y="211"/>
                </a:lnTo>
                <a:lnTo>
                  <a:pt x="5080" y="209"/>
                </a:lnTo>
                <a:lnTo>
                  <a:pt x="5078" y="207"/>
                </a:lnTo>
                <a:lnTo>
                  <a:pt x="5077" y="206"/>
                </a:lnTo>
                <a:lnTo>
                  <a:pt x="5077" y="203"/>
                </a:lnTo>
                <a:lnTo>
                  <a:pt x="5079" y="200"/>
                </a:lnTo>
                <a:lnTo>
                  <a:pt x="5080" y="197"/>
                </a:lnTo>
                <a:lnTo>
                  <a:pt x="5126" y="197"/>
                </a:lnTo>
                <a:lnTo>
                  <a:pt x="5126" y="200"/>
                </a:lnTo>
                <a:lnTo>
                  <a:pt x="5126" y="205"/>
                </a:lnTo>
                <a:lnTo>
                  <a:pt x="5126" y="208"/>
                </a:lnTo>
                <a:lnTo>
                  <a:pt x="5125" y="212"/>
                </a:lnTo>
                <a:lnTo>
                  <a:pt x="5123" y="219"/>
                </a:lnTo>
                <a:lnTo>
                  <a:pt x="5121" y="226"/>
                </a:lnTo>
                <a:lnTo>
                  <a:pt x="5121" y="229"/>
                </a:lnTo>
                <a:lnTo>
                  <a:pt x="5121" y="231"/>
                </a:lnTo>
                <a:lnTo>
                  <a:pt x="5122" y="234"/>
                </a:lnTo>
                <a:lnTo>
                  <a:pt x="5124" y="235"/>
                </a:lnTo>
                <a:lnTo>
                  <a:pt x="5127" y="237"/>
                </a:lnTo>
                <a:lnTo>
                  <a:pt x="5131" y="238"/>
                </a:lnTo>
                <a:lnTo>
                  <a:pt x="5138" y="239"/>
                </a:lnTo>
                <a:lnTo>
                  <a:pt x="5145" y="239"/>
                </a:lnTo>
                <a:lnTo>
                  <a:pt x="5146" y="237"/>
                </a:lnTo>
                <a:lnTo>
                  <a:pt x="5147" y="235"/>
                </a:lnTo>
                <a:lnTo>
                  <a:pt x="5150" y="233"/>
                </a:lnTo>
                <a:lnTo>
                  <a:pt x="5153" y="232"/>
                </a:lnTo>
                <a:lnTo>
                  <a:pt x="5160" y="230"/>
                </a:lnTo>
                <a:lnTo>
                  <a:pt x="5166" y="230"/>
                </a:lnTo>
                <a:lnTo>
                  <a:pt x="5168" y="249"/>
                </a:lnTo>
                <a:lnTo>
                  <a:pt x="5168" y="266"/>
                </a:lnTo>
                <a:lnTo>
                  <a:pt x="5168" y="270"/>
                </a:lnTo>
                <a:lnTo>
                  <a:pt x="5167" y="273"/>
                </a:lnTo>
                <a:lnTo>
                  <a:pt x="5165" y="275"/>
                </a:lnTo>
                <a:lnTo>
                  <a:pt x="5163" y="277"/>
                </a:lnTo>
                <a:lnTo>
                  <a:pt x="5161" y="278"/>
                </a:lnTo>
                <a:lnTo>
                  <a:pt x="5157" y="279"/>
                </a:lnTo>
                <a:lnTo>
                  <a:pt x="5153" y="279"/>
                </a:lnTo>
                <a:lnTo>
                  <a:pt x="5147" y="279"/>
                </a:lnTo>
                <a:lnTo>
                  <a:pt x="5141" y="277"/>
                </a:lnTo>
                <a:lnTo>
                  <a:pt x="5135" y="277"/>
                </a:lnTo>
                <a:lnTo>
                  <a:pt x="5129" y="278"/>
                </a:lnTo>
                <a:lnTo>
                  <a:pt x="5125" y="280"/>
                </a:lnTo>
                <a:lnTo>
                  <a:pt x="5124" y="283"/>
                </a:lnTo>
                <a:lnTo>
                  <a:pt x="5123" y="285"/>
                </a:lnTo>
                <a:lnTo>
                  <a:pt x="5122" y="287"/>
                </a:lnTo>
                <a:lnTo>
                  <a:pt x="5122" y="290"/>
                </a:lnTo>
                <a:lnTo>
                  <a:pt x="5123" y="296"/>
                </a:lnTo>
                <a:lnTo>
                  <a:pt x="5126" y="304"/>
                </a:lnTo>
                <a:lnTo>
                  <a:pt x="5127" y="308"/>
                </a:lnTo>
                <a:lnTo>
                  <a:pt x="5128" y="313"/>
                </a:lnTo>
                <a:lnTo>
                  <a:pt x="5129" y="317"/>
                </a:lnTo>
                <a:lnTo>
                  <a:pt x="5131" y="321"/>
                </a:lnTo>
                <a:lnTo>
                  <a:pt x="5137" y="328"/>
                </a:lnTo>
                <a:lnTo>
                  <a:pt x="5143" y="335"/>
                </a:lnTo>
                <a:lnTo>
                  <a:pt x="5149" y="343"/>
                </a:lnTo>
                <a:lnTo>
                  <a:pt x="5157" y="349"/>
                </a:lnTo>
                <a:lnTo>
                  <a:pt x="5162" y="356"/>
                </a:lnTo>
                <a:lnTo>
                  <a:pt x="5166" y="365"/>
                </a:lnTo>
                <a:lnTo>
                  <a:pt x="5165" y="386"/>
                </a:lnTo>
                <a:lnTo>
                  <a:pt x="5164" y="404"/>
                </a:lnTo>
                <a:lnTo>
                  <a:pt x="5164" y="411"/>
                </a:lnTo>
                <a:lnTo>
                  <a:pt x="5164" y="416"/>
                </a:lnTo>
                <a:lnTo>
                  <a:pt x="5164" y="422"/>
                </a:lnTo>
                <a:lnTo>
                  <a:pt x="5165" y="426"/>
                </a:lnTo>
                <a:lnTo>
                  <a:pt x="5167" y="429"/>
                </a:lnTo>
                <a:lnTo>
                  <a:pt x="5170" y="432"/>
                </a:lnTo>
                <a:lnTo>
                  <a:pt x="5175" y="433"/>
                </a:lnTo>
                <a:lnTo>
                  <a:pt x="5180" y="434"/>
                </a:lnTo>
                <a:lnTo>
                  <a:pt x="5196" y="433"/>
                </a:lnTo>
                <a:lnTo>
                  <a:pt x="5219" y="429"/>
                </a:lnTo>
                <a:lnTo>
                  <a:pt x="5221" y="427"/>
                </a:lnTo>
                <a:lnTo>
                  <a:pt x="5225" y="423"/>
                </a:lnTo>
                <a:lnTo>
                  <a:pt x="5234" y="418"/>
                </a:lnTo>
                <a:lnTo>
                  <a:pt x="5243" y="411"/>
                </a:lnTo>
                <a:lnTo>
                  <a:pt x="5267" y="397"/>
                </a:lnTo>
                <a:lnTo>
                  <a:pt x="5297" y="383"/>
                </a:lnTo>
                <a:lnTo>
                  <a:pt x="5311" y="376"/>
                </a:lnTo>
                <a:lnTo>
                  <a:pt x="5326" y="370"/>
                </a:lnTo>
                <a:lnTo>
                  <a:pt x="5340" y="366"/>
                </a:lnTo>
                <a:lnTo>
                  <a:pt x="5352" y="363"/>
                </a:lnTo>
                <a:lnTo>
                  <a:pt x="5364" y="361"/>
                </a:lnTo>
                <a:lnTo>
                  <a:pt x="5373" y="362"/>
                </a:lnTo>
                <a:lnTo>
                  <a:pt x="5377" y="363"/>
                </a:lnTo>
                <a:lnTo>
                  <a:pt x="5380" y="364"/>
                </a:lnTo>
                <a:lnTo>
                  <a:pt x="5383" y="367"/>
                </a:lnTo>
                <a:lnTo>
                  <a:pt x="5384" y="370"/>
                </a:lnTo>
                <a:lnTo>
                  <a:pt x="5398" y="371"/>
                </a:lnTo>
                <a:lnTo>
                  <a:pt x="5409" y="373"/>
                </a:lnTo>
                <a:lnTo>
                  <a:pt x="5418" y="377"/>
                </a:lnTo>
                <a:lnTo>
                  <a:pt x="5426" y="382"/>
                </a:lnTo>
                <a:lnTo>
                  <a:pt x="5434" y="385"/>
                </a:lnTo>
                <a:lnTo>
                  <a:pt x="5444" y="388"/>
                </a:lnTo>
                <a:lnTo>
                  <a:pt x="5448" y="389"/>
                </a:lnTo>
                <a:lnTo>
                  <a:pt x="5454" y="389"/>
                </a:lnTo>
                <a:lnTo>
                  <a:pt x="5461" y="389"/>
                </a:lnTo>
                <a:lnTo>
                  <a:pt x="5468" y="388"/>
                </a:lnTo>
                <a:lnTo>
                  <a:pt x="5469" y="385"/>
                </a:lnTo>
                <a:lnTo>
                  <a:pt x="5472" y="383"/>
                </a:lnTo>
                <a:lnTo>
                  <a:pt x="5478" y="381"/>
                </a:lnTo>
                <a:lnTo>
                  <a:pt x="5484" y="379"/>
                </a:lnTo>
                <a:lnTo>
                  <a:pt x="5500" y="375"/>
                </a:lnTo>
                <a:lnTo>
                  <a:pt x="5519" y="373"/>
                </a:lnTo>
                <a:lnTo>
                  <a:pt x="5539" y="371"/>
                </a:lnTo>
                <a:lnTo>
                  <a:pt x="5557" y="370"/>
                </a:lnTo>
                <a:lnTo>
                  <a:pt x="5573" y="370"/>
                </a:lnTo>
                <a:lnTo>
                  <a:pt x="5584" y="371"/>
                </a:lnTo>
                <a:lnTo>
                  <a:pt x="5584" y="373"/>
                </a:lnTo>
                <a:lnTo>
                  <a:pt x="5586" y="376"/>
                </a:lnTo>
                <a:lnTo>
                  <a:pt x="5588" y="379"/>
                </a:lnTo>
                <a:lnTo>
                  <a:pt x="5591" y="381"/>
                </a:lnTo>
                <a:lnTo>
                  <a:pt x="5598" y="384"/>
                </a:lnTo>
                <a:lnTo>
                  <a:pt x="5608" y="386"/>
                </a:lnTo>
                <a:lnTo>
                  <a:pt x="5627" y="388"/>
                </a:lnTo>
                <a:lnTo>
                  <a:pt x="5639" y="388"/>
                </a:lnTo>
                <a:lnTo>
                  <a:pt x="5644" y="396"/>
                </a:lnTo>
                <a:lnTo>
                  <a:pt x="5648" y="404"/>
                </a:lnTo>
                <a:lnTo>
                  <a:pt x="5651" y="409"/>
                </a:lnTo>
                <a:lnTo>
                  <a:pt x="5655" y="413"/>
                </a:lnTo>
                <a:lnTo>
                  <a:pt x="5663" y="419"/>
                </a:lnTo>
                <a:lnTo>
                  <a:pt x="5670" y="423"/>
                </a:lnTo>
                <a:lnTo>
                  <a:pt x="5673" y="425"/>
                </a:lnTo>
                <a:lnTo>
                  <a:pt x="5676" y="428"/>
                </a:lnTo>
                <a:lnTo>
                  <a:pt x="5679" y="431"/>
                </a:lnTo>
                <a:lnTo>
                  <a:pt x="5682" y="435"/>
                </a:lnTo>
                <a:lnTo>
                  <a:pt x="5684" y="442"/>
                </a:lnTo>
                <a:lnTo>
                  <a:pt x="5685" y="449"/>
                </a:lnTo>
                <a:lnTo>
                  <a:pt x="5686" y="459"/>
                </a:lnTo>
                <a:lnTo>
                  <a:pt x="5687" y="470"/>
                </a:lnTo>
                <a:lnTo>
                  <a:pt x="5698" y="476"/>
                </a:lnTo>
                <a:lnTo>
                  <a:pt x="5709" y="481"/>
                </a:lnTo>
                <a:lnTo>
                  <a:pt x="5712" y="484"/>
                </a:lnTo>
                <a:lnTo>
                  <a:pt x="5715" y="489"/>
                </a:lnTo>
                <a:lnTo>
                  <a:pt x="5716" y="496"/>
                </a:lnTo>
                <a:lnTo>
                  <a:pt x="5716" y="505"/>
                </a:lnTo>
                <a:close/>
              </a:path>
            </a:pathLst>
          </a:custGeom>
          <a:solidFill>
            <a:srgbClr val="E41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pl-PL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7BE2DDA-DD68-153D-32FD-E72939A637BE}"/>
              </a:ext>
            </a:extLst>
          </p:cNvPr>
          <p:cNvSpPr/>
          <p:nvPr/>
        </p:nvSpPr>
        <p:spPr>
          <a:xfrm>
            <a:off x="5157178" y="1017875"/>
            <a:ext cx="3487370" cy="373948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685800"/>
            <a:r>
              <a:rPr lang="pl-PL" altLang="pl-PL" dirty="0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Spółka na dzień 30 kwietnia eksploatuje 203 autobusy elektryczne.</a:t>
            </a:r>
          </a:p>
          <a:p>
            <a:pPr defTabSz="685800"/>
            <a:endParaRPr lang="pl-PL" altLang="pl-PL" dirty="0">
              <a:solidFill>
                <a:prstClr val="black"/>
              </a:solidFill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85800"/>
            <a:r>
              <a:rPr lang="pl-PL" altLang="pl-PL" dirty="0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10 szt. Solaris u12e (2015r)</a:t>
            </a:r>
          </a:p>
          <a:p>
            <a:pPr defTabSz="685800"/>
            <a:r>
              <a:rPr lang="pl-PL" altLang="pl-PL" dirty="0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10 szt. Ursus CS2</a:t>
            </a:r>
          </a:p>
          <a:p>
            <a:pPr defTabSz="685800"/>
            <a:r>
              <a:rPr lang="pl-PL" altLang="pl-PL" dirty="0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1 szt. Solaris u18e (2017r)</a:t>
            </a:r>
          </a:p>
          <a:p>
            <a:pPr defTabSz="685800"/>
            <a:r>
              <a:rPr lang="pl-PL" altLang="pl-PL" dirty="0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10 szt. Solaris u12e (2018r)</a:t>
            </a:r>
          </a:p>
          <a:p>
            <a:pPr defTabSz="685800"/>
            <a:r>
              <a:rPr lang="pl-PL" altLang="pl-PL" dirty="0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130 szt. Solaris u18e (2020r)</a:t>
            </a:r>
          </a:p>
          <a:p>
            <a:pPr defTabSz="685800"/>
            <a:r>
              <a:rPr lang="pl-PL" altLang="pl-PL" dirty="0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12 szt. Solaris u12e (2024r)</a:t>
            </a:r>
          </a:p>
          <a:p>
            <a:pPr defTabSz="685800"/>
            <a:r>
              <a:rPr lang="pl-PL" altLang="pl-PL" dirty="0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18 szt. </a:t>
            </a:r>
            <a:r>
              <a:rPr lang="pl-PL" altLang="pl-PL" dirty="0" err="1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Yutong</a:t>
            </a:r>
            <a:r>
              <a:rPr lang="pl-PL" altLang="pl-PL" dirty="0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 u12 (2024r)</a:t>
            </a:r>
          </a:p>
          <a:p>
            <a:pPr defTabSz="685800"/>
            <a:r>
              <a:rPr lang="pl-PL" altLang="pl-PL" dirty="0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12 szt. Solaris u18e (2024</a:t>
            </a:r>
            <a:r>
              <a:rPr lang="pl-PL" dirty="0">
                <a:solidFill>
                  <a:prstClr val="black"/>
                </a:solidFill>
                <a:ea typeface="+mn-lt"/>
                <a:cs typeface="+mn-lt"/>
              </a:rPr>
              <a:t>÷2025</a:t>
            </a:r>
            <a:r>
              <a:rPr lang="pl-PL" altLang="pl-PL" dirty="0">
                <a:solidFill>
                  <a:prstClr val="black"/>
                </a:solidFill>
                <a:latin typeface="Aptos"/>
                <a:ea typeface="Open Sans"/>
                <a:cs typeface="Open Sans"/>
              </a:rPr>
              <a:t>r)</a:t>
            </a:r>
          </a:p>
          <a:p>
            <a:pPr defTabSz="685800"/>
            <a:endParaRPr lang="pl-PL" altLang="pl-PL" sz="2100" dirty="0">
              <a:solidFill>
                <a:prstClr val="black"/>
              </a:solidFill>
              <a:latin typeface="Aptos"/>
              <a:ea typeface="Open Sans"/>
              <a:cs typeface="Open Sans"/>
            </a:endParaRPr>
          </a:p>
        </p:txBody>
      </p:sp>
      <p:pic>
        <p:nvPicPr>
          <p:cNvPr id="6" name="Picture 2" descr="Warszawa. We wrześniu ruszy największa stacja ładowania autobusów -  Transport Publiczny">
            <a:extLst>
              <a:ext uri="{FF2B5EF4-FFF2-40B4-BE49-F238E27FC236}">
                <a16:creationId xmlns:a16="http://schemas.microsoft.com/office/drawing/2014/main" id="{3B654083-F4D2-7EFD-0686-01738C539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53" y="1017875"/>
            <a:ext cx="4277090" cy="285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stopki 2">
            <a:extLst>
              <a:ext uri="{FF2B5EF4-FFF2-40B4-BE49-F238E27FC236}">
                <a16:creationId xmlns:a16="http://schemas.microsoft.com/office/drawing/2014/main" id="{36402507-48A0-95B2-7732-7EDEC970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8155" y="4767263"/>
            <a:ext cx="4789561" cy="273844"/>
          </a:xfrm>
        </p:spPr>
        <p:txBody>
          <a:bodyPr/>
          <a:lstStyle/>
          <a:p>
            <a:pPr defTabSz="685800"/>
            <a:r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Warszawa </a:t>
            </a:r>
            <a:fld id="{93072C01-6B1B-468B-87A0-E1D35F6D9B86}" type="datetime4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19 maja 2025</a:t>
            </a:fld>
            <a:r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420717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65BE8-FB68-9F31-6A69-867D472B9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ole tekstowe 39">
            <a:extLst>
              <a:ext uri="{FF2B5EF4-FFF2-40B4-BE49-F238E27FC236}">
                <a16:creationId xmlns:a16="http://schemas.microsoft.com/office/drawing/2014/main" id="{CFBBBAB5-2713-24B5-06E0-E16FAE533892}"/>
              </a:ext>
            </a:extLst>
          </p:cNvPr>
          <p:cNvSpPr txBox="1"/>
          <p:nvPr/>
        </p:nvSpPr>
        <p:spPr>
          <a:xfrm>
            <a:off x="244317" y="71929"/>
            <a:ext cx="66565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l-PL" sz="1500">
                <a:solidFill>
                  <a:srgbClr val="E41D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Posiadana infrastruktura ładowania na krańcach linii komunikacyjnych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932A4921-C797-5C83-7F5A-4CA58A0E7E95}"/>
              </a:ext>
            </a:extLst>
          </p:cNvPr>
          <p:cNvSpPr/>
          <p:nvPr/>
        </p:nvSpPr>
        <p:spPr>
          <a:xfrm flipH="1">
            <a:off x="320755" y="442913"/>
            <a:ext cx="8502491" cy="27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41D2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l-P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BCF275C-8C47-B00E-17D8-413956C02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5846" y="4767263"/>
            <a:ext cx="2057400" cy="273844"/>
          </a:xfrm>
        </p:spPr>
        <p:txBody>
          <a:bodyPr/>
          <a:lstStyle/>
          <a:p>
            <a:pPr defTabSz="685800"/>
            <a:fld id="{546B9E42-3626-4164-8DC5-77E14E065AE1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9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41F0F52-C0D1-5941-7FC5-41A17D80E4C0}"/>
              </a:ext>
            </a:extLst>
          </p:cNvPr>
          <p:cNvSpPr>
            <a:spLocks noEditPoints="1"/>
          </p:cNvSpPr>
          <p:nvPr/>
        </p:nvSpPr>
        <p:spPr bwMode="auto">
          <a:xfrm>
            <a:off x="8203883" y="145549"/>
            <a:ext cx="622935" cy="199008"/>
          </a:xfrm>
          <a:custGeom>
            <a:avLst/>
            <a:gdLst>
              <a:gd name="T0" fmla="*/ 4675 w 16828"/>
              <a:gd name="T1" fmla="*/ 429 h 5376"/>
              <a:gd name="T2" fmla="*/ 4704 w 16828"/>
              <a:gd name="T3" fmla="*/ 757 h 5376"/>
              <a:gd name="T4" fmla="*/ 9978 w 16828"/>
              <a:gd name="T5" fmla="*/ 2788 h 5376"/>
              <a:gd name="T6" fmla="*/ 11099 w 16828"/>
              <a:gd name="T7" fmla="*/ 2769 h 5376"/>
              <a:gd name="T8" fmla="*/ 11629 w 16828"/>
              <a:gd name="T9" fmla="*/ 3644 h 5376"/>
              <a:gd name="T10" fmla="*/ 10590 w 16828"/>
              <a:gd name="T11" fmla="*/ 3382 h 5376"/>
              <a:gd name="T12" fmla="*/ 9709 w 16828"/>
              <a:gd name="T13" fmla="*/ 3327 h 5376"/>
              <a:gd name="T14" fmla="*/ 8520 w 16828"/>
              <a:gd name="T15" fmla="*/ 3468 h 5376"/>
              <a:gd name="T16" fmla="*/ 14168 w 16828"/>
              <a:gd name="T17" fmla="*/ 2939 h 5376"/>
              <a:gd name="T18" fmla="*/ 11407 w 16828"/>
              <a:gd name="T19" fmla="*/ 5261 h 5376"/>
              <a:gd name="T20" fmla="*/ 16222 w 16828"/>
              <a:gd name="T21" fmla="*/ 3713 h 5376"/>
              <a:gd name="T22" fmla="*/ 15509 w 16828"/>
              <a:gd name="T23" fmla="*/ 3332 h 5376"/>
              <a:gd name="T24" fmla="*/ 14496 w 16828"/>
              <a:gd name="T25" fmla="*/ 4549 h 5376"/>
              <a:gd name="T26" fmla="*/ 15249 w 16828"/>
              <a:gd name="T27" fmla="*/ 4776 h 5376"/>
              <a:gd name="T28" fmla="*/ 14224 w 16828"/>
              <a:gd name="T29" fmla="*/ 5275 h 5376"/>
              <a:gd name="T30" fmla="*/ 14127 w 16828"/>
              <a:gd name="T31" fmla="*/ 3962 h 5376"/>
              <a:gd name="T32" fmla="*/ 16039 w 16828"/>
              <a:gd name="T33" fmla="*/ 2776 h 5376"/>
              <a:gd name="T34" fmla="*/ 15969 w 16828"/>
              <a:gd name="T35" fmla="*/ 5325 h 5376"/>
              <a:gd name="T36" fmla="*/ 5049 w 16828"/>
              <a:gd name="T37" fmla="*/ 627 h 5376"/>
              <a:gd name="T38" fmla="*/ 4889 w 16828"/>
              <a:gd name="T39" fmla="*/ 587 h 5376"/>
              <a:gd name="T40" fmla="*/ 4912 w 16828"/>
              <a:gd name="T41" fmla="*/ 734 h 5376"/>
              <a:gd name="T42" fmla="*/ 4848 w 16828"/>
              <a:gd name="T43" fmla="*/ 443 h 5376"/>
              <a:gd name="T44" fmla="*/ 5297 w 16828"/>
              <a:gd name="T45" fmla="*/ 488 h 5376"/>
              <a:gd name="T46" fmla="*/ 4294 w 16828"/>
              <a:gd name="T47" fmla="*/ 17 h 5376"/>
              <a:gd name="T48" fmla="*/ 4469 w 16828"/>
              <a:gd name="T49" fmla="*/ 2395 h 5376"/>
              <a:gd name="T50" fmla="*/ 3991 w 16828"/>
              <a:gd name="T51" fmla="*/ 1937 h 5376"/>
              <a:gd name="T52" fmla="*/ 4416 w 16828"/>
              <a:gd name="T53" fmla="*/ 1121 h 5376"/>
              <a:gd name="T54" fmla="*/ 4755 w 16828"/>
              <a:gd name="T55" fmla="*/ 1157 h 5376"/>
              <a:gd name="T56" fmla="*/ 6241 w 16828"/>
              <a:gd name="T57" fmla="*/ 1576 h 5376"/>
              <a:gd name="T58" fmla="*/ 4755 w 16828"/>
              <a:gd name="T59" fmla="*/ 1269 h 5376"/>
              <a:gd name="T60" fmla="*/ 4450 w 16828"/>
              <a:gd name="T61" fmla="*/ 1427 h 5376"/>
              <a:gd name="T62" fmla="*/ 4549 w 16828"/>
              <a:gd name="T63" fmla="*/ 1966 h 5376"/>
              <a:gd name="T64" fmla="*/ 4662 w 16828"/>
              <a:gd name="T65" fmla="*/ 1833 h 5376"/>
              <a:gd name="T66" fmla="*/ 4998 w 16828"/>
              <a:gd name="T67" fmla="*/ 1405 h 5376"/>
              <a:gd name="T68" fmla="*/ 5259 w 16828"/>
              <a:gd name="T69" fmla="*/ 1827 h 5376"/>
              <a:gd name="T70" fmla="*/ 5483 w 16828"/>
              <a:gd name="T71" fmla="*/ 2166 h 5376"/>
              <a:gd name="T72" fmla="*/ 6424 w 16828"/>
              <a:gd name="T73" fmla="*/ 2486 h 5376"/>
              <a:gd name="T74" fmla="*/ 5160 w 16828"/>
              <a:gd name="T75" fmla="*/ 649 h 5376"/>
              <a:gd name="T76" fmla="*/ 5137 w 16828"/>
              <a:gd name="T77" fmla="*/ 734 h 5376"/>
              <a:gd name="T78" fmla="*/ 5303 w 16828"/>
              <a:gd name="T79" fmla="*/ 692 h 5376"/>
              <a:gd name="T80" fmla="*/ 5595 w 16828"/>
              <a:gd name="T81" fmla="*/ 457 h 5376"/>
              <a:gd name="T82" fmla="*/ 5463 w 16828"/>
              <a:gd name="T83" fmla="*/ 730 h 5376"/>
              <a:gd name="T84" fmla="*/ 5496 w 16828"/>
              <a:gd name="T85" fmla="*/ 751 h 5376"/>
              <a:gd name="T86" fmla="*/ 6380 w 16828"/>
              <a:gd name="T87" fmla="*/ 2919 h 5376"/>
              <a:gd name="T88" fmla="*/ 5413 w 16828"/>
              <a:gd name="T89" fmla="*/ 3136 h 5376"/>
              <a:gd name="T90" fmla="*/ 5019 w 16828"/>
              <a:gd name="T91" fmla="*/ 3462 h 5376"/>
              <a:gd name="T92" fmla="*/ 4978 w 16828"/>
              <a:gd name="T93" fmla="*/ 4428 h 5376"/>
              <a:gd name="T94" fmla="*/ 5491 w 16828"/>
              <a:gd name="T95" fmla="*/ 4201 h 5376"/>
              <a:gd name="T96" fmla="*/ 5719 w 16828"/>
              <a:gd name="T97" fmla="*/ 3604 h 5376"/>
              <a:gd name="T98" fmla="*/ 5874 w 16828"/>
              <a:gd name="T99" fmla="*/ 4198 h 5376"/>
              <a:gd name="T100" fmla="*/ 5031 w 16828"/>
              <a:gd name="T101" fmla="*/ 4885 h 5376"/>
              <a:gd name="T102" fmla="*/ 4131 w 16828"/>
              <a:gd name="T103" fmla="*/ 3996 h 5376"/>
              <a:gd name="T104" fmla="*/ 5840 w 16828"/>
              <a:gd name="T105" fmla="*/ 5325 h 5376"/>
              <a:gd name="T106" fmla="*/ 5707 w 16828"/>
              <a:gd name="T107" fmla="*/ 578 h 5376"/>
              <a:gd name="T108" fmla="*/ 5478 w 16828"/>
              <a:gd name="T109" fmla="*/ 863 h 5376"/>
              <a:gd name="T110" fmla="*/ 4861 w 16828"/>
              <a:gd name="T111" fmla="*/ 905 h 5376"/>
              <a:gd name="T112" fmla="*/ 4606 w 16828"/>
              <a:gd name="T113" fmla="*/ 713 h 5376"/>
              <a:gd name="T114" fmla="*/ 4531 w 16828"/>
              <a:gd name="T115" fmla="*/ 426 h 5376"/>
              <a:gd name="T116" fmla="*/ 4925 w 16828"/>
              <a:gd name="T117" fmla="*/ 392 h 5376"/>
              <a:gd name="T118" fmla="*/ 5043 w 16828"/>
              <a:gd name="T119" fmla="*/ 267 h 5376"/>
              <a:gd name="T120" fmla="*/ 5138 w 16828"/>
              <a:gd name="T121" fmla="*/ 239 h 5376"/>
              <a:gd name="T122" fmla="*/ 5167 w 16828"/>
              <a:gd name="T123" fmla="*/ 429 h 5376"/>
              <a:gd name="T124" fmla="*/ 5588 w 16828"/>
              <a:gd name="T125" fmla="*/ 379 h 5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28" h="5376">
                <a:moveTo>
                  <a:pt x="4770" y="732"/>
                </a:moveTo>
                <a:lnTo>
                  <a:pt x="4767" y="737"/>
                </a:lnTo>
                <a:lnTo>
                  <a:pt x="4762" y="740"/>
                </a:lnTo>
                <a:lnTo>
                  <a:pt x="4759" y="741"/>
                </a:lnTo>
                <a:lnTo>
                  <a:pt x="4755" y="740"/>
                </a:lnTo>
                <a:lnTo>
                  <a:pt x="4752" y="738"/>
                </a:lnTo>
                <a:lnTo>
                  <a:pt x="4749" y="734"/>
                </a:lnTo>
                <a:lnTo>
                  <a:pt x="4744" y="730"/>
                </a:lnTo>
                <a:lnTo>
                  <a:pt x="4742" y="723"/>
                </a:lnTo>
                <a:lnTo>
                  <a:pt x="4739" y="718"/>
                </a:lnTo>
                <a:lnTo>
                  <a:pt x="4737" y="712"/>
                </a:lnTo>
                <a:lnTo>
                  <a:pt x="4736" y="705"/>
                </a:lnTo>
                <a:lnTo>
                  <a:pt x="4736" y="700"/>
                </a:lnTo>
                <a:lnTo>
                  <a:pt x="4736" y="695"/>
                </a:lnTo>
                <a:lnTo>
                  <a:pt x="4737" y="692"/>
                </a:lnTo>
                <a:lnTo>
                  <a:pt x="4739" y="688"/>
                </a:lnTo>
                <a:lnTo>
                  <a:pt x="4743" y="688"/>
                </a:lnTo>
                <a:lnTo>
                  <a:pt x="4744" y="679"/>
                </a:lnTo>
                <a:lnTo>
                  <a:pt x="4744" y="668"/>
                </a:lnTo>
                <a:lnTo>
                  <a:pt x="4743" y="659"/>
                </a:lnTo>
                <a:lnTo>
                  <a:pt x="4740" y="651"/>
                </a:lnTo>
                <a:lnTo>
                  <a:pt x="4736" y="642"/>
                </a:lnTo>
                <a:lnTo>
                  <a:pt x="4730" y="635"/>
                </a:lnTo>
                <a:lnTo>
                  <a:pt x="4723" y="628"/>
                </a:lnTo>
                <a:lnTo>
                  <a:pt x="4715" y="623"/>
                </a:lnTo>
                <a:lnTo>
                  <a:pt x="4716" y="588"/>
                </a:lnTo>
                <a:lnTo>
                  <a:pt x="4717" y="555"/>
                </a:lnTo>
                <a:lnTo>
                  <a:pt x="4718" y="521"/>
                </a:lnTo>
                <a:lnTo>
                  <a:pt x="4719" y="486"/>
                </a:lnTo>
                <a:lnTo>
                  <a:pt x="4721" y="479"/>
                </a:lnTo>
                <a:lnTo>
                  <a:pt x="4723" y="472"/>
                </a:lnTo>
                <a:lnTo>
                  <a:pt x="4724" y="466"/>
                </a:lnTo>
                <a:lnTo>
                  <a:pt x="4724" y="460"/>
                </a:lnTo>
                <a:lnTo>
                  <a:pt x="4724" y="454"/>
                </a:lnTo>
                <a:lnTo>
                  <a:pt x="4723" y="450"/>
                </a:lnTo>
                <a:lnTo>
                  <a:pt x="4721" y="446"/>
                </a:lnTo>
                <a:lnTo>
                  <a:pt x="4719" y="443"/>
                </a:lnTo>
                <a:lnTo>
                  <a:pt x="4716" y="440"/>
                </a:lnTo>
                <a:lnTo>
                  <a:pt x="4713" y="436"/>
                </a:lnTo>
                <a:lnTo>
                  <a:pt x="4709" y="434"/>
                </a:lnTo>
                <a:lnTo>
                  <a:pt x="4706" y="432"/>
                </a:lnTo>
                <a:lnTo>
                  <a:pt x="4696" y="430"/>
                </a:lnTo>
                <a:lnTo>
                  <a:pt x="4686" y="429"/>
                </a:lnTo>
                <a:lnTo>
                  <a:pt x="4675" y="429"/>
                </a:lnTo>
                <a:lnTo>
                  <a:pt x="4665" y="430"/>
                </a:lnTo>
                <a:lnTo>
                  <a:pt x="4655" y="431"/>
                </a:lnTo>
                <a:lnTo>
                  <a:pt x="4646" y="434"/>
                </a:lnTo>
                <a:lnTo>
                  <a:pt x="4638" y="436"/>
                </a:lnTo>
                <a:lnTo>
                  <a:pt x="4632" y="440"/>
                </a:lnTo>
                <a:lnTo>
                  <a:pt x="4628" y="443"/>
                </a:lnTo>
                <a:lnTo>
                  <a:pt x="4627" y="446"/>
                </a:lnTo>
                <a:lnTo>
                  <a:pt x="4612" y="462"/>
                </a:lnTo>
                <a:lnTo>
                  <a:pt x="4600" y="477"/>
                </a:lnTo>
                <a:lnTo>
                  <a:pt x="4597" y="485"/>
                </a:lnTo>
                <a:lnTo>
                  <a:pt x="4595" y="492"/>
                </a:lnTo>
                <a:lnTo>
                  <a:pt x="4593" y="500"/>
                </a:lnTo>
                <a:lnTo>
                  <a:pt x="4592" y="507"/>
                </a:lnTo>
                <a:lnTo>
                  <a:pt x="4592" y="513"/>
                </a:lnTo>
                <a:lnTo>
                  <a:pt x="4592" y="520"/>
                </a:lnTo>
                <a:lnTo>
                  <a:pt x="4593" y="526"/>
                </a:lnTo>
                <a:lnTo>
                  <a:pt x="4594" y="532"/>
                </a:lnTo>
                <a:lnTo>
                  <a:pt x="4597" y="544"/>
                </a:lnTo>
                <a:lnTo>
                  <a:pt x="4602" y="556"/>
                </a:lnTo>
                <a:lnTo>
                  <a:pt x="4610" y="566"/>
                </a:lnTo>
                <a:lnTo>
                  <a:pt x="4617" y="577"/>
                </a:lnTo>
                <a:lnTo>
                  <a:pt x="4633" y="597"/>
                </a:lnTo>
                <a:lnTo>
                  <a:pt x="4651" y="617"/>
                </a:lnTo>
                <a:lnTo>
                  <a:pt x="4658" y="627"/>
                </a:lnTo>
                <a:lnTo>
                  <a:pt x="4666" y="639"/>
                </a:lnTo>
                <a:lnTo>
                  <a:pt x="4672" y="651"/>
                </a:lnTo>
                <a:lnTo>
                  <a:pt x="4677" y="662"/>
                </a:lnTo>
                <a:lnTo>
                  <a:pt x="4678" y="669"/>
                </a:lnTo>
                <a:lnTo>
                  <a:pt x="4680" y="676"/>
                </a:lnTo>
                <a:lnTo>
                  <a:pt x="4683" y="681"/>
                </a:lnTo>
                <a:lnTo>
                  <a:pt x="4687" y="686"/>
                </a:lnTo>
                <a:lnTo>
                  <a:pt x="4694" y="696"/>
                </a:lnTo>
                <a:lnTo>
                  <a:pt x="4701" y="704"/>
                </a:lnTo>
                <a:lnTo>
                  <a:pt x="4709" y="713"/>
                </a:lnTo>
                <a:lnTo>
                  <a:pt x="4715" y="721"/>
                </a:lnTo>
                <a:lnTo>
                  <a:pt x="4717" y="726"/>
                </a:lnTo>
                <a:lnTo>
                  <a:pt x="4719" y="732"/>
                </a:lnTo>
                <a:lnTo>
                  <a:pt x="4720" y="737"/>
                </a:lnTo>
                <a:lnTo>
                  <a:pt x="4721" y="743"/>
                </a:lnTo>
                <a:lnTo>
                  <a:pt x="4713" y="748"/>
                </a:lnTo>
                <a:lnTo>
                  <a:pt x="4708" y="751"/>
                </a:lnTo>
                <a:lnTo>
                  <a:pt x="4706" y="753"/>
                </a:lnTo>
                <a:lnTo>
                  <a:pt x="4704" y="755"/>
                </a:lnTo>
                <a:lnTo>
                  <a:pt x="4704" y="757"/>
                </a:lnTo>
                <a:lnTo>
                  <a:pt x="4704" y="759"/>
                </a:lnTo>
                <a:lnTo>
                  <a:pt x="4708" y="770"/>
                </a:lnTo>
                <a:lnTo>
                  <a:pt x="4714" y="781"/>
                </a:lnTo>
                <a:lnTo>
                  <a:pt x="4720" y="780"/>
                </a:lnTo>
                <a:lnTo>
                  <a:pt x="4729" y="779"/>
                </a:lnTo>
                <a:lnTo>
                  <a:pt x="4736" y="776"/>
                </a:lnTo>
                <a:lnTo>
                  <a:pt x="4744" y="773"/>
                </a:lnTo>
                <a:lnTo>
                  <a:pt x="4762" y="765"/>
                </a:lnTo>
                <a:lnTo>
                  <a:pt x="4777" y="756"/>
                </a:lnTo>
                <a:lnTo>
                  <a:pt x="4782" y="752"/>
                </a:lnTo>
                <a:lnTo>
                  <a:pt x="4788" y="748"/>
                </a:lnTo>
                <a:lnTo>
                  <a:pt x="4791" y="743"/>
                </a:lnTo>
                <a:lnTo>
                  <a:pt x="4791" y="739"/>
                </a:lnTo>
                <a:lnTo>
                  <a:pt x="4791" y="738"/>
                </a:lnTo>
                <a:lnTo>
                  <a:pt x="4790" y="736"/>
                </a:lnTo>
                <a:lnTo>
                  <a:pt x="4789" y="735"/>
                </a:lnTo>
                <a:lnTo>
                  <a:pt x="4785" y="734"/>
                </a:lnTo>
                <a:lnTo>
                  <a:pt x="4779" y="733"/>
                </a:lnTo>
                <a:lnTo>
                  <a:pt x="4770" y="732"/>
                </a:lnTo>
                <a:close/>
                <a:moveTo>
                  <a:pt x="9116" y="2943"/>
                </a:moveTo>
                <a:lnTo>
                  <a:pt x="9161" y="2918"/>
                </a:lnTo>
                <a:lnTo>
                  <a:pt x="9207" y="2896"/>
                </a:lnTo>
                <a:lnTo>
                  <a:pt x="9254" y="2875"/>
                </a:lnTo>
                <a:lnTo>
                  <a:pt x="9303" y="2856"/>
                </a:lnTo>
                <a:lnTo>
                  <a:pt x="9351" y="2838"/>
                </a:lnTo>
                <a:lnTo>
                  <a:pt x="9401" y="2822"/>
                </a:lnTo>
                <a:lnTo>
                  <a:pt x="9451" y="2808"/>
                </a:lnTo>
                <a:lnTo>
                  <a:pt x="9502" y="2795"/>
                </a:lnTo>
                <a:lnTo>
                  <a:pt x="9552" y="2786"/>
                </a:lnTo>
                <a:lnTo>
                  <a:pt x="9602" y="2777"/>
                </a:lnTo>
                <a:lnTo>
                  <a:pt x="9629" y="2773"/>
                </a:lnTo>
                <a:lnTo>
                  <a:pt x="9654" y="2771"/>
                </a:lnTo>
                <a:lnTo>
                  <a:pt x="9679" y="2769"/>
                </a:lnTo>
                <a:lnTo>
                  <a:pt x="9706" y="2767"/>
                </a:lnTo>
                <a:lnTo>
                  <a:pt x="9731" y="2765"/>
                </a:lnTo>
                <a:lnTo>
                  <a:pt x="9757" y="2764"/>
                </a:lnTo>
                <a:lnTo>
                  <a:pt x="9782" y="2765"/>
                </a:lnTo>
                <a:lnTo>
                  <a:pt x="9809" y="2765"/>
                </a:lnTo>
                <a:lnTo>
                  <a:pt x="9834" y="2767"/>
                </a:lnTo>
                <a:lnTo>
                  <a:pt x="9860" y="2769"/>
                </a:lnTo>
                <a:lnTo>
                  <a:pt x="9885" y="2772"/>
                </a:lnTo>
                <a:lnTo>
                  <a:pt x="9912" y="2775"/>
                </a:lnTo>
                <a:lnTo>
                  <a:pt x="9945" y="2780"/>
                </a:lnTo>
                <a:lnTo>
                  <a:pt x="9978" y="2788"/>
                </a:lnTo>
                <a:lnTo>
                  <a:pt x="10010" y="2797"/>
                </a:lnTo>
                <a:lnTo>
                  <a:pt x="10040" y="2808"/>
                </a:lnTo>
                <a:lnTo>
                  <a:pt x="10054" y="2814"/>
                </a:lnTo>
                <a:lnTo>
                  <a:pt x="10068" y="2820"/>
                </a:lnTo>
                <a:lnTo>
                  <a:pt x="10082" y="2828"/>
                </a:lnTo>
                <a:lnTo>
                  <a:pt x="10096" y="2834"/>
                </a:lnTo>
                <a:lnTo>
                  <a:pt x="10109" y="2842"/>
                </a:lnTo>
                <a:lnTo>
                  <a:pt x="10122" y="2851"/>
                </a:lnTo>
                <a:lnTo>
                  <a:pt x="10135" y="2859"/>
                </a:lnTo>
                <a:lnTo>
                  <a:pt x="10147" y="2868"/>
                </a:lnTo>
                <a:lnTo>
                  <a:pt x="10159" y="2877"/>
                </a:lnTo>
                <a:lnTo>
                  <a:pt x="10170" y="2888"/>
                </a:lnTo>
                <a:lnTo>
                  <a:pt x="10182" y="2898"/>
                </a:lnTo>
                <a:lnTo>
                  <a:pt x="10193" y="2909"/>
                </a:lnTo>
                <a:lnTo>
                  <a:pt x="10203" y="2920"/>
                </a:lnTo>
                <a:lnTo>
                  <a:pt x="10214" y="2932"/>
                </a:lnTo>
                <a:lnTo>
                  <a:pt x="10223" y="2944"/>
                </a:lnTo>
                <a:lnTo>
                  <a:pt x="10232" y="2956"/>
                </a:lnTo>
                <a:lnTo>
                  <a:pt x="10242" y="2970"/>
                </a:lnTo>
                <a:lnTo>
                  <a:pt x="10250" y="2983"/>
                </a:lnTo>
                <a:lnTo>
                  <a:pt x="10259" y="2997"/>
                </a:lnTo>
                <a:lnTo>
                  <a:pt x="10267" y="3011"/>
                </a:lnTo>
                <a:lnTo>
                  <a:pt x="10283" y="3042"/>
                </a:lnTo>
                <a:lnTo>
                  <a:pt x="10297" y="3073"/>
                </a:lnTo>
                <a:lnTo>
                  <a:pt x="10334" y="3046"/>
                </a:lnTo>
                <a:lnTo>
                  <a:pt x="10373" y="3019"/>
                </a:lnTo>
                <a:lnTo>
                  <a:pt x="10413" y="2993"/>
                </a:lnTo>
                <a:lnTo>
                  <a:pt x="10453" y="2969"/>
                </a:lnTo>
                <a:lnTo>
                  <a:pt x="10495" y="2946"/>
                </a:lnTo>
                <a:lnTo>
                  <a:pt x="10536" y="2924"/>
                </a:lnTo>
                <a:lnTo>
                  <a:pt x="10580" y="2903"/>
                </a:lnTo>
                <a:lnTo>
                  <a:pt x="10623" y="2884"/>
                </a:lnTo>
                <a:lnTo>
                  <a:pt x="10666" y="2866"/>
                </a:lnTo>
                <a:lnTo>
                  <a:pt x="10710" y="2849"/>
                </a:lnTo>
                <a:lnTo>
                  <a:pt x="10755" y="2834"/>
                </a:lnTo>
                <a:lnTo>
                  <a:pt x="10800" y="2820"/>
                </a:lnTo>
                <a:lnTo>
                  <a:pt x="10846" y="2808"/>
                </a:lnTo>
                <a:lnTo>
                  <a:pt x="10892" y="2797"/>
                </a:lnTo>
                <a:lnTo>
                  <a:pt x="10938" y="2788"/>
                </a:lnTo>
                <a:lnTo>
                  <a:pt x="10984" y="2780"/>
                </a:lnTo>
                <a:lnTo>
                  <a:pt x="11013" y="2776"/>
                </a:lnTo>
                <a:lnTo>
                  <a:pt x="11041" y="2773"/>
                </a:lnTo>
                <a:lnTo>
                  <a:pt x="11071" y="2771"/>
                </a:lnTo>
                <a:lnTo>
                  <a:pt x="11099" y="2769"/>
                </a:lnTo>
                <a:lnTo>
                  <a:pt x="11128" y="2768"/>
                </a:lnTo>
                <a:lnTo>
                  <a:pt x="11157" y="2767"/>
                </a:lnTo>
                <a:lnTo>
                  <a:pt x="11185" y="2767"/>
                </a:lnTo>
                <a:lnTo>
                  <a:pt x="11215" y="2769"/>
                </a:lnTo>
                <a:lnTo>
                  <a:pt x="11243" y="2771"/>
                </a:lnTo>
                <a:lnTo>
                  <a:pt x="11272" y="2774"/>
                </a:lnTo>
                <a:lnTo>
                  <a:pt x="11300" y="2777"/>
                </a:lnTo>
                <a:lnTo>
                  <a:pt x="11328" y="2782"/>
                </a:lnTo>
                <a:lnTo>
                  <a:pt x="11357" y="2789"/>
                </a:lnTo>
                <a:lnTo>
                  <a:pt x="11384" y="2797"/>
                </a:lnTo>
                <a:lnTo>
                  <a:pt x="11411" y="2806"/>
                </a:lnTo>
                <a:lnTo>
                  <a:pt x="11439" y="2816"/>
                </a:lnTo>
                <a:lnTo>
                  <a:pt x="11470" y="2831"/>
                </a:lnTo>
                <a:lnTo>
                  <a:pt x="11500" y="2847"/>
                </a:lnTo>
                <a:lnTo>
                  <a:pt x="11527" y="2865"/>
                </a:lnTo>
                <a:lnTo>
                  <a:pt x="11552" y="2884"/>
                </a:lnTo>
                <a:lnTo>
                  <a:pt x="11577" y="2903"/>
                </a:lnTo>
                <a:lnTo>
                  <a:pt x="11598" y="2924"/>
                </a:lnTo>
                <a:lnTo>
                  <a:pt x="11618" y="2946"/>
                </a:lnTo>
                <a:lnTo>
                  <a:pt x="11636" y="2968"/>
                </a:lnTo>
                <a:lnTo>
                  <a:pt x="11652" y="2991"/>
                </a:lnTo>
                <a:lnTo>
                  <a:pt x="11667" y="3016"/>
                </a:lnTo>
                <a:lnTo>
                  <a:pt x="11680" y="3041"/>
                </a:lnTo>
                <a:lnTo>
                  <a:pt x="11690" y="3067"/>
                </a:lnTo>
                <a:lnTo>
                  <a:pt x="11701" y="3093"/>
                </a:lnTo>
                <a:lnTo>
                  <a:pt x="11708" y="3121"/>
                </a:lnTo>
                <a:lnTo>
                  <a:pt x="11714" y="3148"/>
                </a:lnTo>
                <a:lnTo>
                  <a:pt x="11720" y="3176"/>
                </a:lnTo>
                <a:lnTo>
                  <a:pt x="11723" y="3204"/>
                </a:lnTo>
                <a:lnTo>
                  <a:pt x="11726" y="3234"/>
                </a:lnTo>
                <a:lnTo>
                  <a:pt x="11726" y="3262"/>
                </a:lnTo>
                <a:lnTo>
                  <a:pt x="11726" y="3292"/>
                </a:lnTo>
                <a:lnTo>
                  <a:pt x="11724" y="3321"/>
                </a:lnTo>
                <a:lnTo>
                  <a:pt x="11721" y="3351"/>
                </a:lnTo>
                <a:lnTo>
                  <a:pt x="11716" y="3381"/>
                </a:lnTo>
                <a:lnTo>
                  <a:pt x="11711" y="3411"/>
                </a:lnTo>
                <a:lnTo>
                  <a:pt x="11704" y="3440"/>
                </a:lnTo>
                <a:lnTo>
                  <a:pt x="11697" y="3471"/>
                </a:lnTo>
                <a:lnTo>
                  <a:pt x="11687" y="3500"/>
                </a:lnTo>
                <a:lnTo>
                  <a:pt x="11678" y="3529"/>
                </a:lnTo>
                <a:lnTo>
                  <a:pt x="11667" y="3558"/>
                </a:lnTo>
                <a:lnTo>
                  <a:pt x="11655" y="3587"/>
                </a:lnTo>
                <a:lnTo>
                  <a:pt x="11643" y="3615"/>
                </a:lnTo>
                <a:lnTo>
                  <a:pt x="11629" y="3644"/>
                </a:lnTo>
                <a:lnTo>
                  <a:pt x="10762" y="5326"/>
                </a:lnTo>
                <a:lnTo>
                  <a:pt x="10212" y="5326"/>
                </a:lnTo>
                <a:lnTo>
                  <a:pt x="11033" y="3732"/>
                </a:lnTo>
                <a:lnTo>
                  <a:pt x="11049" y="3701"/>
                </a:lnTo>
                <a:lnTo>
                  <a:pt x="11063" y="3668"/>
                </a:lnTo>
                <a:lnTo>
                  <a:pt x="11078" y="3633"/>
                </a:lnTo>
                <a:lnTo>
                  <a:pt x="11091" y="3598"/>
                </a:lnTo>
                <a:lnTo>
                  <a:pt x="11096" y="3580"/>
                </a:lnTo>
                <a:lnTo>
                  <a:pt x="11101" y="3563"/>
                </a:lnTo>
                <a:lnTo>
                  <a:pt x="11105" y="3545"/>
                </a:lnTo>
                <a:lnTo>
                  <a:pt x="11110" y="3528"/>
                </a:lnTo>
                <a:lnTo>
                  <a:pt x="11113" y="3510"/>
                </a:lnTo>
                <a:lnTo>
                  <a:pt x="11115" y="3493"/>
                </a:lnTo>
                <a:lnTo>
                  <a:pt x="11117" y="3476"/>
                </a:lnTo>
                <a:lnTo>
                  <a:pt x="11117" y="3459"/>
                </a:lnTo>
                <a:lnTo>
                  <a:pt x="11117" y="3443"/>
                </a:lnTo>
                <a:lnTo>
                  <a:pt x="11115" y="3428"/>
                </a:lnTo>
                <a:lnTo>
                  <a:pt x="11113" y="3412"/>
                </a:lnTo>
                <a:lnTo>
                  <a:pt x="11109" y="3397"/>
                </a:lnTo>
                <a:lnTo>
                  <a:pt x="11103" y="3383"/>
                </a:lnTo>
                <a:lnTo>
                  <a:pt x="11097" y="3371"/>
                </a:lnTo>
                <a:lnTo>
                  <a:pt x="11090" y="3358"/>
                </a:lnTo>
                <a:lnTo>
                  <a:pt x="11080" y="3346"/>
                </a:lnTo>
                <a:lnTo>
                  <a:pt x="11069" y="3336"/>
                </a:lnTo>
                <a:lnTo>
                  <a:pt x="11056" y="3325"/>
                </a:lnTo>
                <a:lnTo>
                  <a:pt x="11042" y="3317"/>
                </a:lnTo>
                <a:lnTo>
                  <a:pt x="11025" y="3310"/>
                </a:lnTo>
                <a:lnTo>
                  <a:pt x="11009" y="3303"/>
                </a:lnTo>
                <a:lnTo>
                  <a:pt x="10989" y="3298"/>
                </a:lnTo>
                <a:lnTo>
                  <a:pt x="10967" y="3294"/>
                </a:lnTo>
                <a:lnTo>
                  <a:pt x="10943" y="3291"/>
                </a:lnTo>
                <a:lnTo>
                  <a:pt x="10913" y="3291"/>
                </a:lnTo>
                <a:lnTo>
                  <a:pt x="10884" y="3292"/>
                </a:lnTo>
                <a:lnTo>
                  <a:pt x="10854" y="3295"/>
                </a:lnTo>
                <a:lnTo>
                  <a:pt x="10826" y="3298"/>
                </a:lnTo>
                <a:lnTo>
                  <a:pt x="10797" y="3303"/>
                </a:lnTo>
                <a:lnTo>
                  <a:pt x="10770" y="3310"/>
                </a:lnTo>
                <a:lnTo>
                  <a:pt x="10743" y="3317"/>
                </a:lnTo>
                <a:lnTo>
                  <a:pt x="10715" y="3324"/>
                </a:lnTo>
                <a:lnTo>
                  <a:pt x="10689" y="3334"/>
                </a:lnTo>
                <a:lnTo>
                  <a:pt x="10664" y="3344"/>
                </a:lnTo>
                <a:lnTo>
                  <a:pt x="10638" y="3356"/>
                </a:lnTo>
                <a:lnTo>
                  <a:pt x="10614" y="3369"/>
                </a:lnTo>
                <a:lnTo>
                  <a:pt x="10590" y="3382"/>
                </a:lnTo>
                <a:lnTo>
                  <a:pt x="10566" y="3397"/>
                </a:lnTo>
                <a:lnTo>
                  <a:pt x="10543" y="3412"/>
                </a:lnTo>
                <a:lnTo>
                  <a:pt x="10521" y="3428"/>
                </a:lnTo>
                <a:lnTo>
                  <a:pt x="10499" y="3446"/>
                </a:lnTo>
                <a:lnTo>
                  <a:pt x="10476" y="3462"/>
                </a:lnTo>
                <a:lnTo>
                  <a:pt x="10455" y="3481"/>
                </a:lnTo>
                <a:lnTo>
                  <a:pt x="10435" y="3500"/>
                </a:lnTo>
                <a:lnTo>
                  <a:pt x="10415" y="3520"/>
                </a:lnTo>
                <a:lnTo>
                  <a:pt x="10395" y="3541"/>
                </a:lnTo>
                <a:lnTo>
                  <a:pt x="10377" y="3563"/>
                </a:lnTo>
                <a:lnTo>
                  <a:pt x="10359" y="3585"/>
                </a:lnTo>
                <a:lnTo>
                  <a:pt x="10341" y="3608"/>
                </a:lnTo>
                <a:lnTo>
                  <a:pt x="10323" y="3631"/>
                </a:lnTo>
                <a:lnTo>
                  <a:pt x="10306" y="3654"/>
                </a:lnTo>
                <a:lnTo>
                  <a:pt x="10290" y="3679"/>
                </a:lnTo>
                <a:lnTo>
                  <a:pt x="10275" y="3703"/>
                </a:lnTo>
                <a:lnTo>
                  <a:pt x="10260" y="3728"/>
                </a:lnTo>
                <a:lnTo>
                  <a:pt x="10245" y="3753"/>
                </a:lnTo>
                <a:lnTo>
                  <a:pt x="10230" y="3780"/>
                </a:lnTo>
                <a:lnTo>
                  <a:pt x="9434" y="5326"/>
                </a:lnTo>
                <a:lnTo>
                  <a:pt x="8874" y="5326"/>
                </a:lnTo>
                <a:lnTo>
                  <a:pt x="9680" y="3763"/>
                </a:lnTo>
                <a:lnTo>
                  <a:pt x="9696" y="3729"/>
                </a:lnTo>
                <a:lnTo>
                  <a:pt x="9712" y="3694"/>
                </a:lnTo>
                <a:lnTo>
                  <a:pt x="9728" y="3657"/>
                </a:lnTo>
                <a:lnTo>
                  <a:pt x="9741" y="3619"/>
                </a:lnTo>
                <a:lnTo>
                  <a:pt x="9748" y="3601"/>
                </a:lnTo>
                <a:lnTo>
                  <a:pt x="9753" y="3582"/>
                </a:lnTo>
                <a:lnTo>
                  <a:pt x="9758" y="3563"/>
                </a:lnTo>
                <a:lnTo>
                  <a:pt x="9762" y="3544"/>
                </a:lnTo>
                <a:lnTo>
                  <a:pt x="9767" y="3525"/>
                </a:lnTo>
                <a:lnTo>
                  <a:pt x="9769" y="3506"/>
                </a:lnTo>
                <a:lnTo>
                  <a:pt x="9771" y="3488"/>
                </a:lnTo>
                <a:lnTo>
                  <a:pt x="9772" y="3470"/>
                </a:lnTo>
                <a:lnTo>
                  <a:pt x="9772" y="3453"/>
                </a:lnTo>
                <a:lnTo>
                  <a:pt x="9770" y="3436"/>
                </a:lnTo>
                <a:lnTo>
                  <a:pt x="9768" y="3419"/>
                </a:lnTo>
                <a:lnTo>
                  <a:pt x="9763" y="3403"/>
                </a:lnTo>
                <a:lnTo>
                  <a:pt x="9758" y="3389"/>
                </a:lnTo>
                <a:lnTo>
                  <a:pt x="9752" y="3375"/>
                </a:lnTo>
                <a:lnTo>
                  <a:pt x="9743" y="3361"/>
                </a:lnTo>
                <a:lnTo>
                  <a:pt x="9734" y="3349"/>
                </a:lnTo>
                <a:lnTo>
                  <a:pt x="9722" y="3338"/>
                </a:lnTo>
                <a:lnTo>
                  <a:pt x="9709" y="3327"/>
                </a:lnTo>
                <a:lnTo>
                  <a:pt x="9694" y="3318"/>
                </a:lnTo>
                <a:lnTo>
                  <a:pt x="9677" y="3310"/>
                </a:lnTo>
                <a:lnTo>
                  <a:pt x="9658" y="3303"/>
                </a:lnTo>
                <a:lnTo>
                  <a:pt x="9637" y="3298"/>
                </a:lnTo>
                <a:lnTo>
                  <a:pt x="9614" y="3294"/>
                </a:lnTo>
                <a:lnTo>
                  <a:pt x="9589" y="3291"/>
                </a:lnTo>
                <a:lnTo>
                  <a:pt x="9556" y="3291"/>
                </a:lnTo>
                <a:lnTo>
                  <a:pt x="9525" y="3293"/>
                </a:lnTo>
                <a:lnTo>
                  <a:pt x="9493" y="3296"/>
                </a:lnTo>
                <a:lnTo>
                  <a:pt x="9463" y="3300"/>
                </a:lnTo>
                <a:lnTo>
                  <a:pt x="9433" y="3306"/>
                </a:lnTo>
                <a:lnTo>
                  <a:pt x="9404" y="3313"/>
                </a:lnTo>
                <a:lnTo>
                  <a:pt x="9375" y="3322"/>
                </a:lnTo>
                <a:lnTo>
                  <a:pt x="9348" y="3332"/>
                </a:lnTo>
                <a:lnTo>
                  <a:pt x="9322" y="3343"/>
                </a:lnTo>
                <a:lnTo>
                  <a:pt x="9295" y="3355"/>
                </a:lnTo>
                <a:lnTo>
                  <a:pt x="9270" y="3369"/>
                </a:lnTo>
                <a:lnTo>
                  <a:pt x="9246" y="3383"/>
                </a:lnTo>
                <a:lnTo>
                  <a:pt x="9222" y="3399"/>
                </a:lnTo>
                <a:lnTo>
                  <a:pt x="9198" y="3415"/>
                </a:lnTo>
                <a:lnTo>
                  <a:pt x="9175" y="3433"/>
                </a:lnTo>
                <a:lnTo>
                  <a:pt x="9153" y="3452"/>
                </a:lnTo>
                <a:lnTo>
                  <a:pt x="9131" y="3471"/>
                </a:lnTo>
                <a:lnTo>
                  <a:pt x="9110" y="3491"/>
                </a:lnTo>
                <a:lnTo>
                  <a:pt x="9090" y="3512"/>
                </a:lnTo>
                <a:lnTo>
                  <a:pt x="9070" y="3534"/>
                </a:lnTo>
                <a:lnTo>
                  <a:pt x="9050" y="3556"/>
                </a:lnTo>
                <a:lnTo>
                  <a:pt x="9031" y="3579"/>
                </a:lnTo>
                <a:lnTo>
                  <a:pt x="9013" y="3604"/>
                </a:lnTo>
                <a:lnTo>
                  <a:pt x="8996" y="3628"/>
                </a:lnTo>
                <a:lnTo>
                  <a:pt x="8978" y="3653"/>
                </a:lnTo>
                <a:lnTo>
                  <a:pt x="8961" y="3679"/>
                </a:lnTo>
                <a:lnTo>
                  <a:pt x="8944" y="3705"/>
                </a:lnTo>
                <a:lnTo>
                  <a:pt x="8928" y="3731"/>
                </a:lnTo>
                <a:lnTo>
                  <a:pt x="8897" y="3785"/>
                </a:lnTo>
                <a:lnTo>
                  <a:pt x="8867" y="3840"/>
                </a:lnTo>
                <a:lnTo>
                  <a:pt x="8101" y="5326"/>
                </a:lnTo>
                <a:lnTo>
                  <a:pt x="7552" y="5326"/>
                </a:lnTo>
                <a:lnTo>
                  <a:pt x="8442" y="3596"/>
                </a:lnTo>
                <a:lnTo>
                  <a:pt x="8457" y="3570"/>
                </a:lnTo>
                <a:lnTo>
                  <a:pt x="8472" y="3544"/>
                </a:lnTo>
                <a:lnTo>
                  <a:pt x="8488" y="3518"/>
                </a:lnTo>
                <a:lnTo>
                  <a:pt x="8503" y="3493"/>
                </a:lnTo>
                <a:lnTo>
                  <a:pt x="8520" y="3468"/>
                </a:lnTo>
                <a:lnTo>
                  <a:pt x="8537" y="3443"/>
                </a:lnTo>
                <a:lnTo>
                  <a:pt x="8554" y="3419"/>
                </a:lnTo>
                <a:lnTo>
                  <a:pt x="8572" y="3395"/>
                </a:lnTo>
                <a:lnTo>
                  <a:pt x="8591" y="3372"/>
                </a:lnTo>
                <a:lnTo>
                  <a:pt x="8609" y="3349"/>
                </a:lnTo>
                <a:lnTo>
                  <a:pt x="8629" y="3326"/>
                </a:lnTo>
                <a:lnTo>
                  <a:pt x="8647" y="3304"/>
                </a:lnTo>
                <a:lnTo>
                  <a:pt x="8667" y="3282"/>
                </a:lnTo>
                <a:lnTo>
                  <a:pt x="8689" y="3261"/>
                </a:lnTo>
                <a:lnTo>
                  <a:pt x="8710" y="3240"/>
                </a:lnTo>
                <a:lnTo>
                  <a:pt x="8731" y="3219"/>
                </a:lnTo>
                <a:lnTo>
                  <a:pt x="8752" y="3199"/>
                </a:lnTo>
                <a:lnTo>
                  <a:pt x="8774" y="3179"/>
                </a:lnTo>
                <a:lnTo>
                  <a:pt x="8797" y="3160"/>
                </a:lnTo>
                <a:lnTo>
                  <a:pt x="8819" y="3141"/>
                </a:lnTo>
                <a:lnTo>
                  <a:pt x="8865" y="3104"/>
                </a:lnTo>
                <a:lnTo>
                  <a:pt x="8914" y="3068"/>
                </a:lnTo>
                <a:lnTo>
                  <a:pt x="8962" y="3034"/>
                </a:lnTo>
                <a:lnTo>
                  <a:pt x="9012" y="3003"/>
                </a:lnTo>
                <a:lnTo>
                  <a:pt x="9063" y="2971"/>
                </a:lnTo>
                <a:lnTo>
                  <a:pt x="9116" y="2943"/>
                </a:lnTo>
                <a:close/>
                <a:moveTo>
                  <a:pt x="12444" y="2791"/>
                </a:moveTo>
                <a:lnTo>
                  <a:pt x="13824" y="2791"/>
                </a:lnTo>
                <a:lnTo>
                  <a:pt x="13857" y="2791"/>
                </a:lnTo>
                <a:lnTo>
                  <a:pt x="13890" y="2794"/>
                </a:lnTo>
                <a:lnTo>
                  <a:pt x="13924" y="2797"/>
                </a:lnTo>
                <a:lnTo>
                  <a:pt x="13958" y="2802"/>
                </a:lnTo>
                <a:lnTo>
                  <a:pt x="13974" y="2806"/>
                </a:lnTo>
                <a:lnTo>
                  <a:pt x="13989" y="2810"/>
                </a:lnTo>
                <a:lnTo>
                  <a:pt x="14005" y="2814"/>
                </a:lnTo>
                <a:lnTo>
                  <a:pt x="14021" y="2818"/>
                </a:lnTo>
                <a:lnTo>
                  <a:pt x="14036" y="2823"/>
                </a:lnTo>
                <a:lnTo>
                  <a:pt x="14050" y="2830"/>
                </a:lnTo>
                <a:lnTo>
                  <a:pt x="14064" y="2836"/>
                </a:lnTo>
                <a:lnTo>
                  <a:pt x="14078" y="2844"/>
                </a:lnTo>
                <a:lnTo>
                  <a:pt x="14091" y="2851"/>
                </a:lnTo>
                <a:lnTo>
                  <a:pt x="14103" y="2859"/>
                </a:lnTo>
                <a:lnTo>
                  <a:pt x="14116" y="2869"/>
                </a:lnTo>
                <a:lnTo>
                  <a:pt x="14126" y="2878"/>
                </a:lnTo>
                <a:lnTo>
                  <a:pt x="14137" y="2890"/>
                </a:lnTo>
                <a:lnTo>
                  <a:pt x="14146" y="2900"/>
                </a:lnTo>
                <a:lnTo>
                  <a:pt x="14154" y="2913"/>
                </a:lnTo>
                <a:lnTo>
                  <a:pt x="14162" y="2926"/>
                </a:lnTo>
                <a:lnTo>
                  <a:pt x="14168" y="2939"/>
                </a:lnTo>
                <a:lnTo>
                  <a:pt x="14174" y="2954"/>
                </a:lnTo>
                <a:lnTo>
                  <a:pt x="14179" y="2970"/>
                </a:lnTo>
                <a:lnTo>
                  <a:pt x="14182" y="2987"/>
                </a:lnTo>
                <a:lnTo>
                  <a:pt x="14184" y="3004"/>
                </a:lnTo>
                <a:lnTo>
                  <a:pt x="14186" y="3022"/>
                </a:lnTo>
                <a:lnTo>
                  <a:pt x="14185" y="3042"/>
                </a:lnTo>
                <a:lnTo>
                  <a:pt x="14184" y="3062"/>
                </a:lnTo>
                <a:lnTo>
                  <a:pt x="14181" y="3079"/>
                </a:lnTo>
                <a:lnTo>
                  <a:pt x="14177" y="3095"/>
                </a:lnTo>
                <a:lnTo>
                  <a:pt x="14172" y="3112"/>
                </a:lnTo>
                <a:lnTo>
                  <a:pt x="14167" y="3129"/>
                </a:lnTo>
                <a:lnTo>
                  <a:pt x="14162" y="3145"/>
                </a:lnTo>
                <a:lnTo>
                  <a:pt x="14156" y="3162"/>
                </a:lnTo>
                <a:lnTo>
                  <a:pt x="14149" y="3178"/>
                </a:lnTo>
                <a:lnTo>
                  <a:pt x="14142" y="3194"/>
                </a:lnTo>
                <a:lnTo>
                  <a:pt x="14126" y="3224"/>
                </a:lnTo>
                <a:lnTo>
                  <a:pt x="14108" y="3254"/>
                </a:lnTo>
                <a:lnTo>
                  <a:pt x="14088" y="3283"/>
                </a:lnTo>
                <a:lnTo>
                  <a:pt x="14067" y="3312"/>
                </a:lnTo>
                <a:lnTo>
                  <a:pt x="14045" y="3339"/>
                </a:lnTo>
                <a:lnTo>
                  <a:pt x="14022" y="3365"/>
                </a:lnTo>
                <a:lnTo>
                  <a:pt x="13998" y="3391"/>
                </a:lnTo>
                <a:lnTo>
                  <a:pt x="13972" y="3416"/>
                </a:lnTo>
                <a:lnTo>
                  <a:pt x="13947" y="3440"/>
                </a:lnTo>
                <a:lnTo>
                  <a:pt x="13921" y="3463"/>
                </a:lnTo>
                <a:lnTo>
                  <a:pt x="13895" y="3485"/>
                </a:lnTo>
                <a:lnTo>
                  <a:pt x="13869" y="3507"/>
                </a:lnTo>
                <a:lnTo>
                  <a:pt x="12161" y="4798"/>
                </a:lnTo>
                <a:lnTo>
                  <a:pt x="13471" y="4798"/>
                </a:lnTo>
                <a:lnTo>
                  <a:pt x="13198" y="5326"/>
                </a:lnTo>
                <a:lnTo>
                  <a:pt x="11599" y="5326"/>
                </a:lnTo>
                <a:lnTo>
                  <a:pt x="11582" y="5326"/>
                </a:lnTo>
                <a:lnTo>
                  <a:pt x="11565" y="5325"/>
                </a:lnTo>
                <a:lnTo>
                  <a:pt x="11549" y="5323"/>
                </a:lnTo>
                <a:lnTo>
                  <a:pt x="11533" y="5320"/>
                </a:lnTo>
                <a:lnTo>
                  <a:pt x="11518" y="5317"/>
                </a:lnTo>
                <a:lnTo>
                  <a:pt x="11502" y="5314"/>
                </a:lnTo>
                <a:lnTo>
                  <a:pt x="11487" y="5309"/>
                </a:lnTo>
                <a:lnTo>
                  <a:pt x="11472" y="5303"/>
                </a:lnTo>
                <a:lnTo>
                  <a:pt x="11459" y="5297"/>
                </a:lnTo>
                <a:lnTo>
                  <a:pt x="11445" y="5290"/>
                </a:lnTo>
                <a:lnTo>
                  <a:pt x="11433" y="5281"/>
                </a:lnTo>
                <a:lnTo>
                  <a:pt x="11420" y="5272"/>
                </a:lnTo>
                <a:lnTo>
                  <a:pt x="11407" y="5261"/>
                </a:lnTo>
                <a:lnTo>
                  <a:pt x="11396" y="5249"/>
                </a:lnTo>
                <a:lnTo>
                  <a:pt x="11385" y="5237"/>
                </a:lnTo>
                <a:lnTo>
                  <a:pt x="11375" y="5223"/>
                </a:lnTo>
                <a:lnTo>
                  <a:pt x="11367" y="5209"/>
                </a:lnTo>
                <a:lnTo>
                  <a:pt x="11361" y="5197"/>
                </a:lnTo>
                <a:lnTo>
                  <a:pt x="11356" y="5183"/>
                </a:lnTo>
                <a:lnTo>
                  <a:pt x="11352" y="5170"/>
                </a:lnTo>
                <a:lnTo>
                  <a:pt x="11348" y="5157"/>
                </a:lnTo>
                <a:lnTo>
                  <a:pt x="11345" y="5143"/>
                </a:lnTo>
                <a:lnTo>
                  <a:pt x="11344" y="5130"/>
                </a:lnTo>
                <a:lnTo>
                  <a:pt x="11344" y="5117"/>
                </a:lnTo>
                <a:lnTo>
                  <a:pt x="11344" y="5103"/>
                </a:lnTo>
                <a:lnTo>
                  <a:pt x="11345" y="5090"/>
                </a:lnTo>
                <a:lnTo>
                  <a:pt x="11346" y="5077"/>
                </a:lnTo>
                <a:lnTo>
                  <a:pt x="11348" y="5063"/>
                </a:lnTo>
                <a:lnTo>
                  <a:pt x="11356" y="5035"/>
                </a:lnTo>
                <a:lnTo>
                  <a:pt x="11364" y="5007"/>
                </a:lnTo>
                <a:lnTo>
                  <a:pt x="11379" y="4974"/>
                </a:lnTo>
                <a:lnTo>
                  <a:pt x="11395" y="4942"/>
                </a:lnTo>
                <a:lnTo>
                  <a:pt x="11414" y="4909"/>
                </a:lnTo>
                <a:lnTo>
                  <a:pt x="11434" y="4877"/>
                </a:lnTo>
                <a:lnTo>
                  <a:pt x="11456" y="4846"/>
                </a:lnTo>
                <a:lnTo>
                  <a:pt x="11479" y="4815"/>
                </a:lnTo>
                <a:lnTo>
                  <a:pt x="11503" y="4786"/>
                </a:lnTo>
                <a:lnTo>
                  <a:pt x="11529" y="4756"/>
                </a:lnTo>
                <a:lnTo>
                  <a:pt x="11556" y="4728"/>
                </a:lnTo>
                <a:lnTo>
                  <a:pt x="11583" y="4700"/>
                </a:lnTo>
                <a:lnTo>
                  <a:pt x="11610" y="4674"/>
                </a:lnTo>
                <a:lnTo>
                  <a:pt x="11639" y="4649"/>
                </a:lnTo>
                <a:lnTo>
                  <a:pt x="11668" y="4624"/>
                </a:lnTo>
                <a:lnTo>
                  <a:pt x="11697" y="4600"/>
                </a:lnTo>
                <a:lnTo>
                  <a:pt x="11725" y="4578"/>
                </a:lnTo>
                <a:lnTo>
                  <a:pt x="11753" y="4557"/>
                </a:lnTo>
                <a:lnTo>
                  <a:pt x="13396" y="3319"/>
                </a:lnTo>
                <a:lnTo>
                  <a:pt x="12172" y="3319"/>
                </a:lnTo>
                <a:lnTo>
                  <a:pt x="12444" y="2791"/>
                </a:lnTo>
                <a:close/>
                <a:moveTo>
                  <a:pt x="15417" y="5325"/>
                </a:moveTo>
                <a:lnTo>
                  <a:pt x="16162" y="3867"/>
                </a:lnTo>
                <a:lnTo>
                  <a:pt x="16175" y="3843"/>
                </a:lnTo>
                <a:lnTo>
                  <a:pt x="16186" y="3818"/>
                </a:lnTo>
                <a:lnTo>
                  <a:pt x="16197" y="3791"/>
                </a:lnTo>
                <a:lnTo>
                  <a:pt x="16206" y="3766"/>
                </a:lnTo>
                <a:lnTo>
                  <a:pt x="16215" y="3740"/>
                </a:lnTo>
                <a:lnTo>
                  <a:pt x="16222" y="3713"/>
                </a:lnTo>
                <a:lnTo>
                  <a:pt x="16229" y="3686"/>
                </a:lnTo>
                <a:lnTo>
                  <a:pt x="16234" y="3659"/>
                </a:lnTo>
                <a:lnTo>
                  <a:pt x="16235" y="3637"/>
                </a:lnTo>
                <a:lnTo>
                  <a:pt x="16236" y="3618"/>
                </a:lnTo>
                <a:lnTo>
                  <a:pt x="16235" y="3599"/>
                </a:lnTo>
                <a:lnTo>
                  <a:pt x="16234" y="3580"/>
                </a:lnTo>
                <a:lnTo>
                  <a:pt x="16232" y="3563"/>
                </a:lnTo>
                <a:lnTo>
                  <a:pt x="16227" y="3546"/>
                </a:lnTo>
                <a:lnTo>
                  <a:pt x="16223" y="3529"/>
                </a:lnTo>
                <a:lnTo>
                  <a:pt x="16218" y="3513"/>
                </a:lnTo>
                <a:lnTo>
                  <a:pt x="16213" y="3498"/>
                </a:lnTo>
                <a:lnTo>
                  <a:pt x="16205" y="3483"/>
                </a:lnTo>
                <a:lnTo>
                  <a:pt x="16198" y="3470"/>
                </a:lnTo>
                <a:lnTo>
                  <a:pt x="16189" y="3456"/>
                </a:lnTo>
                <a:lnTo>
                  <a:pt x="16180" y="3443"/>
                </a:lnTo>
                <a:lnTo>
                  <a:pt x="16170" y="3432"/>
                </a:lnTo>
                <a:lnTo>
                  <a:pt x="16159" y="3420"/>
                </a:lnTo>
                <a:lnTo>
                  <a:pt x="16148" y="3410"/>
                </a:lnTo>
                <a:lnTo>
                  <a:pt x="16136" y="3399"/>
                </a:lnTo>
                <a:lnTo>
                  <a:pt x="16123" y="3389"/>
                </a:lnTo>
                <a:lnTo>
                  <a:pt x="16110" y="3380"/>
                </a:lnTo>
                <a:lnTo>
                  <a:pt x="16096" y="3371"/>
                </a:lnTo>
                <a:lnTo>
                  <a:pt x="16081" y="3362"/>
                </a:lnTo>
                <a:lnTo>
                  <a:pt x="16067" y="3355"/>
                </a:lnTo>
                <a:lnTo>
                  <a:pt x="16052" y="3347"/>
                </a:lnTo>
                <a:lnTo>
                  <a:pt x="16036" y="3341"/>
                </a:lnTo>
                <a:lnTo>
                  <a:pt x="16019" y="3335"/>
                </a:lnTo>
                <a:lnTo>
                  <a:pt x="16002" y="3330"/>
                </a:lnTo>
                <a:lnTo>
                  <a:pt x="15986" y="3324"/>
                </a:lnTo>
                <a:lnTo>
                  <a:pt x="15969" y="3320"/>
                </a:lnTo>
                <a:lnTo>
                  <a:pt x="15933" y="3312"/>
                </a:lnTo>
                <a:lnTo>
                  <a:pt x="15897" y="3305"/>
                </a:lnTo>
                <a:lnTo>
                  <a:pt x="15864" y="3302"/>
                </a:lnTo>
                <a:lnTo>
                  <a:pt x="15831" y="3300"/>
                </a:lnTo>
                <a:lnTo>
                  <a:pt x="15798" y="3298"/>
                </a:lnTo>
                <a:lnTo>
                  <a:pt x="15766" y="3298"/>
                </a:lnTo>
                <a:lnTo>
                  <a:pt x="15733" y="3299"/>
                </a:lnTo>
                <a:lnTo>
                  <a:pt x="15701" y="3300"/>
                </a:lnTo>
                <a:lnTo>
                  <a:pt x="15668" y="3303"/>
                </a:lnTo>
                <a:lnTo>
                  <a:pt x="15636" y="3306"/>
                </a:lnTo>
                <a:lnTo>
                  <a:pt x="15605" y="3312"/>
                </a:lnTo>
                <a:lnTo>
                  <a:pt x="15572" y="3317"/>
                </a:lnTo>
                <a:lnTo>
                  <a:pt x="15541" y="3324"/>
                </a:lnTo>
                <a:lnTo>
                  <a:pt x="15509" y="3332"/>
                </a:lnTo>
                <a:lnTo>
                  <a:pt x="15478" y="3340"/>
                </a:lnTo>
                <a:lnTo>
                  <a:pt x="15446" y="3350"/>
                </a:lnTo>
                <a:lnTo>
                  <a:pt x="15414" y="3360"/>
                </a:lnTo>
                <a:lnTo>
                  <a:pt x="15383" y="3372"/>
                </a:lnTo>
                <a:lnTo>
                  <a:pt x="15336" y="3392"/>
                </a:lnTo>
                <a:lnTo>
                  <a:pt x="15289" y="3413"/>
                </a:lnTo>
                <a:lnTo>
                  <a:pt x="15243" y="3436"/>
                </a:lnTo>
                <a:lnTo>
                  <a:pt x="15199" y="3460"/>
                </a:lnTo>
                <a:lnTo>
                  <a:pt x="15155" y="3486"/>
                </a:lnTo>
                <a:lnTo>
                  <a:pt x="15113" y="3513"/>
                </a:lnTo>
                <a:lnTo>
                  <a:pt x="15072" y="3541"/>
                </a:lnTo>
                <a:lnTo>
                  <a:pt x="15031" y="3571"/>
                </a:lnTo>
                <a:lnTo>
                  <a:pt x="14992" y="3603"/>
                </a:lnTo>
                <a:lnTo>
                  <a:pt x="14953" y="3635"/>
                </a:lnTo>
                <a:lnTo>
                  <a:pt x="14916" y="3669"/>
                </a:lnTo>
                <a:lnTo>
                  <a:pt x="14879" y="3705"/>
                </a:lnTo>
                <a:lnTo>
                  <a:pt x="14844" y="3742"/>
                </a:lnTo>
                <a:lnTo>
                  <a:pt x="14811" y="3781"/>
                </a:lnTo>
                <a:lnTo>
                  <a:pt x="14778" y="3820"/>
                </a:lnTo>
                <a:lnTo>
                  <a:pt x="14747" y="3861"/>
                </a:lnTo>
                <a:lnTo>
                  <a:pt x="14721" y="3897"/>
                </a:lnTo>
                <a:lnTo>
                  <a:pt x="14696" y="3935"/>
                </a:lnTo>
                <a:lnTo>
                  <a:pt x="14671" y="3974"/>
                </a:lnTo>
                <a:lnTo>
                  <a:pt x="14647" y="4014"/>
                </a:lnTo>
                <a:lnTo>
                  <a:pt x="14622" y="4055"/>
                </a:lnTo>
                <a:lnTo>
                  <a:pt x="14600" y="4097"/>
                </a:lnTo>
                <a:lnTo>
                  <a:pt x="14579" y="4141"/>
                </a:lnTo>
                <a:lnTo>
                  <a:pt x="14559" y="4185"/>
                </a:lnTo>
                <a:lnTo>
                  <a:pt x="14551" y="4207"/>
                </a:lnTo>
                <a:lnTo>
                  <a:pt x="14543" y="4230"/>
                </a:lnTo>
                <a:lnTo>
                  <a:pt x="14534" y="4252"/>
                </a:lnTo>
                <a:lnTo>
                  <a:pt x="14527" y="4274"/>
                </a:lnTo>
                <a:lnTo>
                  <a:pt x="14520" y="4297"/>
                </a:lnTo>
                <a:lnTo>
                  <a:pt x="14514" y="4321"/>
                </a:lnTo>
                <a:lnTo>
                  <a:pt x="14509" y="4343"/>
                </a:lnTo>
                <a:lnTo>
                  <a:pt x="14504" y="4366"/>
                </a:lnTo>
                <a:lnTo>
                  <a:pt x="14499" y="4389"/>
                </a:lnTo>
                <a:lnTo>
                  <a:pt x="14496" y="4412"/>
                </a:lnTo>
                <a:lnTo>
                  <a:pt x="14494" y="4434"/>
                </a:lnTo>
                <a:lnTo>
                  <a:pt x="14493" y="4458"/>
                </a:lnTo>
                <a:lnTo>
                  <a:pt x="14492" y="4481"/>
                </a:lnTo>
                <a:lnTo>
                  <a:pt x="14492" y="4503"/>
                </a:lnTo>
                <a:lnTo>
                  <a:pt x="14493" y="4526"/>
                </a:lnTo>
                <a:lnTo>
                  <a:pt x="14496" y="4549"/>
                </a:lnTo>
                <a:lnTo>
                  <a:pt x="14499" y="4568"/>
                </a:lnTo>
                <a:lnTo>
                  <a:pt x="14504" y="4587"/>
                </a:lnTo>
                <a:lnTo>
                  <a:pt x="14508" y="4605"/>
                </a:lnTo>
                <a:lnTo>
                  <a:pt x="14514" y="4622"/>
                </a:lnTo>
                <a:lnTo>
                  <a:pt x="14520" y="4639"/>
                </a:lnTo>
                <a:lnTo>
                  <a:pt x="14527" y="4655"/>
                </a:lnTo>
                <a:lnTo>
                  <a:pt x="14534" y="4670"/>
                </a:lnTo>
                <a:lnTo>
                  <a:pt x="14543" y="4684"/>
                </a:lnTo>
                <a:lnTo>
                  <a:pt x="14551" y="4698"/>
                </a:lnTo>
                <a:lnTo>
                  <a:pt x="14560" y="4712"/>
                </a:lnTo>
                <a:lnTo>
                  <a:pt x="14571" y="4724"/>
                </a:lnTo>
                <a:lnTo>
                  <a:pt x="14581" y="4736"/>
                </a:lnTo>
                <a:lnTo>
                  <a:pt x="14592" y="4748"/>
                </a:lnTo>
                <a:lnTo>
                  <a:pt x="14604" y="4758"/>
                </a:lnTo>
                <a:lnTo>
                  <a:pt x="14616" y="4769"/>
                </a:lnTo>
                <a:lnTo>
                  <a:pt x="14629" y="4778"/>
                </a:lnTo>
                <a:lnTo>
                  <a:pt x="14641" y="4787"/>
                </a:lnTo>
                <a:lnTo>
                  <a:pt x="14655" y="4795"/>
                </a:lnTo>
                <a:lnTo>
                  <a:pt x="14670" y="4804"/>
                </a:lnTo>
                <a:lnTo>
                  <a:pt x="14683" y="4810"/>
                </a:lnTo>
                <a:lnTo>
                  <a:pt x="14698" y="4817"/>
                </a:lnTo>
                <a:lnTo>
                  <a:pt x="14714" y="4822"/>
                </a:lnTo>
                <a:lnTo>
                  <a:pt x="14730" y="4828"/>
                </a:lnTo>
                <a:lnTo>
                  <a:pt x="14746" y="4833"/>
                </a:lnTo>
                <a:lnTo>
                  <a:pt x="14762" y="4837"/>
                </a:lnTo>
                <a:lnTo>
                  <a:pt x="14779" y="4841"/>
                </a:lnTo>
                <a:lnTo>
                  <a:pt x="14796" y="4845"/>
                </a:lnTo>
                <a:lnTo>
                  <a:pt x="14814" y="4848"/>
                </a:lnTo>
                <a:lnTo>
                  <a:pt x="14850" y="4852"/>
                </a:lnTo>
                <a:lnTo>
                  <a:pt x="14886" y="4854"/>
                </a:lnTo>
                <a:lnTo>
                  <a:pt x="14914" y="4854"/>
                </a:lnTo>
                <a:lnTo>
                  <a:pt x="14941" y="4853"/>
                </a:lnTo>
                <a:lnTo>
                  <a:pt x="14967" y="4851"/>
                </a:lnTo>
                <a:lnTo>
                  <a:pt x="14995" y="4848"/>
                </a:lnTo>
                <a:lnTo>
                  <a:pt x="15021" y="4845"/>
                </a:lnTo>
                <a:lnTo>
                  <a:pt x="15046" y="4839"/>
                </a:lnTo>
                <a:lnTo>
                  <a:pt x="15073" y="4834"/>
                </a:lnTo>
                <a:lnTo>
                  <a:pt x="15099" y="4828"/>
                </a:lnTo>
                <a:lnTo>
                  <a:pt x="15124" y="4821"/>
                </a:lnTo>
                <a:lnTo>
                  <a:pt x="15149" y="4813"/>
                </a:lnTo>
                <a:lnTo>
                  <a:pt x="15175" y="4805"/>
                </a:lnTo>
                <a:lnTo>
                  <a:pt x="15200" y="4796"/>
                </a:lnTo>
                <a:lnTo>
                  <a:pt x="15224" y="4787"/>
                </a:lnTo>
                <a:lnTo>
                  <a:pt x="15249" y="4776"/>
                </a:lnTo>
                <a:lnTo>
                  <a:pt x="15274" y="4766"/>
                </a:lnTo>
                <a:lnTo>
                  <a:pt x="15298" y="4754"/>
                </a:lnTo>
                <a:lnTo>
                  <a:pt x="15346" y="4730"/>
                </a:lnTo>
                <a:lnTo>
                  <a:pt x="15393" y="4704"/>
                </a:lnTo>
                <a:lnTo>
                  <a:pt x="15440" y="4676"/>
                </a:lnTo>
                <a:lnTo>
                  <a:pt x="15486" y="4647"/>
                </a:lnTo>
                <a:lnTo>
                  <a:pt x="15531" y="4618"/>
                </a:lnTo>
                <a:lnTo>
                  <a:pt x="15575" y="4586"/>
                </a:lnTo>
                <a:lnTo>
                  <a:pt x="15620" y="4555"/>
                </a:lnTo>
                <a:lnTo>
                  <a:pt x="15664" y="4523"/>
                </a:lnTo>
                <a:lnTo>
                  <a:pt x="15318" y="5202"/>
                </a:lnTo>
                <a:lnTo>
                  <a:pt x="15265" y="5226"/>
                </a:lnTo>
                <a:lnTo>
                  <a:pt x="15214" y="5251"/>
                </a:lnTo>
                <a:lnTo>
                  <a:pt x="15162" y="5273"/>
                </a:lnTo>
                <a:lnTo>
                  <a:pt x="15109" y="5293"/>
                </a:lnTo>
                <a:lnTo>
                  <a:pt x="15083" y="5302"/>
                </a:lnTo>
                <a:lnTo>
                  <a:pt x="15056" y="5312"/>
                </a:lnTo>
                <a:lnTo>
                  <a:pt x="15030" y="5320"/>
                </a:lnTo>
                <a:lnTo>
                  <a:pt x="15002" y="5329"/>
                </a:lnTo>
                <a:lnTo>
                  <a:pt x="14975" y="5336"/>
                </a:lnTo>
                <a:lnTo>
                  <a:pt x="14946" y="5343"/>
                </a:lnTo>
                <a:lnTo>
                  <a:pt x="14918" y="5350"/>
                </a:lnTo>
                <a:lnTo>
                  <a:pt x="14890" y="5355"/>
                </a:lnTo>
                <a:lnTo>
                  <a:pt x="14857" y="5360"/>
                </a:lnTo>
                <a:lnTo>
                  <a:pt x="14823" y="5365"/>
                </a:lnTo>
                <a:lnTo>
                  <a:pt x="14790" y="5369"/>
                </a:lnTo>
                <a:lnTo>
                  <a:pt x="14756" y="5372"/>
                </a:lnTo>
                <a:lnTo>
                  <a:pt x="14721" y="5374"/>
                </a:lnTo>
                <a:lnTo>
                  <a:pt x="14688" y="5376"/>
                </a:lnTo>
                <a:lnTo>
                  <a:pt x="14654" y="5376"/>
                </a:lnTo>
                <a:lnTo>
                  <a:pt x="14620" y="5376"/>
                </a:lnTo>
                <a:lnTo>
                  <a:pt x="14586" y="5374"/>
                </a:lnTo>
                <a:lnTo>
                  <a:pt x="14552" y="5372"/>
                </a:lnTo>
                <a:lnTo>
                  <a:pt x="14518" y="5368"/>
                </a:lnTo>
                <a:lnTo>
                  <a:pt x="14485" y="5363"/>
                </a:lnTo>
                <a:lnTo>
                  <a:pt x="14451" y="5358"/>
                </a:lnTo>
                <a:lnTo>
                  <a:pt x="14418" y="5351"/>
                </a:lnTo>
                <a:lnTo>
                  <a:pt x="14386" y="5343"/>
                </a:lnTo>
                <a:lnTo>
                  <a:pt x="14353" y="5334"/>
                </a:lnTo>
                <a:lnTo>
                  <a:pt x="14326" y="5323"/>
                </a:lnTo>
                <a:lnTo>
                  <a:pt x="14299" y="5313"/>
                </a:lnTo>
                <a:lnTo>
                  <a:pt x="14273" y="5301"/>
                </a:lnTo>
                <a:lnTo>
                  <a:pt x="14248" y="5288"/>
                </a:lnTo>
                <a:lnTo>
                  <a:pt x="14224" y="5275"/>
                </a:lnTo>
                <a:lnTo>
                  <a:pt x="14201" y="5261"/>
                </a:lnTo>
                <a:lnTo>
                  <a:pt x="14179" y="5245"/>
                </a:lnTo>
                <a:lnTo>
                  <a:pt x="14157" y="5229"/>
                </a:lnTo>
                <a:lnTo>
                  <a:pt x="14136" y="5213"/>
                </a:lnTo>
                <a:lnTo>
                  <a:pt x="14116" y="5196"/>
                </a:lnTo>
                <a:lnTo>
                  <a:pt x="14097" y="5177"/>
                </a:lnTo>
                <a:lnTo>
                  <a:pt x="14079" y="5158"/>
                </a:lnTo>
                <a:lnTo>
                  <a:pt x="14062" y="5139"/>
                </a:lnTo>
                <a:lnTo>
                  <a:pt x="14045" y="5118"/>
                </a:lnTo>
                <a:lnTo>
                  <a:pt x="14029" y="5097"/>
                </a:lnTo>
                <a:lnTo>
                  <a:pt x="14016" y="5076"/>
                </a:lnTo>
                <a:lnTo>
                  <a:pt x="14001" y="5053"/>
                </a:lnTo>
                <a:lnTo>
                  <a:pt x="13988" y="5030"/>
                </a:lnTo>
                <a:lnTo>
                  <a:pt x="13977" y="5007"/>
                </a:lnTo>
                <a:lnTo>
                  <a:pt x="13965" y="4983"/>
                </a:lnTo>
                <a:lnTo>
                  <a:pt x="13956" y="4958"/>
                </a:lnTo>
                <a:lnTo>
                  <a:pt x="13946" y="4933"/>
                </a:lnTo>
                <a:lnTo>
                  <a:pt x="13938" y="4908"/>
                </a:lnTo>
                <a:lnTo>
                  <a:pt x="13930" y="4882"/>
                </a:lnTo>
                <a:lnTo>
                  <a:pt x="13923" y="4855"/>
                </a:lnTo>
                <a:lnTo>
                  <a:pt x="13918" y="4828"/>
                </a:lnTo>
                <a:lnTo>
                  <a:pt x="13913" y="4801"/>
                </a:lnTo>
                <a:lnTo>
                  <a:pt x="13909" y="4773"/>
                </a:lnTo>
                <a:lnTo>
                  <a:pt x="13906" y="4746"/>
                </a:lnTo>
                <a:lnTo>
                  <a:pt x="13904" y="4717"/>
                </a:lnTo>
                <a:lnTo>
                  <a:pt x="13903" y="4688"/>
                </a:lnTo>
                <a:lnTo>
                  <a:pt x="13902" y="4659"/>
                </a:lnTo>
                <a:lnTo>
                  <a:pt x="13905" y="4615"/>
                </a:lnTo>
                <a:lnTo>
                  <a:pt x="13909" y="4570"/>
                </a:lnTo>
                <a:lnTo>
                  <a:pt x="13916" y="4527"/>
                </a:lnTo>
                <a:lnTo>
                  <a:pt x="13923" y="4485"/>
                </a:lnTo>
                <a:lnTo>
                  <a:pt x="13933" y="4443"/>
                </a:lnTo>
                <a:lnTo>
                  <a:pt x="13943" y="4401"/>
                </a:lnTo>
                <a:lnTo>
                  <a:pt x="13955" y="4359"/>
                </a:lnTo>
                <a:lnTo>
                  <a:pt x="13967" y="4317"/>
                </a:lnTo>
                <a:lnTo>
                  <a:pt x="13982" y="4276"/>
                </a:lnTo>
                <a:lnTo>
                  <a:pt x="13997" y="4236"/>
                </a:lnTo>
                <a:lnTo>
                  <a:pt x="14014" y="4196"/>
                </a:lnTo>
                <a:lnTo>
                  <a:pt x="14030" y="4156"/>
                </a:lnTo>
                <a:lnTo>
                  <a:pt x="14048" y="4116"/>
                </a:lnTo>
                <a:lnTo>
                  <a:pt x="14067" y="4077"/>
                </a:lnTo>
                <a:lnTo>
                  <a:pt x="14086" y="4038"/>
                </a:lnTo>
                <a:lnTo>
                  <a:pt x="14106" y="3999"/>
                </a:lnTo>
                <a:lnTo>
                  <a:pt x="14127" y="3962"/>
                </a:lnTo>
                <a:lnTo>
                  <a:pt x="14148" y="3925"/>
                </a:lnTo>
                <a:lnTo>
                  <a:pt x="14169" y="3889"/>
                </a:lnTo>
                <a:lnTo>
                  <a:pt x="14191" y="3855"/>
                </a:lnTo>
                <a:lnTo>
                  <a:pt x="14213" y="3819"/>
                </a:lnTo>
                <a:lnTo>
                  <a:pt x="14236" y="3785"/>
                </a:lnTo>
                <a:lnTo>
                  <a:pt x="14260" y="3750"/>
                </a:lnTo>
                <a:lnTo>
                  <a:pt x="14284" y="3716"/>
                </a:lnTo>
                <a:lnTo>
                  <a:pt x="14308" y="3683"/>
                </a:lnTo>
                <a:lnTo>
                  <a:pt x="14333" y="3650"/>
                </a:lnTo>
                <a:lnTo>
                  <a:pt x="14360" y="3617"/>
                </a:lnTo>
                <a:lnTo>
                  <a:pt x="14386" y="3585"/>
                </a:lnTo>
                <a:lnTo>
                  <a:pt x="14412" y="3553"/>
                </a:lnTo>
                <a:lnTo>
                  <a:pt x="14439" y="3521"/>
                </a:lnTo>
                <a:lnTo>
                  <a:pt x="14467" y="3491"/>
                </a:lnTo>
                <a:lnTo>
                  <a:pt x="14495" y="3460"/>
                </a:lnTo>
                <a:lnTo>
                  <a:pt x="14539" y="3416"/>
                </a:lnTo>
                <a:lnTo>
                  <a:pt x="14585" y="3373"/>
                </a:lnTo>
                <a:lnTo>
                  <a:pt x="14631" y="3332"/>
                </a:lnTo>
                <a:lnTo>
                  <a:pt x="14677" y="3291"/>
                </a:lnTo>
                <a:lnTo>
                  <a:pt x="14726" y="3252"/>
                </a:lnTo>
                <a:lnTo>
                  <a:pt x="14774" y="3214"/>
                </a:lnTo>
                <a:lnTo>
                  <a:pt x="14823" y="3177"/>
                </a:lnTo>
                <a:lnTo>
                  <a:pt x="14874" y="3141"/>
                </a:lnTo>
                <a:lnTo>
                  <a:pt x="14925" y="3107"/>
                </a:lnTo>
                <a:lnTo>
                  <a:pt x="14978" y="3074"/>
                </a:lnTo>
                <a:lnTo>
                  <a:pt x="15031" y="3043"/>
                </a:lnTo>
                <a:lnTo>
                  <a:pt x="15085" y="3013"/>
                </a:lnTo>
                <a:lnTo>
                  <a:pt x="15140" y="2985"/>
                </a:lnTo>
                <a:lnTo>
                  <a:pt x="15196" y="2957"/>
                </a:lnTo>
                <a:lnTo>
                  <a:pt x="15251" y="2932"/>
                </a:lnTo>
                <a:lnTo>
                  <a:pt x="15309" y="2908"/>
                </a:lnTo>
                <a:lnTo>
                  <a:pt x="15363" y="2888"/>
                </a:lnTo>
                <a:lnTo>
                  <a:pt x="15418" y="2870"/>
                </a:lnTo>
                <a:lnTo>
                  <a:pt x="15473" y="2853"/>
                </a:lnTo>
                <a:lnTo>
                  <a:pt x="15529" y="2838"/>
                </a:lnTo>
                <a:lnTo>
                  <a:pt x="15585" y="2825"/>
                </a:lnTo>
                <a:lnTo>
                  <a:pt x="15641" y="2812"/>
                </a:lnTo>
                <a:lnTo>
                  <a:pt x="15696" y="2802"/>
                </a:lnTo>
                <a:lnTo>
                  <a:pt x="15753" y="2793"/>
                </a:lnTo>
                <a:lnTo>
                  <a:pt x="15810" y="2787"/>
                </a:lnTo>
                <a:lnTo>
                  <a:pt x="15868" y="2781"/>
                </a:lnTo>
                <a:lnTo>
                  <a:pt x="15925" y="2778"/>
                </a:lnTo>
                <a:lnTo>
                  <a:pt x="15981" y="2776"/>
                </a:lnTo>
                <a:lnTo>
                  <a:pt x="16039" y="2776"/>
                </a:lnTo>
                <a:lnTo>
                  <a:pt x="16097" y="2778"/>
                </a:lnTo>
                <a:lnTo>
                  <a:pt x="16154" y="2782"/>
                </a:lnTo>
                <a:lnTo>
                  <a:pt x="16212" y="2788"/>
                </a:lnTo>
                <a:lnTo>
                  <a:pt x="16254" y="2795"/>
                </a:lnTo>
                <a:lnTo>
                  <a:pt x="16296" y="2803"/>
                </a:lnTo>
                <a:lnTo>
                  <a:pt x="16335" y="2813"/>
                </a:lnTo>
                <a:lnTo>
                  <a:pt x="16374" y="2825"/>
                </a:lnTo>
                <a:lnTo>
                  <a:pt x="16410" y="2837"/>
                </a:lnTo>
                <a:lnTo>
                  <a:pt x="16446" y="2851"/>
                </a:lnTo>
                <a:lnTo>
                  <a:pt x="16481" y="2867"/>
                </a:lnTo>
                <a:lnTo>
                  <a:pt x="16514" y="2884"/>
                </a:lnTo>
                <a:lnTo>
                  <a:pt x="16545" y="2902"/>
                </a:lnTo>
                <a:lnTo>
                  <a:pt x="16575" y="2922"/>
                </a:lnTo>
                <a:lnTo>
                  <a:pt x="16603" y="2943"/>
                </a:lnTo>
                <a:lnTo>
                  <a:pt x="16630" y="2965"/>
                </a:lnTo>
                <a:lnTo>
                  <a:pt x="16656" y="2988"/>
                </a:lnTo>
                <a:lnTo>
                  <a:pt x="16679" y="3012"/>
                </a:lnTo>
                <a:lnTo>
                  <a:pt x="16701" y="3039"/>
                </a:lnTo>
                <a:lnTo>
                  <a:pt x="16721" y="3065"/>
                </a:lnTo>
                <a:lnTo>
                  <a:pt x="16740" y="3093"/>
                </a:lnTo>
                <a:lnTo>
                  <a:pt x="16756" y="3123"/>
                </a:lnTo>
                <a:lnTo>
                  <a:pt x="16772" y="3153"/>
                </a:lnTo>
                <a:lnTo>
                  <a:pt x="16786" y="3185"/>
                </a:lnTo>
                <a:lnTo>
                  <a:pt x="16797" y="3218"/>
                </a:lnTo>
                <a:lnTo>
                  <a:pt x="16807" y="3250"/>
                </a:lnTo>
                <a:lnTo>
                  <a:pt x="16815" y="3285"/>
                </a:lnTo>
                <a:lnTo>
                  <a:pt x="16821" y="3321"/>
                </a:lnTo>
                <a:lnTo>
                  <a:pt x="16825" y="3358"/>
                </a:lnTo>
                <a:lnTo>
                  <a:pt x="16828" y="3396"/>
                </a:lnTo>
                <a:lnTo>
                  <a:pt x="16828" y="3434"/>
                </a:lnTo>
                <a:lnTo>
                  <a:pt x="16826" y="3474"/>
                </a:lnTo>
                <a:lnTo>
                  <a:pt x="16823" y="3514"/>
                </a:lnTo>
                <a:lnTo>
                  <a:pt x="16817" y="3556"/>
                </a:lnTo>
                <a:lnTo>
                  <a:pt x="16809" y="3598"/>
                </a:lnTo>
                <a:lnTo>
                  <a:pt x="16800" y="3641"/>
                </a:lnTo>
                <a:lnTo>
                  <a:pt x="16788" y="3682"/>
                </a:lnTo>
                <a:lnTo>
                  <a:pt x="16775" y="3721"/>
                </a:lnTo>
                <a:lnTo>
                  <a:pt x="16762" y="3760"/>
                </a:lnTo>
                <a:lnTo>
                  <a:pt x="16747" y="3799"/>
                </a:lnTo>
                <a:lnTo>
                  <a:pt x="16731" y="3837"/>
                </a:lnTo>
                <a:lnTo>
                  <a:pt x="16714" y="3875"/>
                </a:lnTo>
                <a:lnTo>
                  <a:pt x="16697" y="3912"/>
                </a:lnTo>
                <a:lnTo>
                  <a:pt x="16678" y="3949"/>
                </a:lnTo>
                <a:lnTo>
                  <a:pt x="15969" y="5325"/>
                </a:lnTo>
                <a:lnTo>
                  <a:pt x="15417" y="5325"/>
                </a:lnTo>
                <a:close/>
                <a:moveTo>
                  <a:pt x="1294" y="2791"/>
                </a:moveTo>
                <a:lnTo>
                  <a:pt x="0" y="5326"/>
                </a:lnTo>
                <a:lnTo>
                  <a:pt x="408" y="5326"/>
                </a:lnTo>
                <a:lnTo>
                  <a:pt x="1701" y="2791"/>
                </a:lnTo>
                <a:lnTo>
                  <a:pt x="1294" y="2791"/>
                </a:lnTo>
                <a:close/>
                <a:moveTo>
                  <a:pt x="1911" y="2791"/>
                </a:moveTo>
                <a:lnTo>
                  <a:pt x="617" y="5326"/>
                </a:lnTo>
                <a:lnTo>
                  <a:pt x="1466" y="5326"/>
                </a:lnTo>
                <a:lnTo>
                  <a:pt x="2759" y="2791"/>
                </a:lnTo>
                <a:lnTo>
                  <a:pt x="1911" y="2791"/>
                </a:lnTo>
                <a:close/>
                <a:moveTo>
                  <a:pt x="5017" y="713"/>
                </a:moveTo>
                <a:lnTo>
                  <a:pt x="5015" y="704"/>
                </a:lnTo>
                <a:lnTo>
                  <a:pt x="5011" y="695"/>
                </a:lnTo>
                <a:lnTo>
                  <a:pt x="5006" y="686"/>
                </a:lnTo>
                <a:lnTo>
                  <a:pt x="5002" y="677"/>
                </a:lnTo>
                <a:lnTo>
                  <a:pt x="5001" y="674"/>
                </a:lnTo>
                <a:lnTo>
                  <a:pt x="5000" y="669"/>
                </a:lnTo>
                <a:lnTo>
                  <a:pt x="5000" y="666"/>
                </a:lnTo>
                <a:lnTo>
                  <a:pt x="5001" y="664"/>
                </a:lnTo>
                <a:lnTo>
                  <a:pt x="5003" y="662"/>
                </a:lnTo>
                <a:lnTo>
                  <a:pt x="5006" y="660"/>
                </a:lnTo>
                <a:lnTo>
                  <a:pt x="5011" y="659"/>
                </a:lnTo>
                <a:lnTo>
                  <a:pt x="5017" y="659"/>
                </a:lnTo>
                <a:lnTo>
                  <a:pt x="5019" y="652"/>
                </a:lnTo>
                <a:lnTo>
                  <a:pt x="5021" y="646"/>
                </a:lnTo>
                <a:lnTo>
                  <a:pt x="5024" y="644"/>
                </a:lnTo>
                <a:lnTo>
                  <a:pt x="5028" y="642"/>
                </a:lnTo>
                <a:lnTo>
                  <a:pt x="5032" y="642"/>
                </a:lnTo>
                <a:lnTo>
                  <a:pt x="5036" y="643"/>
                </a:lnTo>
                <a:lnTo>
                  <a:pt x="5040" y="644"/>
                </a:lnTo>
                <a:lnTo>
                  <a:pt x="5044" y="646"/>
                </a:lnTo>
                <a:lnTo>
                  <a:pt x="5048" y="647"/>
                </a:lnTo>
                <a:lnTo>
                  <a:pt x="5053" y="649"/>
                </a:lnTo>
                <a:lnTo>
                  <a:pt x="5056" y="649"/>
                </a:lnTo>
                <a:lnTo>
                  <a:pt x="5059" y="649"/>
                </a:lnTo>
                <a:lnTo>
                  <a:pt x="5062" y="647"/>
                </a:lnTo>
                <a:lnTo>
                  <a:pt x="5064" y="644"/>
                </a:lnTo>
                <a:lnTo>
                  <a:pt x="5065" y="640"/>
                </a:lnTo>
                <a:lnTo>
                  <a:pt x="5065" y="633"/>
                </a:lnTo>
                <a:lnTo>
                  <a:pt x="5061" y="632"/>
                </a:lnTo>
                <a:lnTo>
                  <a:pt x="5057" y="632"/>
                </a:lnTo>
                <a:lnTo>
                  <a:pt x="5053" y="629"/>
                </a:lnTo>
                <a:lnTo>
                  <a:pt x="5049" y="627"/>
                </a:lnTo>
                <a:lnTo>
                  <a:pt x="5047" y="625"/>
                </a:lnTo>
                <a:lnTo>
                  <a:pt x="5045" y="622"/>
                </a:lnTo>
                <a:lnTo>
                  <a:pt x="5043" y="618"/>
                </a:lnTo>
                <a:lnTo>
                  <a:pt x="5041" y="615"/>
                </a:lnTo>
                <a:lnTo>
                  <a:pt x="5040" y="606"/>
                </a:lnTo>
                <a:lnTo>
                  <a:pt x="5039" y="596"/>
                </a:lnTo>
                <a:lnTo>
                  <a:pt x="5039" y="585"/>
                </a:lnTo>
                <a:lnTo>
                  <a:pt x="5040" y="575"/>
                </a:lnTo>
                <a:lnTo>
                  <a:pt x="5043" y="552"/>
                </a:lnTo>
                <a:lnTo>
                  <a:pt x="5046" y="533"/>
                </a:lnTo>
                <a:lnTo>
                  <a:pt x="5047" y="525"/>
                </a:lnTo>
                <a:lnTo>
                  <a:pt x="5047" y="519"/>
                </a:lnTo>
                <a:lnTo>
                  <a:pt x="5046" y="513"/>
                </a:lnTo>
                <a:lnTo>
                  <a:pt x="5043" y="511"/>
                </a:lnTo>
                <a:lnTo>
                  <a:pt x="5036" y="511"/>
                </a:lnTo>
                <a:lnTo>
                  <a:pt x="5018" y="512"/>
                </a:lnTo>
                <a:lnTo>
                  <a:pt x="4993" y="512"/>
                </a:lnTo>
                <a:lnTo>
                  <a:pt x="4964" y="512"/>
                </a:lnTo>
                <a:lnTo>
                  <a:pt x="4936" y="512"/>
                </a:lnTo>
                <a:lnTo>
                  <a:pt x="4911" y="510"/>
                </a:lnTo>
                <a:lnTo>
                  <a:pt x="4900" y="509"/>
                </a:lnTo>
                <a:lnTo>
                  <a:pt x="4892" y="507"/>
                </a:lnTo>
                <a:lnTo>
                  <a:pt x="4886" y="505"/>
                </a:lnTo>
                <a:lnTo>
                  <a:pt x="4883" y="502"/>
                </a:lnTo>
                <a:lnTo>
                  <a:pt x="4866" y="499"/>
                </a:lnTo>
                <a:lnTo>
                  <a:pt x="4853" y="497"/>
                </a:lnTo>
                <a:lnTo>
                  <a:pt x="4843" y="497"/>
                </a:lnTo>
                <a:lnTo>
                  <a:pt x="4837" y="499"/>
                </a:lnTo>
                <a:lnTo>
                  <a:pt x="4835" y="500"/>
                </a:lnTo>
                <a:lnTo>
                  <a:pt x="4834" y="502"/>
                </a:lnTo>
                <a:lnTo>
                  <a:pt x="4834" y="503"/>
                </a:lnTo>
                <a:lnTo>
                  <a:pt x="4833" y="506"/>
                </a:lnTo>
                <a:lnTo>
                  <a:pt x="4835" y="511"/>
                </a:lnTo>
                <a:lnTo>
                  <a:pt x="4837" y="517"/>
                </a:lnTo>
                <a:lnTo>
                  <a:pt x="4846" y="530"/>
                </a:lnTo>
                <a:lnTo>
                  <a:pt x="4858" y="545"/>
                </a:lnTo>
                <a:lnTo>
                  <a:pt x="4869" y="559"/>
                </a:lnTo>
                <a:lnTo>
                  <a:pt x="4875" y="569"/>
                </a:lnTo>
                <a:lnTo>
                  <a:pt x="4879" y="570"/>
                </a:lnTo>
                <a:lnTo>
                  <a:pt x="4882" y="572"/>
                </a:lnTo>
                <a:lnTo>
                  <a:pt x="4884" y="575"/>
                </a:lnTo>
                <a:lnTo>
                  <a:pt x="4886" y="579"/>
                </a:lnTo>
                <a:lnTo>
                  <a:pt x="4887" y="582"/>
                </a:lnTo>
                <a:lnTo>
                  <a:pt x="4889" y="587"/>
                </a:lnTo>
                <a:lnTo>
                  <a:pt x="4889" y="593"/>
                </a:lnTo>
                <a:lnTo>
                  <a:pt x="4889" y="597"/>
                </a:lnTo>
                <a:lnTo>
                  <a:pt x="4886" y="607"/>
                </a:lnTo>
                <a:lnTo>
                  <a:pt x="4883" y="616"/>
                </a:lnTo>
                <a:lnTo>
                  <a:pt x="4882" y="619"/>
                </a:lnTo>
                <a:lnTo>
                  <a:pt x="4880" y="622"/>
                </a:lnTo>
                <a:lnTo>
                  <a:pt x="4878" y="624"/>
                </a:lnTo>
                <a:lnTo>
                  <a:pt x="4875" y="624"/>
                </a:lnTo>
                <a:lnTo>
                  <a:pt x="4876" y="634"/>
                </a:lnTo>
                <a:lnTo>
                  <a:pt x="4877" y="642"/>
                </a:lnTo>
                <a:lnTo>
                  <a:pt x="4879" y="649"/>
                </a:lnTo>
                <a:lnTo>
                  <a:pt x="4883" y="657"/>
                </a:lnTo>
                <a:lnTo>
                  <a:pt x="4887" y="662"/>
                </a:lnTo>
                <a:lnTo>
                  <a:pt x="4894" y="666"/>
                </a:lnTo>
                <a:lnTo>
                  <a:pt x="4901" y="668"/>
                </a:lnTo>
                <a:lnTo>
                  <a:pt x="4911" y="669"/>
                </a:lnTo>
                <a:lnTo>
                  <a:pt x="4911" y="676"/>
                </a:lnTo>
                <a:lnTo>
                  <a:pt x="4909" y="681"/>
                </a:lnTo>
                <a:lnTo>
                  <a:pt x="4906" y="684"/>
                </a:lnTo>
                <a:lnTo>
                  <a:pt x="4903" y="687"/>
                </a:lnTo>
                <a:lnTo>
                  <a:pt x="4901" y="691"/>
                </a:lnTo>
                <a:lnTo>
                  <a:pt x="4899" y="694"/>
                </a:lnTo>
                <a:lnTo>
                  <a:pt x="4897" y="699"/>
                </a:lnTo>
                <a:lnTo>
                  <a:pt x="4897" y="706"/>
                </a:lnTo>
                <a:lnTo>
                  <a:pt x="4899" y="706"/>
                </a:lnTo>
                <a:lnTo>
                  <a:pt x="4900" y="707"/>
                </a:lnTo>
                <a:lnTo>
                  <a:pt x="4899" y="707"/>
                </a:lnTo>
                <a:lnTo>
                  <a:pt x="4898" y="709"/>
                </a:lnTo>
                <a:lnTo>
                  <a:pt x="4892" y="711"/>
                </a:lnTo>
                <a:lnTo>
                  <a:pt x="4882" y="714"/>
                </a:lnTo>
                <a:lnTo>
                  <a:pt x="4863" y="719"/>
                </a:lnTo>
                <a:lnTo>
                  <a:pt x="4853" y="721"/>
                </a:lnTo>
                <a:lnTo>
                  <a:pt x="4854" y="730"/>
                </a:lnTo>
                <a:lnTo>
                  <a:pt x="4856" y="735"/>
                </a:lnTo>
                <a:lnTo>
                  <a:pt x="4859" y="739"/>
                </a:lnTo>
                <a:lnTo>
                  <a:pt x="4863" y="741"/>
                </a:lnTo>
                <a:lnTo>
                  <a:pt x="4870" y="744"/>
                </a:lnTo>
                <a:lnTo>
                  <a:pt x="4873" y="748"/>
                </a:lnTo>
                <a:lnTo>
                  <a:pt x="4887" y="746"/>
                </a:lnTo>
                <a:lnTo>
                  <a:pt x="4903" y="743"/>
                </a:lnTo>
                <a:lnTo>
                  <a:pt x="4904" y="740"/>
                </a:lnTo>
                <a:lnTo>
                  <a:pt x="4906" y="738"/>
                </a:lnTo>
                <a:lnTo>
                  <a:pt x="4909" y="736"/>
                </a:lnTo>
                <a:lnTo>
                  <a:pt x="4912" y="734"/>
                </a:lnTo>
                <a:lnTo>
                  <a:pt x="4920" y="731"/>
                </a:lnTo>
                <a:lnTo>
                  <a:pt x="4930" y="729"/>
                </a:lnTo>
                <a:lnTo>
                  <a:pt x="4941" y="727"/>
                </a:lnTo>
                <a:lnTo>
                  <a:pt x="4954" y="726"/>
                </a:lnTo>
                <a:lnTo>
                  <a:pt x="4966" y="727"/>
                </a:lnTo>
                <a:lnTo>
                  <a:pt x="4980" y="729"/>
                </a:lnTo>
                <a:lnTo>
                  <a:pt x="5008" y="732"/>
                </a:lnTo>
                <a:lnTo>
                  <a:pt x="5034" y="735"/>
                </a:lnTo>
                <a:lnTo>
                  <a:pt x="5056" y="738"/>
                </a:lnTo>
                <a:lnTo>
                  <a:pt x="5070" y="739"/>
                </a:lnTo>
                <a:lnTo>
                  <a:pt x="5076" y="734"/>
                </a:lnTo>
                <a:lnTo>
                  <a:pt x="5079" y="729"/>
                </a:lnTo>
                <a:lnTo>
                  <a:pt x="5080" y="724"/>
                </a:lnTo>
                <a:lnTo>
                  <a:pt x="5080" y="721"/>
                </a:lnTo>
                <a:lnTo>
                  <a:pt x="5078" y="719"/>
                </a:lnTo>
                <a:lnTo>
                  <a:pt x="5075" y="717"/>
                </a:lnTo>
                <a:lnTo>
                  <a:pt x="5070" y="715"/>
                </a:lnTo>
                <a:lnTo>
                  <a:pt x="5065" y="714"/>
                </a:lnTo>
                <a:lnTo>
                  <a:pt x="5040" y="713"/>
                </a:lnTo>
                <a:lnTo>
                  <a:pt x="5017" y="713"/>
                </a:lnTo>
                <a:close/>
                <a:moveTo>
                  <a:pt x="4911" y="491"/>
                </a:moveTo>
                <a:lnTo>
                  <a:pt x="4915" y="491"/>
                </a:lnTo>
                <a:lnTo>
                  <a:pt x="4919" y="490"/>
                </a:lnTo>
                <a:lnTo>
                  <a:pt x="4922" y="489"/>
                </a:lnTo>
                <a:lnTo>
                  <a:pt x="4924" y="488"/>
                </a:lnTo>
                <a:lnTo>
                  <a:pt x="4925" y="486"/>
                </a:lnTo>
                <a:lnTo>
                  <a:pt x="4926" y="485"/>
                </a:lnTo>
                <a:lnTo>
                  <a:pt x="4926" y="482"/>
                </a:lnTo>
                <a:lnTo>
                  <a:pt x="4926" y="480"/>
                </a:lnTo>
                <a:lnTo>
                  <a:pt x="4924" y="474"/>
                </a:lnTo>
                <a:lnTo>
                  <a:pt x="4920" y="468"/>
                </a:lnTo>
                <a:lnTo>
                  <a:pt x="4914" y="462"/>
                </a:lnTo>
                <a:lnTo>
                  <a:pt x="4907" y="455"/>
                </a:lnTo>
                <a:lnTo>
                  <a:pt x="4899" y="448"/>
                </a:lnTo>
                <a:lnTo>
                  <a:pt x="4891" y="442"/>
                </a:lnTo>
                <a:lnTo>
                  <a:pt x="4882" y="436"/>
                </a:lnTo>
                <a:lnTo>
                  <a:pt x="4873" y="432"/>
                </a:lnTo>
                <a:lnTo>
                  <a:pt x="4864" y="428"/>
                </a:lnTo>
                <a:lnTo>
                  <a:pt x="4856" y="426"/>
                </a:lnTo>
                <a:lnTo>
                  <a:pt x="4848" y="425"/>
                </a:lnTo>
                <a:lnTo>
                  <a:pt x="4841" y="425"/>
                </a:lnTo>
                <a:lnTo>
                  <a:pt x="4842" y="431"/>
                </a:lnTo>
                <a:lnTo>
                  <a:pt x="4844" y="438"/>
                </a:lnTo>
                <a:lnTo>
                  <a:pt x="4848" y="443"/>
                </a:lnTo>
                <a:lnTo>
                  <a:pt x="4853" y="449"/>
                </a:lnTo>
                <a:lnTo>
                  <a:pt x="4863" y="460"/>
                </a:lnTo>
                <a:lnTo>
                  <a:pt x="4876" y="468"/>
                </a:lnTo>
                <a:lnTo>
                  <a:pt x="4900" y="483"/>
                </a:lnTo>
                <a:lnTo>
                  <a:pt x="4911" y="491"/>
                </a:lnTo>
                <a:close/>
                <a:moveTo>
                  <a:pt x="5285" y="2367"/>
                </a:moveTo>
                <a:lnTo>
                  <a:pt x="5281" y="2366"/>
                </a:lnTo>
                <a:lnTo>
                  <a:pt x="5277" y="2364"/>
                </a:lnTo>
                <a:lnTo>
                  <a:pt x="5272" y="2364"/>
                </a:lnTo>
                <a:lnTo>
                  <a:pt x="5267" y="2364"/>
                </a:lnTo>
                <a:lnTo>
                  <a:pt x="5263" y="2365"/>
                </a:lnTo>
                <a:lnTo>
                  <a:pt x="5260" y="2366"/>
                </a:lnTo>
                <a:lnTo>
                  <a:pt x="5256" y="2369"/>
                </a:lnTo>
                <a:lnTo>
                  <a:pt x="5252" y="2371"/>
                </a:lnTo>
                <a:lnTo>
                  <a:pt x="5244" y="2382"/>
                </a:lnTo>
                <a:lnTo>
                  <a:pt x="5238" y="2391"/>
                </a:lnTo>
                <a:lnTo>
                  <a:pt x="5234" y="2400"/>
                </a:lnTo>
                <a:lnTo>
                  <a:pt x="5229" y="2408"/>
                </a:lnTo>
                <a:lnTo>
                  <a:pt x="5223" y="2424"/>
                </a:lnTo>
                <a:lnTo>
                  <a:pt x="5218" y="2439"/>
                </a:lnTo>
                <a:lnTo>
                  <a:pt x="5211" y="2454"/>
                </a:lnTo>
                <a:lnTo>
                  <a:pt x="5205" y="2471"/>
                </a:lnTo>
                <a:lnTo>
                  <a:pt x="5200" y="2487"/>
                </a:lnTo>
                <a:lnTo>
                  <a:pt x="5194" y="2503"/>
                </a:lnTo>
                <a:lnTo>
                  <a:pt x="5189" y="2511"/>
                </a:lnTo>
                <a:lnTo>
                  <a:pt x="5185" y="2520"/>
                </a:lnTo>
                <a:lnTo>
                  <a:pt x="5180" y="2528"/>
                </a:lnTo>
                <a:lnTo>
                  <a:pt x="5176" y="2537"/>
                </a:lnTo>
                <a:lnTo>
                  <a:pt x="5241" y="2537"/>
                </a:lnTo>
                <a:lnTo>
                  <a:pt x="5251" y="2500"/>
                </a:lnTo>
                <a:lnTo>
                  <a:pt x="5263" y="2464"/>
                </a:lnTo>
                <a:lnTo>
                  <a:pt x="5278" y="2427"/>
                </a:lnTo>
                <a:lnTo>
                  <a:pt x="5295" y="2389"/>
                </a:lnTo>
                <a:lnTo>
                  <a:pt x="5295" y="2386"/>
                </a:lnTo>
                <a:lnTo>
                  <a:pt x="5295" y="2383"/>
                </a:lnTo>
                <a:lnTo>
                  <a:pt x="5295" y="2380"/>
                </a:lnTo>
                <a:lnTo>
                  <a:pt x="5293" y="2376"/>
                </a:lnTo>
                <a:lnTo>
                  <a:pt x="5291" y="2373"/>
                </a:lnTo>
                <a:lnTo>
                  <a:pt x="5290" y="2370"/>
                </a:lnTo>
                <a:lnTo>
                  <a:pt x="5288" y="2368"/>
                </a:lnTo>
                <a:lnTo>
                  <a:pt x="5285" y="2367"/>
                </a:lnTo>
                <a:close/>
                <a:moveTo>
                  <a:pt x="5281" y="491"/>
                </a:moveTo>
                <a:lnTo>
                  <a:pt x="5288" y="490"/>
                </a:lnTo>
                <a:lnTo>
                  <a:pt x="5297" y="488"/>
                </a:lnTo>
                <a:lnTo>
                  <a:pt x="5305" y="485"/>
                </a:lnTo>
                <a:lnTo>
                  <a:pt x="5316" y="480"/>
                </a:lnTo>
                <a:lnTo>
                  <a:pt x="5325" y="474"/>
                </a:lnTo>
                <a:lnTo>
                  <a:pt x="5334" y="468"/>
                </a:lnTo>
                <a:lnTo>
                  <a:pt x="5343" y="462"/>
                </a:lnTo>
                <a:lnTo>
                  <a:pt x="5351" y="455"/>
                </a:lnTo>
                <a:lnTo>
                  <a:pt x="5358" y="449"/>
                </a:lnTo>
                <a:lnTo>
                  <a:pt x="5362" y="443"/>
                </a:lnTo>
                <a:lnTo>
                  <a:pt x="5364" y="441"/>
                </a:lnTo>
                <a:lnTo>
                  <a:pt x="5365" y="438"/>
                </a:lnTo>
                <a:lnTo>
                  <a:pt x="5365" y="435"/>
                </a:lnTo>
                <a:lnTo>
                  <a:pt x="5365" y="433"/>
                </a:lnTo>
                <a:lnTo>
                  <a:pt x="5364" y="432"/>
                </a:lnTo>
                <a:lnTo>
                  <a:pt x="5362" y="431"/>
                </a:lnTo>
                <a:lnTo>
                  <a:pt x="5359" y="430"/>
                </a:lnTo>
                <a:lnTo>
                  <a:pt x="5356" y="429"/>
                </a:lnTo>
                <a:lnTo>
                  <a:pt x="5346" y="429"/>
                </a:lnTo>
                <a:lnTo>
                  <a:pt x="5331" y="431"/>
                </a:lnTo>
                <a:lnTo>
                  <a:pt x="5331" y="434"/>
                </a:lnTo>
                <a:lnTo>
                  <a:pt x="5329" y="438"/>
                </a:lnTo>
                <a:lnTo>
                  <a:pt x="5326" y="440"/>
                </a:lnTo>
                <a:lnTo>
                  <a:pt x="5323" y="442"/>
                </a:lnTo>
                <a:lnTo>
                  <a:pt x="5313" y="447"/>
                </a:lnTo>
                <a:lnTo>
                  <a:pt x="5303" y="452"/>
                </a:lnTo>
                <a:lnTo>
                  <a:pt x="5292" y="459"/>
                </a:lnTo>
                <a:lnTo>
                  <a:pt x="5283" y="465"/>
                </a:lnTo>
                <a:lnTo>
                  <a:pt x="5280" y="469"/>
                </a:lnTo>
                <a:lnTo>
                  <a:pt x="5277" y="473"/>
                </a:lnTo>
                <a:lnTo>
                  <a:pt x="5275" y="479"/>
                </a:lnTo>
                <a:lnTo>
                  <a:pt x="5275" y="484"/>
                </a:lnTo>
                <a:lnTo>
                  <a:pt x="5277" y="485"/>
                </a:lnTo>
                <a:lnTo>
                  <a:pt x="5279" y="487"/>
                </a:lnTo>
                <a:lnTo>
                  <a:pt x="5280" y="489"/>
                </a:lnTo>
                <a:lnTo>
                  <a:pt x="5281" y="491"/>
                </a:lnTo>
                <a:close/>
                <a:moveTo>
                  <a:pt x="8803" y="0"/>
                </a:moveTo>
                <a:lnTo>
                  <a:pt x="7509" y="2537"/>
                </a:lnTo>
                <a:lnTo>
                  <a:pt x="8358" y="2537"/>
                </a:lnTo>
                <a:lnTo>
                  <a:pt x="9651" y="0"/>
                </a:lnTo>
                <a:lnTo>
                  <a:pt x="8803" y="0"/>
                </a:lnTo>
                <a:close/>
                <a:moveTo>
                  <a:pt x="4471" y="0"/>
                </a:moveTo>
                <a:lnTo>
                  <a:pt x="4428" y="1"/>
                </a:lnTo>
                <a:lnTo>
                  <a:pt x="4384" y="4"/>
                </a:lnTo>
                <a:lnTo>
                  <a:pt x="4340" y="9"/>
                </a:lnTo>
                <a:lnTo>
                  <a:pt x="4294" y="17"/>
                </a:lnTo>
                <a:lnTo>
                  <a:pt x="4250" y="26"/>
                </a:lnTo>
                <a:lnTo>
                  <a:pt x="4204" y="38"/>
                </a:lnTo>
                <a:lnTo>
                  <a:pt x="4159" y="52"/>
                </a:lnTo>
                <a:lnTo>
                  <a:pt x="4113" y="66"/>
                </a:lnTo>
                <a:lnTo>
                  <a:pt x="4067" y="83"/>
                </a:lnTo>
                <a:lnTo>
                  <a:pt x="4022" y="102"/>
                </a:lnTo>
                <a:lnTo>
                  <a:pt x="3977" y="123"/>
                </a:lnTo>
                <a:lnTo>
                  <a:pt x="3931" y="144"/>
                </a:lnTo>
                <a:lnTo>
                  <a:pt x="3886" y="169"/>
                </a:lnTo>
                <a:lnTo>
                  <a:pt x="3842" y="194"/>
                </a:lnTo>
                <a:lnTo>
                  <a:pt x="3798" y="220"/>
                </a:lnTo>
                <a:lnTo>
                  <a:pt x="3755" y="249"/>
                </a:lnTo>
                <a:lnTo>
                  <a:pt x="3713" y="277"/>
                </a:lnTo>
                <a:lnTo>
                  <a:pt x="3671" y="309"/>
                </a:lnTo>
                <a:lnTo>
                  <a:pt x="3629" y="341"/>
                </a:lnTo>
                <a:lnTo>
                  <a:pt x="3589" y="373"/>
                </a:lnTo>
                <a:lnTo>
                  <a:pt x="3550" y="408"/>
                </a:lnTo>
                <a:lnTo>
                  <a:pt x="3512" y="444"/>
                </a:lnTo>
                <a:lnTo>
                  <a:pt x="3474" y="480"/>
                </a:lnTo>
                <a:lnTo>
                  <a:pt x="3438" y="518"/>
                </a:lnTo>
                <a:lnTo>
                  <a:pt x="3403" y="556"/>
                </a:lnTo>
                <a:lnTo>
                  <a:pt x="3371" y="595"/>
                </a:lnTo>
                <a:lnTo>
                  <a:pt x="3339" y="635"/>
                </a:lnTo>
                <a:lnTo>
                  <a:pt x="3309" y="676"/>
                </a:lnTo>
                <a:lnTo>
                  <a:pt x="3280" y="717"/>
                </a:lnTo>
                <a:lnTo>
                  <a:pt x="3253" y="759"/>
                </a:lnTo>
                <a:lnTo>
                  <a:pt x="3228" y="802"/>
                </a:lnTo>
                <a:lnTo>
                  <a:pt x="3205" y="846"/>
                </a:lnTo>
                <a:lnTo>
                  <a:pt x="2343" y="2537"/>
                </a:lnTo>
                <a:lnTo>
                  <a:pt x="4520" y="2537"/>
                </a:lnTo>
                <a:lnTo>
                  <a:pt x="4524" y="2518"/>
                </a:lnTo>
                <a:lnTo>
                  <a:pt x="4526" y="2502"/>
                </a:lnTo>
                <a:lnTo>
                  <a:pt x="4528" y="2490"/>
                </a:lnTo>
                <a:lnTo>
                  <a:pt x="4529" y="2482"/>
                </a:lnTo>
                <a:lnTo>
                  <a:pt x="4523" y="2480"/>
                </a:lnTo>
                <a:lnTo>
                  <a:pt x="4517" y="2478"/>
                </a:lnTo>
                <a:lnTo>
                  <a:pt x="4512" y="2473"/>
                </a:lnTo>
                <a:lnTo>
                  <a:pt x="4508" y="2469"/>
                </a:lnTo>
                <a:lnTo>
                  <a:pt x="4499" y="2459"/>
                </a:lnTo>
                <a:lnTo>
                  <a:pt x="4493" y="2449"/>
                </a:lnTo>
                <a:lnTo>
                  <a:pt x="4486" y="2435"/>
                </a:lnTo>
                <a:lnTo>
                  <a:pt x="4479" y="2423"/>
                </a:lnTo>
                <a:lnTo>
                  <a:pt x="4474" y="2409"/>
                </a:lnTo>
                <a:lnTo>
                  <a:pt x="4469" y="2395"/>
                </a:lnTo>
                <a:lnTo>
                  <a:pt x="4466" y="2391"/>
                </a:lnTo>
                <a:lnTo>
                  <a:pt x="4465" y="2387"/>
                </a:lnTo>
                <a:lnTo>
                  <a:pt x="4466" y="2383"/>
                </a:lnTo>
                <a:lnTo>
                  <a:pt x="4469" y="2378"/>
                </a:lnTo>
                <a:lnTo>
                  <a:pt x="4485" y="2344"/>
                </a:lnTo>
                <a:lnTo>
                  <a:pt x="4496" y="2327"/>
                </a:lnTo>
                <a:lnTo>
                  <a:pt x="4509" y="2311"/>
                </a:lnTo>
                <a:lnTo>
                  <a:pt x="4521" y="2296"/>
                </a:lnTo>
                <a:lnTo>
                  <a:pt x="4534" y="2281"/>
                </a:lnTo>
                <a:lnTo>
                  <a:pt x="4535" y="2276"/>
                </a:lnTo>
                <a:lnTo>
                  <a:pt x="4536" y="2270"/>
                </a:lnTo>
                <a:lnTo>
                  <a:pt x="4535" y="2264"/>
                </a:lnTo>
                <a:lnTo>
                  <a:pt x="4534" y="2258"/>
                </a:lnTo>
                <a:lnTo>
                  <a:pt x="4533" y="2255"/>
                </a:lnTo>
                <a:lnTo>
                  <a:pt x="4532" y="2253"/>
                </a:lnTo>
                <a:lnTo>
                  <a:pt x="4531" y="2250"/>
                </a:lnTo>
                <a:lnTo>
                  <a:pt x="4528" y="2246"/>
                </a:lnTo>
                <a:lnTo>
                  <a:pt x="4521" y="2239"/>
                </a:lnTo>
                <a:lnTo>
                  <a:pt x="4512" y="2231"/>
                </a:lnTo>
                <a:lnTo>
                  <a:pt x="4498" y="2218"/>
                </a:lnTo>
                <a:lnTo>
                  <a:pt x="4479" y="2204"/>
                </a:lnTo>
                <a:lnTo>
                  <a:pt x="4465" y="2195"/>
                </a:lnTo>
                <a:lnTo>
                  <a:pt x="4451" y="2187"/>
                </a:lnTo>
                <a:lnTo>
                  <a:pt x="4422" y="2174"/>
                </a:lnTo>
                <a:lnTo>
                  <a:pt x="4392" y="2161"/>
                </a:lnTo>
                <a:lnTo>
                  <a:pt x="4364" y="2150"/>
                </a:lnTo>
                <a:lnTo>
                  <a:pt x="4334" y="2137"/>
                </a:lnTo>
                <a:lnTo>
                  <a:pt x="4318" y="2129"/>
                </a:lnTo>
                <a:lnTo>
                  <a:pt x="4305" y="2121"/>
                </a:lnTo>
                <a:lnTo>
                  <a:pt x="4291" y="2115"/>
                </a:lnTo>
                <a:lnTo>
                  <a:pt x="4277" y="2107"/>
                </a:lnTo>
                <a:lnTo>
                  <a:pt x="4260" y="2097"/>
                </a:lnTo>
                <a:lnTo>
                  <a:pt x="4238" y="2084"/>
                </a:lnTo>
                <a:lnTo>
                  <a:pt x="4208" y="2066"/>
                </a:lnTo>
                <a:lnTo>
                  <a:pt x="4169" y="2044"/>
                </a:lnTo>
                <a:lnTo>
                  <a:pt x="4154" y="2038"/>
                </a:lnTo>
                <a:lnTo>
                  <a:pt x="4140" y="2033"/>
                </a:lnTo>
                <a:lnTo>
                  <a:pt x="4102" y="2012"/>
                </a:lnTo>
                <a:lnTo>
                  <a:pt x="4071" y="1997"/>
                </a:lnTo>
                <a:lnTo>
                  <a:pt x="4046" y="1983"/>
                </a:lnTo>
                <a:lnTo>
                  <a:pt x="4022" y="1969"/>
                </a:lnTo>
                <a:lnTo>
                  <a:pt x="4010" y="1958"/>
                </a:lnTo>
                <a:lnTo>
                  <a:pt x="4000" y="1946"/>
                </a:lnTo>
                <a:lnTo>
                  <a:pt x="3991" y="1937"/>
                </a:lnTo>
                <a:lnTo>
                  <a:pt x="3985" y="1926"/>
                </a:lnTo>
                <a:lnTo>
                  <a:pt x="3981" y="1916"/>
                </a:lnTo>
                <a:lnTo>
                  <a:pt x="3978" y="1903"/>
                </a:lnTo>
                <a:lnTo>
                  <a:pt x="3976" y="1889"/>
                </a:lnTo>
                <a:lnTo>
                  <a:pt x="3976" y="1874"/>
                </a:lnTo>
                <a:lnTo>
                  <a:pt x="3979" y="1864"/>
                </a:lnTo>
                <a:lnTo>
                  <a:pt x="3985" y="1849"/>
                </a:lnTo>
                <a:lnTo>
                  <a:pt x="4001" y="1816"/>
                </a:lnTo>
                <a:lnTo>
                  <a:pt x="4030" y="1752"/>
                </a:lnTo>
                <a:lnTo>
                  <a:pt x="4043" y="1730"/>
                </a:lnTo>
                <a:lnTo>
                  <a:pt x="4056" y="1708"/>
                </a:lnTo>
                <a:lnTo>
                  <a:pt x="4068" y="1686"/>
                </a:lnTo>
                <a:lnTo>
                  <a:pt x="4081" y="1665"/>
                </a:lnTo>
                <a:lnTo>
                  <a:pt x="4102" y="1635"/>
                </a:lnTo>
                <a:lnTo>
                  <a:pt x="4124" y="1606"/>
                </a:lnTo>
                <a:lnTo>
                  <a:pt x="4145" y="1576"/>
                </a:lnTo>
                <a:lnTo>
                  <a:pt x="4166" y="1547"/>
                </a:lnTo>
                <a:lnTo>
                  <a:pt x="4169" y="1544"/>
                </a:lnTo>
                <a:lnTo>
                  <a:pt x="4174" y="1538"/>
                </a:lnTo>
                <a:lnTo>
                  <a:pt x="4183" y="1528"/>
                </a:lnTo>
                <a:lnTo>
                  <a:pt x="4194" y="1513"/>
                </a:lnTo>
                <a:lnTo>
                  <a:pt x="4212" y="1493"/>
                </a:lnTo>
                <a:lnTo>
                  <a:pt x="4235" y="1466"/>
                </a:lnTo>
                <a:lnTo>
                  <a:pt x="4265" y="1431"/>
                </a:lnTo>
                <a:lnTo>
                  <a:pt x="4304" y="1386"/>
                </a:lnTo>
                <a:lnTo>
                  <a:pt x="4323" y="1366"/>
                </a:lnTo>
                <a:lnTo>
                  <a:pt x="4342" y="1346"/>
                </a:lnTo>
                <a:lnTo>
                  <a:pt x="4361" y="1326"/>
                </a:lnTo>
                <a:lnTo>
                  <a:pt x="4381" y="1306"/>
                </a:lnTo>
                <a:lnTo>
                  <a:pt x="4384" y="1302"/>
                </a:lnTo>
                <a:lnTo>
                  <a:pt x="4386" y="1298"/>
                </a:lnTo>
                <a:lnTo>
                  <a:pt x="4387" y="1294"/>
                </a:lnTo>
                <a:lnTo>
                  <a:pt x="4388" y="1289"/>
                </a:lnTo>
                <a:lnTo>
                  <a:pt x="4388" y="1212"/>
                </a:lnTo>
                <a:lnTo>
                  <a:pt x="4379" y="1197"/>
                </a:lnTo>
                <a:lnTo>
                  <a:pt x="4373" y="1182"/>
                </a:lnTo>
                <a:lnTo>
                  <a:pt x="4373" y="1169"/>
                </a:lnTo>
                <a:lnTo>
                  <a:pt x="4374" y="1159"/>
                </a:lnTo>
                <a:lnTo>
                  <a:pt x="4377" y="1151"/>
                </a:lnTo>
                <a:lnTo>
                  <a:pt x="4382" y="1145"/>
                </a:lnTo>
                <a:lnTo>
                  <a:pt x="4387" y="1140"/>
                </a:lnTo>
                <a:lnTo>
                  <a:pt x="4394" y="1134"/>
                </a:lnTo>
                <a:lnTo>
                  <a:pt x="4405" y="1128"/>
                </a:lnTo>
                <a:lnTo>
                  <a:pt x="4416" y="1121"/>
                </a:lnTo>
                <a:lnTo>
                  <a:pt x="4433" y="1118"/>
                </a:lnTo>
                <a:lnTo>
                  <a:pt x="4443" y="1115"/>
                </a:lnTo>
                <a:lnTo>
                  <a:pt x="4450" y="1112"/>
                </a:lnTo>
                <a:lnTo>
                  <a:pt x="4459" y="1109"/>
                </a:lnTo>
                <a:lnTo>
                  <a:pt x="4484" y="1108"/>
                </a:lnTo>
                <a:lnTo>
                  <a:pt x="4505" y="1107"/>
                </a:lnTo>
                <a:lnTo>
                  <a:pt x="4532" y="1106"/>
                </a:lnTo>
                <a:lnTo>
                  <a:pt x="4572" y="1106"/>
                </a:lnTo>
                <a:lnTo>
                  <a:pt x="4578" y="1108"/>
                </a:lnTo>
                <a:lnTo>
                  <a:pt x="4582" y="1109"/>
                </a:lnTo>
                <a:lnTo>
                  <a:pt x="4589" y="1113"/>
                </a:lnTo>
                <a:lnTo>
                  <a:pt x="4598" y="1119"/>
                </a:lnTo>
                <a:lnTo>
                  <a:pt x="4607" y="1120"/>
                </a:lnTo>
                <a:lnTo>
                  <a:pt x="4615" y="1121"/>
                </a:lnTo>
                <a:lnTo>
                  <a:pt x="4623" y="1126"/>
                </a:lnTo>
                <a:lnTo>
                  <a:pt x="4630" y="1130"/>
                </a:lnTo>
                <a:lnTo>
                  <a:pt x="4637" y="1141"/>
                </a:lnTo>
                <a:lnTo>
                  <a:pt x="4641" y="1147"/>
                </a:lnTo>
                <a:lnTo>
                  <a:pt x="4647" y="1151"/>
                </a:lnTo>
                <a:lnTo>
                  <a:pt x="4653" y="1158"/>
                </a:lnTo>
                <a:lnTo>
                  <a:pt x="4659" y="1157"/>
                </a:lnTo>
                <a:lnTo>
                  <a:pt x="4666" y="1156"/>
                </a:lnTo>
                <a:lnTo>
                  <a:pt x="4676" y="1154"/>
                </a:lnTo>
                <a:lnTo>
                  <a:pt x="4692" y="1154"/>
                </a:lnTo>
                <a:lnTo>
                  <a:pt x="4696" y="1147"/>
                </a:lnTo>
                <a:lnTo>
                  <a:pt x="4698" y="1141"/>
                </a:lnTo>
                <a:lnTo>
                  <a:pt x="4698" y="1120"/>
                </a:lnTo>
                <a:lnTo>
                  <a:pt x="4693" y="1110"/>
                </a:lnTo>
                <a:lnTo>
                  <a:pt x="4688" y="1102"/>
                </a:lnTo>
                <a:lnTo>
                  <a:pt x="4686" y="1093"/>
                </a:lnTo>
                <a:lnTo>
                  <a:pt x="4684" y="1086"/>
                </a:lnTo>
                <a:lnTo>
                  <a:pt x="4693" y="1074"/>
                </a:lnTo>
                <a:lnTo>
                  <a:pt x="4698" y="1068"/>
                </a:lnTo>
                <a:lnTo>
                  <a:pt x="4704" y="1063"/>
                </a:lnTo>
                <a:lnTo>
                  <a:pt x="4713" y="1055"/>
                </a:lnTo>
                <a:lnTo>
                  <a:pt x="4737" y="1055"/>
                </a:lnTo>
                <a:lnTo>
                  <a:pt x="4752" y="1071"/>
                </a:lnTo>
                <a:lnTo>
                  <a:pt x="4767" y="1086"/>
                </a:lnTo>
                <a:lnTo>
                  <a:pt x="4767" y="1092"/>
                </a:lnTo>
                <a:lnTo>
                  <a:pt x="4758" y="1105"/>
                </a:lnTo>
                <a:lnTo>
                  <a:pt x="4751" y="1118"/>
                </a:lnTo>
                <a:lnTo>
                  <a:pt x="4751" y="1147"/>
                </a:lnTo>
                <a:lnTo>
                  <a:pt x="4753" y="1153"/>
                </a:lnTo>
                <a:lnTo>
                  <a:pt x="4755" y="1157"/>
                </a:lnTo>
                <a:lnTo>
                  <a:pt x="4756" y="1159"/>
                </a:lnTo>
                <a:lnTo>
                  <a:pt x="4759" y="1162"/>
                </a:lnTo>
                <a:lnTo>
                  <a:pt x="4823" y="1158"/>
                </a:lnTo>
                <a:lnTo>
                  <a:pt x="4886" y="1154"/>
                </a:lnTo>
                <a:lnTo>
                  <a:pt x="4948" y="1152"/>
                </a:lnTo>
                <a:lnTo>
                  <a:pt x="5009" y="1150"/>
                </a:lnTo>
                <a:lnTo>
                  <a:pt x="5069" y="1149"/>
                </a:lnTo>
                <a:lnTo>
                  <a:pt x="5128" y="1148"/>
                </a:lnTo>
                <a:lnTo>
                  <a:pt x="5187" y="1149"/>
                </a:lnTo>
                <a:lnTo>
                  <a:pt x="5245" y="1151"/>
                </a:lnTo>
                <a:lnTo>
                  <a:pt x="5303" y="1153"/>
                </a:lnTo>
                <a:lnTo>
                  <a:pt x="5361" y="1158"/>
                </a:lnTo>
                <a:lnTo>
                  <a:pt x="5419" y="1163"/>
                </a:lnTo>
                <a:lnTo>
                  <a:pt x="5476" y="1169"/>
                </a:lnTo>
                <a:lnTo>
                  <a:pt x="5534" y="1177"/>
                </a:lnTo>
                <a:lnTo>
                  <a:pt x="5593" y="1186"/>
                </a:lnTo>
                <a:lnTo>
                  <a:pt x="5652" y="1198"/>
                </a:lnTo>
                <a:lnTo>
                  <a:pt x="5712" y="1210"/>
                </a:lnTo>
                <a:lnTo>
                  <a:pt x="5746" y="1219"/>
                </a:lnTo>
                <a:lnTo>
                  <a:pt x="5779" y="1228"/>
                </a:lnTo>
                <a:lnTo>
                  <a:pt x="5812" y="1238"/>
                </a:lnTo>
                <a:lnTo>
                  <a:pt x="5845" y="1249"/>
                </a:lnTo>
                <a:lnTo>
                  <a:pt x="5876" y="1262"/>
                </a:lnTo>
                <a:lnTo>
                  <a:pt x="5908" y="1275"/>
                </a:lnTo>
                <a:lnTo>
                  <a:pt x="5938" y="1289"/>
                </a:lnTo>
                <a:lnTo>
                  <a:pt x="5969" y="1305"/>
                </a:lnTo>
                <a:lnTo>
                  <a:pt x="5998" y="1321"/>
                </a:lnTo>
                <a:lnTo>
                  <a:pt x="6027" y="1339"/>
                </a:lnTo>
                <a:lnTo>
                  <a:pt x="6055" y="1358"/>
                </a:lnTo>
                <a:lnTo>
                  <a:pt x="6082" y="1379"/>
                </a:lnTo>
                <a:lnTo>
                  <a:pt x="6110" y="1400"/>
                </a:lnTo>
                <a:lnTo>
                  <a:pt x="6136" y="1423"/>
                </a:lnTo>
                <a:lnTo>
                  <a:pt x="6162" y="1448"/>
                </a:lnTo>
                <a:lnTo>
                  <a:pt x="6186" y="1473"/>
                </a:lnTo>
                <a:lnTo>
                  <a:pt x="6202" y="1490"/>
                </a:lnTo>
                <a:lnTo>
                  <a:pt x="6214" y="1506"/>
                </a:lnTo>
                <a:lnTo>
                  <a:pt x="6219" y="1514"/>
                </a:lnTo>
                <a:lnTo>
                  <a:pt x="6224" y="1522"/>
                </a:lnTo>
                <a:lnTo>
                  <a:pt x="6228" y="1531"/>
                </a:lnTo>
                <a:lnTo>
                  <a:pt x="6232" y="1539"/>
                </a:lnTo>
                <a:lnTo>
                  <a:pt x="6235" y="1548"/>
                </a:lnTo>
                <a:lnTo>
                  <a:pt x="6237" y="1557"/>
                </a:lnTo>
                <a:lnTo>
                  <a:pt x="6239" y="1567"/>
                </a:lnTo>
                <a:lnTo>
                  <a:pt x="6241" y="1576"/>
                </a:lnTo>
                <a:lnTo>
                  <a:pt x="6243" y="1597"/>
                </a:lnTo>
                <a:lnTo>
                  <a:pt x="6243" y="1620"/>
                </a:lnTo>
                <a:lnTo>
                  <a:pt x="6243" y="1623"/>
                </a:lnTo>
                <a:lnTo>
                  <a:pt x="6242" y="1624"/>
                </a:lnTo>
                <a:lnTo>
                  <a:pt x="6240" y="1625"/>
                </a:lnTo>
                <a:lnTo>
                  <a:pt x="6238" y="1626"/>
                </a:lnTo>
                <a:lnTo>
                  <a:pt x="6233" y="1626"/>
                </a:lnTo>
                <a:lnTo>
                  <a:pt x="6225" y="1624"/>
                </a:lnTo>
                <a:lnTo>
                  <a:pt x="6217" y="1620"/>
                </a:lnTo>
                <a:lnTo>
                  <a:pt x="6207" y="1615"/>
                </a:lnTo>
                <a:lnTo>
                  <a:pt x="6197" y="1608"/>
                </a:lnTo>
                <a:lnTo>
                  <a:pt x="6186" y="1599"/>
                </a:lnTo>
                <a:lnTo>
                  <a:pt x="6159" y="1574"/>
                </a:lnTo>
                <a:lnTo>
                  <a:pt x="6131" y="1550"/>
                </a:lnTo>
                <a:lnTo>
                  <a:pt x="6103" y="1526"/>
                </a:lnTo>
                <a:lnTo>
                  <a:pt x="6075" y="1503"/>
                </a:lnTo>
                <a:lnTo>
                  <a:pt x="6045" y="1482"/>
                </a:lnTo>
                <a:lnTo>
                  <a:pt x="6017" y="1462"/>
                </a:lnTo>
                <a:lnTo>
                  <a:pt x="5988" y="1442"/>
                </a:lnTo>
                <a:lnTo>
                  <a:pt x="5957" y="1424"/>
                </a:lnTo>
                <a:lnTo>
                  <a:pt x="5927" y="1406"/>
                </a:lnTo>
                <a:lnTo>
                  <a:pt x="5895" y="1390"/>
                </a:lnTo>
                <a:lnTo>
                  <a:pt x="5864" y="1374"/>
                </a:lnTo>
                <a:lnTo>
                  <a:pt x="5830" y="1359"/>
                </a:lnTo>
                <a:lnTo>
                  <a:pt x="5796" y="1344"/>
                </a:lnTo>
                <a:lnTo>
                  <a:pt x="5760" y="1332"/>
                </a:lnTo>
                <a:lnTo>
                  <a:pt x="5725" y="1318"/>
                </a:lnTo>
                <a:lnTo>
                  <a:pt x="5687" y="1306"/>
                </a:lnTo>
                <a:lnTo>
                  <a:pt x="5624" y="1293"/>
                </a:lnTo>
                <a:lnTo>
                  <a:pt x="5563" y="1281"/>
                </a:lnTo>
                <a:lnTo>
                  <a:pt x="5503" y="1273"/>
                </a:lnTo>
                <a:lnTo>
                  <a:pt x="5446" y="1264"/>
                </a:lnTo>
                <a:lnTo>
                  <a:pt x="5389" y="1259"/>
                </a:lnTo>
                <a:lnTo>
                  <a:pt x="5333" y="1255"/>
                </a:lnTo>
                <a:lnTo>
                  <a:pt x="5279" y="1251"/>
                </a:lnTo>
                <a:lnTo>
                  <a:pt x="5223" y="1249"/>
                </a:lnTo>
                <a:lnTo>
                  <a:pt x="5168" y="1249"/>
                </a:lnTo>
                <a:lnTo>
                  <a:pt x="5114" y="1249"/>
                </a:lnTo>
                <a:lnTo>
                  <a:pt x="5057" y="1251"/>
                </a:lnTo>
                <a:lnTo>
                  <a:pt x="5000" y="1254"/>
                </a:lnTo>
                <a:lnTo>
                  <a:pt x="4942" y="1257"/>
                </a:lnTo>
                <a:lnTo>
                  <a:pt x="4882" y="1260"/>
                </a:lnTo>
                <a:lnTo>
                  <a:pt x="4820" y="1264"/>
                </a:lnTo>
                <a:lnTo>
                  <a:pt x="4755" y="1269"/>
                </a:lnTo>
                <a:lnTo>
                  <a:pt x="4751" y="1273"/>
                </a:lnTo>
                <a:lnTo>
                  <a:pt x="4747" y="1276"/>
                </a:lnTo>
                <a:lnTo>
                  <a:pt x="4745" y="1288"/>
                </a:lnTo>
                <a:lnTo>
                  <a:pt x="4745" y="1301"/>
                </a:lnTo>
                <a:lnTo>
                  <a:pt x="4744" y="1314"/>
                </a:lnTo>
                <a:lnTo>
                  <a:pt x="4744" y="1326"/>
                </a:lnTo>
                <a:lnTo>
                  <a:pt x="4750" y="1338"/>
                </a:lnTo>
                <a:lnTo>
                  <a:pt x="4754" y="1348"/>
                </a:lnTo>
                <a:lnTo>
                  <a:pt x="4753" y="1358"/>
                </a:lnTo>
                <a:lnTo>
                  <a:pt x="4753" y="1367"/>
                </a:lnTo>
                <a:lnTo>
                  <a:pt x="4743" y="1376"/>
                </a:lnTo>
                <a:lnTo>
                  <a:pt x="4735" y="1383"/>
                </a:lnTo>
                <a:lnTo>
                  <a:pt x="4727" y="1391"/>
                </a:lnTo>
                <a:lnTo>
                  <a:pt x="4719" y="1399"/>
                </a:lnTo>
                <a:lnTo>
                  <a:pt x="4713" y="1398"/>
                </a:lnTo>
                <a:lnTo>
                  <a:pt x="4709" y="1398"/>
                </a:lnTo>
                <a:lnTo>
                  <a:pt x="4701" y="1390"/>
                </a:lnTo>
                <a:lnTo>
                  <a:pt x="4694" y="1381"/>
                </a:lnTo>
                <a:lnTo>
                  <a:pt x="4687" y="1373"/>
                </a:lnTo>
                <a:lnTo>
                  <a:pt x="4678" y="1365"/>
                </a:lnTo>
                <a:lnTo>
                  <a:pt x="4678" y="1358"/>
                </a:lnTo>
                <a:lnTo>
                  <a:pt x="4677" y="1352"/>
                </a:lnTo>
                <a:lnTo>
                  <a:pt x="4686" y="1338"/>
                </a:lnTo>
                <a:lnTo>
                  <a:pt x="4693" y="1323"/>
                </a:lnTo>
                <a:lnTo>
                  <a:pt x="4693" y="1313"/>
                </a:lnTo>
                <a:lnTo>
                  <a:pt x="4693" y="1301"/>
                </a:lnTo>
                <a:lnTo>
                  <a:pt x="4692" y="1290"/>
                </a:lnTo>
                <a:lnTo>
                  <a:pt x="4692" y="1279"/>
                </a:lnTo>
                <a:lnTo>
                  <a:pt x="4690" y="1277"/>
                </a:lnTo>
                <a:lnTo>
                  <a:pt x="4687" y="1274"/>
                </a:lnTo>
                <a:lnTo>
                  <a:pt x="4648" y="1274"/>
                </a:lnTo>
                <a:lnTo>
                  <a:pt x="4643" y="1276"/>
                </a:lnTo>
                <a:lnTo>
                  <a:pt x="4640" y="1278"/>
                </a:lnTo>
                <a:lnTo>
                  <a:pt x="4635" y="1285"/>
                </a:lnTo>
                <a:lnTo>
                  <a:pt x="4631" y="1293"/>
                </a:lnTo>
                <a:lnTo>
                  <a:pt x="4607" y="1317"/>
                </a:lnTo>
                <a:lnTo>
                  <a:pt x="4595" y="1323"/>
                </a:lnTo>
                <a:lnTo>
                  <a:pt x="4578" y="1328"/>
                </a:lnTo>
                <a:lnTo>
                  <a:pt x="4558" y="1335"/>
                </a:lnTo>
                <a:lnTo>
                  <a:pt x="4536" y="1343"/>
                </a:lnTo>
                <a:lnTo>
                  <a:pt x="4527" y="1350"/>
                </a:lnTo>
                <a:lnTo>
                  <a:pt x="4515" y="1360"/>
                </a:lnTo>
                <a:lnTo>
                  <a:pt x="4492" y="1383"/>
                </a:lnTo>
                <a:lnTo>
                  <a:pt x="4450" y="1427"/>
                </a:lnTo>
                <a:lnTo>
                  <a:pt x="4442" y="1438"/>
                </a:lnTo>
                <a:lnTo>
                  <a:pt x="4433" y="1449"/>
                </a:lnTo>
                <a:lnTo>
                  <a:pt x="4425" y="1459"/>
                </a:lnTo>
                <a:lnTo>
                  <a:pt x="4416" y="1470"/>
                </a:lnTo>
                <a:lnTo>
                  <a:pt x="4397" y="1500"/>
                </a:lnTo>
                <a:lnTo>
                  <a:pt x="4385" y="1521"/>
                </a:lnTo>
                <a:lnTo>
                  <a:pt x="4372" y="1544"/>
                </a:lnTo>
                <a:lnTo>
                  <a:pt x="4354" y="1576"/>
                </a:lnTo>
                <a:lnTo>
                  <a:pt x="4348" y="1592"/>
                </a:lnTo>
                <a:lnTo>
                  <a:pt x="4342" y="1607"/>
                </a:lnTo>
                <a:lnTo>
                  <a:pt x="4336" y="1622"/>
                </a:lnTo>
                <a:lnTo>
                  <a:pt x="4330" y="1636"/>
                </a:lnTo>
                <a:lnTo>
                  <a:pt x="4321" y="1669"/>
                </a:lnTo>
                <a:lnTo>
                  <a:pt x="4311" y="1702"/>
                </a:lnTo>
                <a:lnTo>
                  <a:pt x="4302" y="1733"/>
                </a:lnTo>
                <a:lnTo>
                  <a:pt x="4293" y="1766"/>
                </a:lnTo>
                <a:lnTo>
                  <a:pt x="4283" y="1784"/>
                </a:lnTo>
                <a:lnTo>
                  <a:pt x="4273" y="1803"/>
                </a:lnTo>
                <a:lnTo>
                  <a:pt x="4264" y="1822"/>
                </a:lnTo>
                <a:lnTo>
                  <a:pt x="4254" y="1840"/>
                </a:lnTo>
                <a:lnTo>
                  <a:pt x="4254" y="1845"/>
                </a:lnTo>
                <a:lnTo>
                  <a:pt x="4254" y="1849"/>
                </a:lnTo>
                <a:lnTo>
                  <a:pt x="4263" y="1856"/>
                </a:lnTo>
                <a:lnTo>
                  <a:pt x="4270" y="1861"/>
                </a:lnTo>
                <a:lnTo>
                  <a:pt x="4280" y="1866"/>
                </a:lnTo>
                <a:lnTo>
                  <a:pt x="4295" y="1875"/>
                </a:lnTo>
                <a:lnTo>
                  <a:pt x="4309" y="1879"/>
                </a:lnTo>
                <a:lnTo>
                  <a:pt x="4318" y="1881"/>
                </a:lnTo>
                <a:lnTo>
                  <a:pt x="4326" y="1883"/>
                </a:lnTo>
                <a:lnTo>
                  <a:pt x="4334" y="1887"/>
                </a:lnTo>
                <a:lnTo>
                  <a:pt x="4350" y="1890"/>
                </a:lnTo>
                <a:lnTo>
                  <a:pt x="4366" y="1894"/>
                </a:lnTo>
                <a:lnTo>
                  <a:pt x="4381" y="1897"/>
                </a:lnTo>
                <a:lnTo>
                  <a:pt x="4395" y="1899"/>
                </a:lnTo>
                <a:lnTo>
                  <a:pt x="4409" y="1904"/>
                </a:lnTo>
                <a:lnTo>
                  <a:pt x="4422" y="1908"/>
                </a:lnTo>
                <a:lnTo>
                  <a:pt x="4435" y="1914"/>
                </a:lnTo>
                <a:lnTo>
                  <a:pt x="4448" y="1918"/>
                </a:lnTo>
                <a:lnTo>
                  <a:pt x="4480" y="1933"/>
                </a:lnTo>
                <a:lnTo>
                  <a:pt x="4499" y="1942"/>
                </a:lnTo>
                <a:lnTo>
                  <a:pt x="4514" y="1949"/>
                </a:lnTo>
                <a:lnTo>
                  <a:pt x="4531" y="1959"/>
                </a:lnTo>
                <a:lnTo>
                  <a:pt x="4540" y="1963"/>
                </a:lnTo>
                <a:lnTo>
                  <a:pt x="4549" y="1966"/>
                </a:lnTo>
                <a:lnTo>
                  <a:pt x="4558" y="1969"/>
                </a:lnTo>
                <a:lnTo>
                  <a:pt x="4567" y="1974"/>
                </a:lnTo>
                <a:lnTo>
                  <a:pt x="4597" y="1978"/>
                </a:lnTo>
                <a:lnTo>
                  <a:pt x="4628" y="1983"/>
                </a:lnTo>
                <a:lnTo>
                  <a:pt x="4658" y="1987"/>
                </a:lnTo>
                <a:lnTo>
                  <a:pt x="4689" y="1992"/>
                </a:lnTo>
                <a:lnTo>
                  <a:pt x="4702" y="1995"/>
                </a:lnTo>
                <a:lnTo>
                  <a:pt x="4716" y="1999"/>
                </a:lnTo>
                <a:lnTo>
                  <a:pt x="4730" y="2002"/>
                </a:lnTo>
                <a:lnTo>
                  <a:pt x="4743" y="2004"/>
                </a:lnTo>
                <a:lnTo>
                  <a:pt x="4752" y="2005"/>
                </a:lnTo>
                <a:lnTo>
                  <a:pt x="4759" y="2005"/>
                </a:lnTo>
                <a:lnTo>
                  <a:pt x="4767" y="2005"/>
                </a:lnTo>
                <a:lnTo>
                  <a:pt x="4775" y="2004"/>
                </a:lnTo>
                <a:lnTo>
                  <a:pt x="4779" y="2000"/>
                </a:lnTo>
                <a:lnTo>
                  <a:pt x="4782" y="1997"/>
                </a:lnTo>
                <a:lnTo>
                  <a:pt x="4783" y="1993"/>
                </a:lnTo>
                <a:lnTo>
                  <a:pt x="4784" y="1988"/>
                </a:lnTo>
                <a:lnTo>
                  <a:pt x="4784" y="1933"/>
                </a:lnTo>
                <a:lnTo>
                  <a:pt x="4778" y="1923"/>
                </a:lnTo>
                <a:lnTo>
                  <a:pt x="4772" y="1917"/>
                </a:lnTo>
                <a:lnTo>
                  <a:pt x="4767" y="1914"/>
                </a:lnTo>
                <a:lnTo>
                  <a:pt x="4760" y="1911"/>
                </a:lnTo>
                <a:lnTo>
                  <a:pt x="4754" y="1911"/>
                </a:lnTo>
                <a:lnTo>
                  <a:pt x="4745" y="1913"/>
                </a:lnTo>
                <a:lnTo>
                  <a:pt x="4735" y="1915"/>
                </a:lnTo>
                <a:lnTo>
                  <a:pt x="4722" y="1918"/>
                </a:lnTo>
                <a:lnTo>
                  <a:pt x="4709" y="1919"/>
                </a:lnTo>
                <a:lnTo>
                  <a:pt x="4695" y="1918"/>
                </a:lnTo>
                <a:lnTo>
                  <a:pt x="4688" y="1915"/>
                </a:lnTo>
                <a:lnTo>
                  <a:pt x="4681" y="1913"/>
                </a:lnTo>
                <a:lnTo>
                  <a:pt x="4676" y="1909"/>
                </a:lnTo>
                <a:lnTo>
                  <a:pt x="4672" y="1905"/>
                </a:lnTo>
                <a:lnTo>
                  <a:pt x="4669" y="1902"/>
                </a:lnTo>
                <a:lnTo>
                  <a:pt x="4666" y="1898"/>
                </a:lnTo>
                <a:lnTo>
                  <a:pt x="4665" y="1893"/>
                </a:lnTo>
                <a:lnTo>
                  <a:pt x="4663" y="1888"/>
                </a:lnTo>
                <a:lnTo>
                  <a:pt x="4662" y="1878"/>
                </a:lnTo>
                <a:lnTo>
                  <a:pt x="4663" y="1867"/>
                </a:lnTo>
                <a:lnTo>
                  <a:pt x="4666" y="1856"/>
                </a:lnTo>
                <a:lnTo>
                  <a:pt x="4669" y="1843"/>
                </a:lnTo>
                <a:lnTo>
                  <a:pt x="4666" y="1840"/>
                </a:lnTo>
                <a:lnTo>
                  <a:pt x="4665" y="1837"/>
                </a:lnTo>
                <a:lnTo>
                  <a:pt x="4662" y="1833"/>
                </a:lnTo>
                <a:lnTo>
                  <a:pt x="4662" y="1830"/>
                </a:lnTo>
                <a:lnTo>
                  <a:pt x="4659" y="1808"/>
                </a:lnTo>
                <a:lnTo>
                  <a:pt x="4657" y="1793"/>
                </a:lnTo>
                <a:lnTo>
                  <a:pt x="4656" y="1779"/>
                </a:lnTo>
                <a:lnTo>
                  <a:pt x="4655" y="1758"/>
                </a:lnTo>
                <a:lnTo>
                  <a:pt x="4650" y="1754"/>
                </a:lnTo>
                <a:lnTo>
                  <a:pt x="4646" y="1752"/>
                </a:lnTo>
                <a:lnTo>
                  <a:pt x="4642" y="1751"/>
                </a:lnTo>
                <a:lnTo>
                  <a:pt x="4640" y="1749"/>
                </a:lnTo>
                <a:lnTo>
                  <a:pt x="4638" y="1746"/>
                </a:lnTo>
                <a:lnTo>
                  <a:pt x="4635" y="1742"/>
                </a:lnTo>
                <a:lnTo>
                  <a:pt x="4633" y="1735"/>
                </a:lnTo>
                <a:lnTo>
                  <a:pt x="4633" y="1729"/>
                </a:lnTo>
                <a:lnTo>
                  <a:pt x="4633" y="1723"/>
                </a:lnTo>
                <a:lnTo>
                  <a:pt x="4635" y="1716"/>
                </a:lnTo>
                <a:lnTo>
                  <a:pt x="4643" y="1701"/>
                </a:lnTo>
                <a:lnTo>
                  <a:pt x="4655" y="1681"/>
                </a:lnTo>
                <a:lnTo>
                  <a:pt x="4669" y="1658"/>
                </a:lnTo>
                <a:lnTo>
                  <a:pt x="4680" y="1636"/>
                </a:lnTo>
                <a:lnTo>
                  <a:pt x="4680" y="1586"/>
                </a:lnTo>
                <a:lnTo>
                  <a:pt x="4688" y="1571"/>
                </a:lnTo>
                <a:lnTo>
                  <a:pt x="4695" y="1555"/>
                </a:lnTo>
                <a:lnTo>
                  <a:pt x="4702" y="1540"/>
                </a:lnTo>
                <a:lnTo>
                  <a:pt x="4710" y="1526"/>
                </a:lnTo>
                <a:lnTo>
                  <a:pt x="4741" y="1482"/>
                </a:lnTo>
                <a:lnTo>
                  <a:pt x="4764" y="1452"/>
                </a:lnTo>
                <a:lnTo>
                  <a:pt x="4771" y="1445"/>
                </a:lnTo>
                <a:lnTo>
                  <a:pt x="4777" y="1439"/>
                </a:lnTo>
                <a:lnTo>
                  <a:pt x="4784" y="1434"/>
                </a:lnTo>
                <a:lnTo>
                  <a:pt x="4793" y="1429"/>
                </a:lnTo>
                <a:lnTo>
                  <a:pt x="4803" y="1423"/>
                </a:lnTo>
                <a:lnTo>
                  <a:pt x="4814" y="1418"/>
                </a:lnTo>
                <a:lnTo>
                  <a:pt x="4826" y="1413"/>
                </a:lnTo>
                <a:lnTo>
                  <a:pt x="4841" y="1408"/>
                </a:lnTo>
                <a:lnTo>
                  <a:pt x="4871" y="1402"/>
                </a:lnTo>
                <a:lnTo>
                  <a:pt x="4898" y="1398"/>
                </a:lnTo>
                <a:lnTo>
                  <a:pt x="4911" y="1397"/>
                </a:lnTo>
                <a:lnTo>
                  <a:pt x="4923" y="1397"/>
                </a:lnTo>
                <a:lnTo>
                  <a:pt x="4936" y="1397"/>
                </a:lnTo>
                <a:lnTo>
                  <a:pt x="4948" y="1397"/>
                </a:lnTo>
                <a:lnTo>
                  <a:pt x="4960" y="1398"/>
                </a:lnTo>
                <a:lnTo>
                  <a:pt x="4973" y="1400"/>
                </a:lnTo>
                <a:lnTo>
                  <a:pt x="4985" y="1402"/>
                </a:lnTo>
                <a:lnTo>
                  <a:pt x="4998" y="1405"/>
                </a:lnTo>
                <a:lnTo>
                  <a:pt x="5011" y="1409"/>
                </a:lnTo>
                <a:lnTo>
                  <a:pt x="5023" y="1414"/>
                </a:lnTo>
                <a:lnTo>
                  <a:pt x="5037" y="1419"/>
                </a:lnTo>
                <a:lnTo>
                  <a:pt x="5051" y="1424"/>
                </a:lnTo>
                <a:lnTo>
                  <a:pt x="5080" y="1448"/>
                </a:lnTo>
                <a:lnTo>
                  <a:pt x="5103" y="1469"/>
                </a:lnTo>
                <a:lnTo>
                  <a:pt x="5114" y="1478"/>
                </a:lnTo>
                <a:lnTo>
                  <a:pt x="5122" y="1489"/>
                </a:lnTo>
                <a:lnTo>
                  <a:pt x="5130" y="1498"/>
                </a:lnTo>
                <a:lnTo>
                  <a:pt x="5138" y="1509"/>
                </a:lnTo>
                <a:lnTo>
                  <a:pt x="5144" y="1519"/>
                </a:lnTo>
                <a:lnTo>
                  <a:pt x="5150" y="1531"/>
                </a:lnTo>
                <a:lnTo>
                  <a:pt x="5156" y="1542"/>
                </a:lnTo>
                <a:lnTo>
                  <a:pt x="5161" y="1555"/>
                </a:lnTo>
                <a:lnTo>
                  <a:pt x="5171" y="1585"/>
                </a:lnTo>
                <a:lnTo>
                  <a:pt x="5182" y="1620"/>
                </a:lnTo>
                <a:lnTo>
                  <a:pt x="5184" y="1623"/>
                </a:lnTo>
                <a:lnTo>
                  <a:pt x="5186" y="1625"/>
                </a:lnTo>
                <a:lnTo>
                  <a:pt x="5200" y="1626"/>
                </a:lnTo>
                <a:lnTo>
                  <a:pt x="5211" y="1627"/>
                </a:lnTo>
                <a:lnTo>
                  <a:pt x="5221" y="1629"/>
                </a:lnTo>
                <a:lnTo>
                  <a:pt x="5227" y="1633"/>
                </a:lnTo>
                <a:lnTo>
                  <a:pt x="5234" y="1637"/>
                </a:lnTo>
                <a:lnTo>
                  <a:pt x="5239" y="1645"/>
                </a:lnTo>
                <a:lnTo>
                  <a:pt x="5244" y="1654"/>
                </a:lnTo>
                <a:lnTo>
                  <a:pt x="5249" y="1668"/>
                </a:lnTo>
                <a:lnTo>
                  <a:pt x="5256" y="1672"/>
                </a:lnTo>
                <a:lnTo>
                  <a:pt x="5261" y="1676"/>
                </a:lnTo>
                <a:lnTo>
                  <a:pt x="5264" y="1682"/>
                </a:lnTo>
                <a:lnTo>
                  <a:pt x="5267" y="1688"/>
                </a:lnTo>
                <a:lnTo>
                  <a:pt x="5266" y="1703"/>
                </a:lnTo>
                <a:lnTo>
                  <a:pt x="5265" y="1713"/>
                </a:lnTo>
                <a:lnTo>
                  <a:pt x="5264" y="1724"/>
                </a:lnTo>
                <a:lnTo>
                  <a:pt x="5263" y="1734"/>
                </a:lnTo>
                <a:lnTo>
                  <a:pt x="5270" y="1743"/>
                </a:lnTo>
                <a:lnTo>
                  <a:pt x="5275" y="1749"/>
                </a:lnTo>
                <a:lnTo>
                  <a:pt x="5278" y="1757"/>
                </a:lnTo>
                <a:lnTo>
                  <a:pt x="5279" y="1763"/>
                </a:lnTo>
                <a:lnTo>
                  <a:pt x="5278" y="1769"/>
                </a:lnTo>
                <a:lnTo>
                  <a:pt x="5276" y="1775"/>
                </a:lnTo>
                <a:lnTo>
                  <a:pt x="5272" y="1784"/>
                </a:lnTo>
                <a:lnTo>
                  <a:pt x="5267" y="1793"/>
                </a:lnTo>
                <a:lnTo>
                  <a:pt x="5267" y="1814"/>
                </a:lnTo>
                <a:lnTo>
                  <a:pt x="5259" y="1827"/>
                </a:lnTo>
                <a:lnTo>
                  <a:pt x="5246" y="1844"/>
                </a:lnTo>
                <a:lnTo>
                  <a:pt x="5231" y="1861"/>
                </a:lnTo>
                <a:lnTo>
                  <a:pt x="5218" y="1876"/>
                </a:lnTo>
                <a:lnTo>
                  <a:pt x="5209" y="1880"/>
                </a:lnTo>
                <a:lnTo>
                  <a:pt x="5201" y="1884"/>
                </a:lnTo>
                <a:lnTo>
                  <a:pt x="5186" y="1887"/>
                </a:lnTo>
                <a:lnTo>
                  <a:pt x="5170" y="1889"/>
                </a:lnTo>
                <a:lnTo>
                  <a:pt x="5156" y="1897"/>
                </a:lnTo>
                <a:lnTo>
                  <a:pt x="5141" y="1903"/>
                </a:lnTo>
                <a:lnTo>
                  <a:pt x="5094" y="1903"/>
                </a:lnTo>
                <a:lnTo>
                  <a:pt x="5069" y="1904"/>
                </a:lnTo>
                <a:lnTo>
                  <a:pt x="5060" y="1904"/>
                </a:lnTo>
                <a:lnTo>
                  <a:pt x="5058" y="1905"/>
                </a:lnTo>
                <a:lnTo>
                  <a:pt x="5057" y="1925"/>
                </a:lnTo>
                <a:lnTo>
                  <a:pt x="5057" y="1944"/>
                </a:lnTo>
                <a:lnTo>
                  <a:pt x="5057" y="1963"/>
                </a:lnTo>
                <a:lnTo>
                  <a:pt x="5057" y="1981"/>
                </a:lnTo>
                <a:lnTo>
                  <a:pt x="5060" y="1992"/>
                </a:lnTo>
                <a:lnTo>
                  <a:pt x="5063" y="2000"/>
                </a:lnTo>
                <a:lnTo>
                  <a:pt x="5065" y="2010"/>
                </a:lnTo>
                <a:lnTo>
                  <a:pt x="5068" y="2019"/>
                </a:lnTo>
                <a:lnTo>
                  <a:pt x="5075" y="2027"/>
                </a:lnTo>
                <a:lnTo>
                  <a:pt x="5079" y="2035"/>
                </a:lnTo>
                <a:lnTo>
                  <a:pt x="5085" y="2041"/>
                </a:lnTo>
                <a:lnTo>
                  <a:pt x="5095" y="2051"/>
                </a:lnTo>
                <a:lnTo>
                  <a:pt x="5106" y="2058"/>
                </a:lnTo>
                <a:lnTo>
                  <a:pt x="5117" y="2065"/>
                </a:lnTo>
                <a:lnTo>
                  <a:pt x="5126" y="2072"/>
                </a:lnTo>
                <a:lnTo>
                  <a:pt x="5137" y="2079"/>
                </a:lnTo>
                <a:lnTo>
                  <a:pt x="5165" y="2092"/>
                </a:lnTo>
                <a:lnTo>
                  <a:pt x="5194" y="2103"/>
                </a:lnTo>
                <a:lnTo>
                  <a:pt x="5222" y="2116"/>
                </a:lnTo>
                <a:lnTo>
                  <a:pt x="5250" y="2129"/>
                </a:lnTo>
                <a:lnTo>
                  <a:pt x="5279" y="2140"/>
                </a:lnTo>
                <a:lnTo>
                  <a:pt x="5307" y="2153"/>
                </a:lnTo>
                <a:lnTo>
                  <a:pt x="5334" y="2165"/>
                </a:lnTo>
                <a:lnTo>
                  <a:pt x="5363" y="2177"/>
                </a:lnTo>
                <a:lnTo>
                  <a:pt x="5377" y="2184"/>
                </a:lnTo>
                <a:lnTo>
                  <a:pt x="5390" y="2191"/>
                </a:lnTo>
                <a:lnTo>
                  <a:pt x="5404" y="2198"/>
                </a:lnTo>
                <a:lnTo>
                  <a:pt x="5418" y="2205"/>
                </a:lnTo>
                <a:lnTo>
                  <a:pt x="5430" y="2205"/>
                </a:lnTo>
                <a:lnTo>
                  <a:pt x="5456" y="2185"/>
                </a:lnTo>
                <a:lnTo>
                  <a:pt x="5483" y="2166"/>
                </a:lnTo>
                <a:lnTo>
                  <a:pt x="5509" y="2148"/>
                </a:lnTo>
                <a:lnTo>
                  <a:pt x="5535" y="2131"/>
                </a:lnTo>
                <a:lnTo>
                  <a:pt x="5562" y="2115"/>
                </a:lnTo>
                <a:lnTo>
                  <a:pt x="5588" y="2101"/>
                </a:lnTo>
                <a:lnTo>
                  <a:pt x="5615" y="2089"/>
                </a:lnTo>
                <a:lnTo>
                  <a:pt x="5643" y="2078"/>
                </a:lnTo>
                <a:lnTo>
                  <a:pt x="5670" y="2068"/>
                </a:lnTo>
                <a:lnTo>
                  <a:pt x="5698" y="2060"/>
                </a:lnTo>
                <a:lnTo>
                  <a:pt x="5727" y="2053"/>
                </a:lnTo>
                <a:lnTo>
                  <a:pt x="5756" y="2049"/>
                </a:lnTo>
                <a:lnTo>
                  <a:pt x="5787" y="2044"/>
                </a:lnTo>
                <a:lnTo>
                  <a:pt x="5817" y="2043"/>
                </a:lnTo>
                <a:lnTo>
                  <a:pt x="5850" y="2043"/>
                </a:lnTo>
                <a:lnTo>
                  <a:pt x="5882" y="2044"/>
                </a:lnTo>
                <a:lnTo>
                  <a:pt x="5910" y="2047"/>
                </a:lnTo>
                <a:lnTo>
                  <a:pt x="5936" y="2051"/>
                </a:lnTo>
                <a:lnTo>
                  <a:pt x="5963" y="2056"/>
                </a:lnTo>
                <a:lnTo>
                  <a:pt x="5989" y="2061"/>
                </a:lnTo>
                <a:lnTo>
                  <a:pt x="6014" y="2068"/>
                </a:lnTo>
                <a:lnTo>
                  <a:pt x="6039" y="2075"/>
                </a:lnTo>
                <a:lnTo>
                  <a:pt x="6063" y="2083"/>
                </a:lnTo>
                <a:lnTo>
                  <a:pt x="6088" y="2093"/>
                </a:lnTo>
                <a:lnTo>
                  <a:pt x="6111" y="2103"/>
                </a:lnTo>
                <a:lnTo>
                  <a:pt x="6133" y="2114"/>
                </a:lnTo>
                <a:lnTo>
                  <a:pt x="6155" y="2126"/>
                </a:lnTo>
                <a:lnTo>
                  <a:pt x="6176" y="2139"/>
                </a:lnTo>
                <a:lnTo>
                  <a:pt x="6197" y="2152"/>
                </a:lnTo>
                <a:lnTo>
                  <a:pt x="6217" y="2167"/>
                </a:lnTo>
                <a:lnTo>
                  <a:pt x="6236" y="2181"/>
                </a:lnTo>
                <a:lnTo>
                  <a:pt x="6255" y="2197"/>
                </a:lnTo>
                <a:lnTo>
                  <a:pt x="6272" y="2214"/>
                </a:lnTo>
                <a:lnTo>
                  <a:pt x="6288" y="2231"/>
                </a:lnTo>
                <a:lnTo>
                  <a:pt x="6305" y="2249"/>
                </a:lnTo>
                <a:lnTo>
                  <a:pt x="6320" y="2268"/>
                </a:lnTo>
                <a:lnTo>
                  <a:pt x="6335" y="2287"/>
                </a:lnTo>
                <a:lnTo>
                  <a:pt x="6348" y="2307"/>
                </a:lnTo>
                <a:lnTo>
                  <a:pt x="6361" y="2327"/>
                </a:lnTo>
                <a:lnTo>
                  <a:pt x="6373" y="2348"/>
                </a:lnTo>
                <a:lnTo>
                  <a:pt x="6384" y="2370"/>
                </a:lnTo>
                <a:lnTo>
                  <a:pt x="6394" y="2392"/>
                </a:lnTo>
                <a:lnTo>
                  <a:pt x="6403" y="2415"/>
                </a:lnTo>
                <a:lnTo>
                  <a:pt x="6411" y="2439"/>
                </a:lnTo>
                <a:lnTo>
                  <a:pt x="6418" y="2462"/>
                </a:lnTo>
                <a:lnTo>
                  <a:pt x="6424" y="2486"/>
                </a:lnTo>
                <a:lnTo>
                  <a:pt x="6429" y="2511"/>
                </a:lnTo>
                <a:lnTo>
                  <a:pt x="6434" y="2537"/>
                </a:lnTo>
                <a:lnTo>
                  <a:pt x="7297" y="2537"/>
                </a:lnTo>
                <a:lnTo>
                  <a:pt x="8591" y="0"/>
                </a:lnTo>
                <a:lnTo>
                  <a:pt x="4471" y="0"/>
                </a:lnTo>
                <a:close/>
                <a:moveTo>
                  <a:pt x="9861" y="0"/>
                </a:moveTo>
                <a:lnTo>
                  <a:pt x="8568" y="2537"/>
                </a:lnTo>
                <a:lnTo>
                  <a:pt x="8976" y="2537"/>
                </a:lnTo>
                <a:lnTo>
                  <a:pt x="10268" y="0"/>
                </a:lnTo>
                <a:lnTo>
                  <a:pt x="9861" y="0"/>
                </a:lnTo>
                <a:close/>
                <a:moveTo>
                  <a:pt x="5313" y="506"/>
                </a:moveTo>
                <a:lnTo>
                  <a:pt x="5307" y="508"/>
                </a:lnTo>
                <a:lnTo>
                  <a:pt x="5291" y="509"/>
                </a:lnTo>
                <a:lnTo>
                  <a:pt x="5269" y="509"/>
                </a:lnTo>
                <a:lnTo>
                  <a:pt x="5245" y="509"/>
                </a:lnTo>
                <a:lnTo>
                  <a:pt x="5199" y="507"/>
                </a:lnTo>
                <a:lnTo>
                  <a:pt x="5179" y="506"/>
                </a:lnTo>
                <a:lnTo>
                  <a:pt x="5168" y="507"/>
                </a:lnTo>
                <a:lnTo>
                  <a:pt x="5162" y="509"/>
                </a:lnTo>
                <a:lnTo>
                  <a:pt x="5161" y="510"/>
                </a:lnTo>
                <a:lnTo>
                  <a:pt x="5159" y="512"/>
                </a:lnTo>
                <a:lnTo>
                  <a:pt x="5158" y="515"/>
                </a:lnTo>
                <a:lnTo>
                  <a:pt x="5158" y="518"/>
                </a:lnTo>
                <a:lnTo>
                  <a:pt x="5159" y="529"/>
                </a:lnTo>
                <a:lnTo>
                  <a:pt x="5160" y="543"/>
                </a:lnTo>
                <a:lnTo>
                  <a:pt x="5163" y="544"/>
                </a:lnTo>
                <a:lnTo>
                  <a:pt x="5165" y="546"/>
                </a:lnTo>
                <a:lnTo>
                  <a:pt x="5167" y="550"/>
                </a:lnTo>
                <a:lnTo>
                  <a:pt x="5169" y="556"/>
                </a:lnTo>
                <a:lnTo>
                  <a:pt x="5171" y="567"/>
                </a:lnTo>
                <a:lnTo>
                  <a:pt x="5174" y="582"/>
                </a:lnTo>
                <a:lnTo>
                  <a:pt x="5173" y="589"/>
                </a:lnTo>
                <a:lnTo>
                  <a:pt x="5173" y="596"/>
                </a:lnTo>
                <a:lnTo>
                  <a:pt x="5171" y="602"/>
                </a:lnTo>
                <a:lnTo>
                  <a:pt x="5170" y="608"/>
                </a:lnTo>
                <a:lnTo>
                  <a:pt x="5167" y="614"/>
                </a:lnTo>
                <a:lnTo>
                  <a:pt x="5165" y="617"/>
                </a:lnTo>
                <a:lnTo>
                  <a:pt x="5161" y="620"/>
                </a:lnTo>
                <a:lnTo>
                  <a:pt x="5158" y="620"/>
                </a:lnTo>
                <a:lnTo>
                  <a:pt x="5156" y="632"/>
                </a:lnTo>
                <a:lnTo>
                  <a:pt x="5156" y="639"/>
                </a:lnTo>
                <a:lnTo>
                  <a:pt x="5156" y="644"/>
                </a:lnTo>
                <a:lnTo>
                  <a:pt x="5158" y="647"/>
                </a:lnTo>
                <a:lnTo>
                  <a:pt x="5160" y="649"/>
                </a:lnTo>
                <a:lnTo>
                  <a:pt x="5163" y="649"/>
                </a:lnTo>
                <a:lnTo>
                  <a:pt x="5167" y="648"/>
                </a:lnTo>
                <a:lnTo>
                  <a:pt x="5170" y="646"/>
                </a:lnTo>
                <a:lnTo>
                  <a:pt x="5175" y="644"/>
                </a:lnTo>
                <a:lnTo>
                  <a:pt x="5179" y="643"/>
                </a:lnTo>
                <a:lnTo>
                  <a:pt x="5182" y="642"/>
                </a:lnTo>
                <a:lnTo>
                  <a:pt x="5185" y="642"/>
                </a:lnTo>
                <a:lnTo>
                  <a:pt x="5188" y="644"/>
                </a:lnTo>
                <a:lnTo>
                  <a:pt x="5190" y="647"/>
                </a:lnTo>
                <a:lnTo>
                  <a:pt x="5192" y="653"/>
                </a:lnTo>
                <a:lnTo>
                  <a:pt x="5192" y="661"/>
                </a:lnTo>
                <a:lnTo>
                  <a:pt x="5198" y="662"/>
                </a:lnTo>
                <a:lnTo>
                  <a:pt x="5203" y="662"/>
                </a:lnTo>
                <a:lnTo>
                  <a:pt x="5206" y="664"/>
                </a:lnTo>
                <a:lnTo>
                  <a:pt x="5208" y="665"/>
                </a:lnTo>
                <a:lnTo>
                  <a:pt x="5210" y="667"/>
                </a:lnTo>
                <a:lnTo>
                  <a:pt x="5210" y="669"/>
                </a:lnTo>
                <a:lnTo>
                  <a:pt x="5210" y="673"/>
                </a:lnTo>
                <a:lnTo>
                  <a:pt x="5210" y="675"/>
                </a:lnTo>
                <a:lnTo>
                  <a:pt x="5208" y="680"/>
                </a:lnTo>
                <a:lnTo>
                  <a:pt x="5204" y="684"/>
                </a:lnTo>
                <a:lnTo>
                  <a:pt x="5200" y="686"/>
                </a:lnTo>
                <a:lnTo>
                  <a:pt x="5197" y="688"/>
                </a:lnTo>
                <a:lnTo>
                  <a:pt x="5196" y="696"/>
                </a:lnTo>
                <a:lnTo>
                  <a:pt x="5192" y="703"/>
                </a:lnTo>
                <a:lnTo>
                  <a:pt x="5188" y="709"/>
                </a:lnTo>
                <a:lnTo>
                  <a:pt x="5184" y="714"/>
                </a:lnTo>
                <a:lnTo>
                  <a:pt x="5180" y="716"/>
                </a:lnTo>
                <a:lnTo>
                  <a:pt x="5176" y="718"/>
                </a:lnTo>
                <a:lnTo>
                  <a:pt x="5174" y="717"/>
                </a:lnTo>
                <a:lnTo>
                  <a:pt x="5173" y="717"/>
                </a:lnTo>
                <a:lnTo>
                  <a:pt x="5173" y="715"/>
                </a:lnTo>
                <a:lnTo>
                  <a:pt x="5171" y="713"/>
                </a:lnTo>
                <a:lnTo>
                  <a:pt x="5159" y="714"/>
                </a:lnTo>
                <a:lnTo>
                  <a:pt x="5148" y="714"/>
                </a:lnTo>
                <a:lnTo>
                  <a:pt x="5140" y="716"/>
                </a:lnTo>
                <a:lnTo>
                  <a:pt x="5134" y="717"/>
                </a:lnTo>
                <a:lnTo>
                  <a:pt x="5129" y="719"/>
                </a:lnTo>
                <a:lnTo>
                  <a:pt x="5126" y="721"/>
                </a:lnTo>
                <a:lnTo>
                  <a:pt x="5125" y="724"/>
                </a:lnTo>
                <a:lnTo>
                  <a:pt x="5125" y="726"/>
                </a:lnTo>
                <a:lnTo>
                  <a:pt x="5127" y="729"/>
                </a:lnTo>
                <a:lnTo>
                  <a:pt x="5131" y="732"/>
                </a:lnTo>
                <a:lnTo>
                  <a:pt x="5137" y="734"/>
                </a:lnTo>
                <a:lnTo>
                  <a:pt x="5143" y="736"/>
                </a:lnTo>
                <a:lnTo>
                  <a:pt x="5151" y="737"/>
                </a:lnTo>
                <a:lnTo>
                  <a:pt x="5160" y="739"/>
                </a:lnTo>
                <a:lnTo>
                  <a:pt x="5170" y="739"/>
                </a:lnTo>
                <a:lnTo>
                  <a:pt x="5182" y="740"/>
                </a:lnTo>
                <a:lnTo>
                  <a:pt x="5183" y="738"/>
                </a:lnTo>
                <a:lnTo>
                  <a:pt x="5185" y="736"/>
                </a:lnTo>
                <a:lnTo>
                  <a:pt x="5187" y="734"/>
                </a:lnTo>
                <a:lnTo>
                  <a:pt x="5190" y="733"/>
                </a:lnTo>
                <a:lnTo>
                  <a:pt x="5198" y="731"/>
                </a:lnTo>
                <a:lnTo>
                  <a:pt x="5207" y="729"/>
                </a:lnTo>
                <a:lnTo>
                  <a:pt x="5218" y="729"/>
                </a:lnTo>
                <a:lnTo>
                  <a:pt x="5230" y="729"/>
                </a:lnTo>
                <a:lnTo>
                  <a:pt x="5242" y="730"/>
                </a:lnTo>
                <a:lnTo>
                  <a:pt x="5255" y="731"/>
                </a:lnTo>
                <a:lnTo>
                  <a:pt x="5280" y="734"/>
                </a:lnTo>
                <a:lnTo>
                  <a:pt x="5301" y="739"/>
                </a:lnTo>
                <a:lnTo>
                  <a:pt x="5309" y="741"/>
                </a:lnTo>
                <a:lnTo>
                  <a:pt x="5316" y="743"/>
                </a:lnTo>
                <a:lnTo>
                  <a:pt x="5320" y="745"/>
                </a:lnTo>
                <a:lnTo>
                  <a:pt x="5321" y="748"/>
                </a:lnTo>
                <a:lnTo>
                  <a:pt x="5328" y="748"/>
                </a:lnTo>
                <a:lnTo>
                  <a:pt x="5337" y="746"/>
                </a:lnTo>
                <a:lnTo>
                  <a:pt x="5341" y="745"/>
                </a:lnTo>
                <a:lnTo>
                  <a:pt x="5344" y="744"/>
                </a:lnTo>
                <a:lnTo>
                  <a:pt x="5347" y="742"/>
                </a:lnTo>
                <a:lnTo>
                  <a:pt x="5347" y="740"/>
                </a:lnTo>
                <a:lnTo>
                  <a:pt x="5351" y="739"/>
                </a:lnTo>
                <a:lnTo>
                  <a:pt x="5354" y="739"/>
                </a:lnTo>
                <a:lnTo>
                  <a:pt x="5357" y="737"/>
                </a:lnTo>
                <a:lnTo>
                  <a:pt x="5358" y="736"/>
                </a:lnTo>
                <a:lnTo>
                  <a:pt x="5358" y="732"/>
                </a:lnTo>
                <a:lnTo>
                  <a:pt x="5357" y="726"/>
                </a:lnTo>
                <a:lnTo>
                  <a:pt x="5350" y="718"/>
                </a:lnTo>
                <a:lnTo>
                  <a:pt x="5347" y="713"/>
                </a:lnTo>
                <a:lnTo>
                  <a:pt x="5336" y="713"/>
                </a:lnTo>
                <a:lnTo>
                  <a:pt x="5326" y="713"/>
                </a:lnTo>
                <a:lnTo>
                  <a:pt x="5319" y="713"/>
                </a:lnTo>
                <a:lnTo>
                  <a:pt x="5312" y="711"/>
                </a:lnTo>
                <a:lnTo>
                  <a:pt x="5310" y="709"/>
                </a:lnTo>
                <a:lnTo>
                  <a:pt x="5308" y="706"/>
                </a:lnTo>
                <a:lnTo>
                  <a:pt x="5306" y="704"/>
                </a:lnTo>
                <a:lnTo>
                  <a:pt x="5305" y="700"/>
                </a:lnTo>
                <a:lnTo>
                  <a:pt x="5303" y="692"/>
                </a:lnTo>
                <a:lnTo>
                  <a:pt x="5303" y="680"/>
                </a:lnTo>
                <a:lnTo>
                  <a:pt x="5300" y="680"/>
                </a:lnTo>
                <a:lnTo>
                  <a:pt x="5298" y="679"/>
                </a:lnTo>
                <a:lnTo>
                  <a:pt x="5297" y="678"/>
                </a:lnTo>
                <a:lnTo>
                  <a:pt x="5298" y="677"/>
                </a:lnTo>
                <a:lnTo>
                  <a:pt x="5300" y="674"/>
                </a:lnTo>
                <a:lnTo>
                  <a:pt x="5305" y="669"/>
                </a:lnTo>
                <a:lnTo>
                  <a:pt x="5316" y="662"/>
                </a:lnTo>
                <a:lnTo>
                  <a:pt x="5321" y="659"/>
                </a:lnTo>
                <a:lnTo>
                  <a:pt x="5326" y="658"/>
                </a:lnTo>
                <a:lnTo>
                  <a:pt x="5329" y="656"/>
                </a:lnTo>
                <a:lnTo>
                  <a:pt x="5331" y="653"/>
                </a:lnTo>
                <a:lnTo>
                  <a:pt x="5333" y="649"/>
                </a:lnTo>
                <a:lnTo>
                  <a:pt x="5333" y="644"/>
                </a:lnTo>
                <a:lnTo>
                  <a:pt x="5332" y="639"/>
                </a:lnTo>
                <a:lnTo>
                  <a:pt x="5331" y="634"/>
                </a:lnTo>
                <a:lnTo>
                  <a:pt x="5330" y="627"/>
                </a:lnTo>
                <a:lnTo>
                  <a:pt x="5322" y="603"/>
                </a:lnTo>
                <a:lnTo>
                  <a:pt x="5318" y="584"/>
                </a:lnTo>
                <a:lnTo>
                  <a:pt x="5320" y="584"/>
                </a:lnTo>
                <a:lnTo>
                  <a:pt x="5323" y="582"/>
                </a:lnTo>
                <a:lnTo>
                  <a:pt x="5326" y="579"/>
                </a:lnTo>
                <a:lnTo>
                  <a:pt x="5329" y="576"/>
                </a:lnTo>
                <a:lnTo>
                  <a:pt x="5337" y="566"/>
                </a:lnTo>
                <a:lnTo>
                  <a:pt x="5344" y="555"/>
                </a:lnTo>
                <a:lnTo>
                  <a:pt x="5351" y="544"/>
                </a:lnTo>
                <a:lnTo>
                  <a:pt x="5358" y="535"/>
                </a:lnTo>
                <a:lnTo>
                  <a:pt x="5361" y="530"/>
                </a:lnTo>
                <a:lnTo>
                  <a:pt x="5364" y="527"/>
                </a:lnTo>
                <a:lnTo>
                  <a:pt x="5366" y="525"/>
                </a:lnTo>
                <a:lnTo>
                  <a:pt x="5368" y="525"/>
                </a:lnTo>
                <a:lnTo>
                  <a:pt x="5371" y="516"/>
                </a:lnTo>
                <a:lnTo>
                  <a:pt x="5372" y="508"/>
                </a:lnTo>
                <a:lnTo>
                  <a:pt x="5373" y="502"/>
                </a:lnTo>
                <a:lnTo>
                  <a:pt x="5372" y="498"/>
                </a:lnTo>
                <a:lnTo>
                  <a:pt x="5371" y="494"/>
                </a:lnTo>
                <a:lnTo>
                  <a:pt x="5368" y="493"/>
                </a:lnTo>
                <a:lnTo>
                  <a:pt x="5365" y="492"/>
                </a:lnTo>
                <a:lnTo>
                  <a:pt x="5361" y="493"/>
                </a:lnTo>
                <a:lnTo>
                  <a:pt x="5340" y="500"/>
                </a:lnTo>
                <a:lnTo>
                  <a:pt x="5313" y="506"/>
                </a:lnTo>
                <a:close/>
                <a:moveTo>
                  <a:pt x="5596" y="463"/>
                </a:moveTo>
                <a:lnTo>
                  <a:pt x="5596" y="460"/>
                </a:lnTo>
                <a:lnTo>
                  <a:pt x="5595" y="457"/>
                </a:lnTo>
                <a:lnTo>
                  <a:pt x="5594" y="453"/>
                </a:lnTo>
                <a:lnTo>
                  <a:pt x="5592" y="451"/>
                </a:lnTo>
                <a:lnTo>
                  <a:pt x="5587" y="446"/>
                </a:lnTo>
                <a:lnTo>
                  <a:pt x="5581" y="442"/>
                </a:lnTo>
                <a:lnTo>
                  <a:pt x="5572" y="439"/>
                </a:lnTo>
                <a:lnTo>
                  <a:pt x="5564" y="435"/>
                </a:lnTo>
                <a:lnTo>
                  <a:pt x="5554" y="433"/>
                </a:lnTo>
                <a:lnTo>
                  <a:pt x="5545" y="431"/>
                </a:lnTo>
                <a:lnTo>
                  <a:pt x="5535" y="430"/>
                </a:lnTo>
                <a:lnTo>
                  <a:pt x="5526" y="430"/>
                </a:lnTo>
                <a:lnTo>
                  <a:pt x="5516" y="431"/>
                </a:lnTo>
                <a:lnTo>
                  <a:pt x="5509" y="432"/>
                </a:lnTo>
                <a:lnTo>
                  <a:pt x="5503" y="433"/>
                </a:lnTo>
                <a:lnTo>
                  <a:pt x="5497" y="436"/>
                </a:lnTo>
                <a:lnTo>
                  <a:pt x="5495" y="438"/>
                </a:lnTo>
                <a:lnTo>
                  <a:pt x="5494" y="440"/>
                </a:lnTo>
                <a:lnTo>
                  <a:pt x="5493" y="442"/>
                </a:lnTo>
                <a:lnTo>
                  <a:pt x="5493" y="444"/>
                </a:lnTo>
                <a:lnTo>
                  <a:pt x="5490" y="447"/>
                </a:lnTo>
                <a:lnTo>
                  <a:pt x="5488" y="452"/>
                </a:lnTo>
                <a:lnTo>
                  <a:pt x="5487" y="461"/>
                </a:lnTo>
                <a:lnTo>
                  <a:pt x="5487" y="471"/>
                </a:lnTo>
                <a:lnTo>
                  <a:pt x="5487" y="497"/>
                </a:lnTo>
                <a:lnTo>
                  <a:pt x="5489" y="526"/>
                </a:lnTo>
                <a:lnTo>
                  <a:pt x="5491" y="557"/>
                </a:lnTo>
                <a:lnTo>
                  <a:pt x="5494" y="585"/>
                </a:lnTo>
                <a:lnTo>
                  <a:pt x="5496" y="608"/>
                </a:lnTo>
                <a:lnTo>
                  <a:pt x="5496" y="624"/>
                </a:lnTo>
                <a:lnTo>
                  <a:pt x="5494" y="625"/>
                </a:lnTo>
                <a:lnTo>
                  <a:pt x="5492" y="626"/>
                </a:lnTo>
                <a:lnTo>
                  <a:pt x="5490" y="627"/>
                </a:lnTo>
                <a:lnTo>
                  <a:pt x="5488" y="630"/>
                </a:lnTo>
                <a:lnTo>
                  <a:pt x="5483" y="636"/>
                </a:lnTo>
                <a:lnTo>
                  <a:pt x="5478" y="643"/>
                </a:lnTo>
                <a:lnTo>
                  <a:pt x="5473" y="649"/>
                </a:lnTo>
                <a:lnTo>
                  <a:pt x="5469" y="656"/>
                </a:lnTo>
                <a:lnTo>
                  <a:pt x="5464" y="660"/>
                </a:lnTo>
                <a:lnTo>
                  <a:pt x="5460" y="661"/>
                </a:lnTo>
                <a:lnTo>
                  <a:pt x="5462" y="679"/>
                </a:lnTo>
                <a:lnTo>
                  <a:pt x="5465" y="705"/>
                </a:lnTo>
                <a:lnTo>
                  <a:pt x="5465" y="712"/>
                </a:lnTo>
                <a:lnTo>
                  <a:pt x="5465" y="718"/>
                </a:lnTo>
                <a:lnTo>
                  <a:pt x="5464" y="724"/>
                </a:lnTo>
                <a:lnTo>
                  <a:pt x="5463" y="730"/>
                </a:lnTo>
                <a:lnTo>
                  <a:pt x="5461" y="734"/>
                </a:lnTo>
                <a:lnTo>
                  <a:pt x="5458" y="737"/>
                </a:lnTo>
                <a:lnTo>
                  <a:pt x="5454" y="739"/>
                </a:lnTo>
                <a:lnTo>
                  <a:pt x="5450" y="740"/>
                </a:lnTo>
                <a:lnTo>
                  <a:pt x="5449" y="735"/>
                </a:lnTo>
                <a:lnTo>
                  <a:pt x="5447" y="731"/>
                </a:lnTo>
                <a:lnTo>
                  <a:pt x="5445" y="729"/>
                </a:lnTo>
                <a:lnTo>
                  <a:pt x="5442" y="727"/>
                </a:lnTo>
                <a:lnTo>
                  <a:pt x="5438" y="729"/>
                </a:lnTo>
                <a:lnTo>
                  <a:pt x="5433" y="730"/>
                </a:lnTo>
                <a:lnTo>
                  <a:pt x="5429" y="732"/>
                </a:lnTo>
                <a:lnTo>
                  <a:pt x="5426" y="735"/>
                </a:lnTo>
                <a:lnTo>
                  <a:pt x="5422" y="737"/>
                </a:lnTo>
                <a:lnTo>
                  <a:pt x="5420" y="741"/>
                </a:lnTo>
                <a:lnTo>
                  <a:pt x="5418" y="744"/>
                </a:lnTo>
                <a:lnTo>
                  <a:pt x="5417" y="748"/>
                </a:lnTo>
                <a:lnTo>
                  <a:pt x="5417" y="750"/>
                </a:lnTo>
                <a:lnTo>
                  <a:pt x="5419" y="752"/>
                </a:lnTo>
                <a:lnTo>
                  <a:pt x="5422" y="754"/>
                </a:lnTo>
                <a:lnTo>
                  <a:pt x="5427" y="754"/>
                </a:lnTo>
                <a:lnTo>
                  <a:pt x="5428" y="757"/>
                </a:lnTo>
                <a:lnTo>
                  <a:pt x="5430" y="760"/>
                </a:lnTo>
                <a:lnTo>
                  <a:pt x="5432" y="762"/>
                </a:lnTo>
                <a:lnTo>
                  <a:pt x="5436" y="763"/>
                </a:lnTo>
                <a:lnTo>
                  <a:pt x="5446" y="766"/>
                </a:lnTo>
                <a:lnTo>
                  <a:pt x="5456" y="768"/>
                </a:lnTo>
                <a:lnTo>
                  <a:pt x="5467" y="770"/>
                </a:lnTo>
                <a:lnTo>
                  <a:pt x="5476" y="772"/>
                </a:lnTo>
                <a:lnTo>
                  <a:pt x="5480" y="774"/>
                </a:lnTo>
                <a:lnTo>
                  <a:pt x="5483" y="775"/>
                </a:lnTo>
                <a:lnTo>
                  <a:pt x="5485" y="778"/>
                </a:lnTo>
                <a:lnTo>
                  <a:pt x="5485" y="781"/>
                </a:lnTo>
                <a:lnTo>
                  <a:pt x="5492" y="780"/>
                </a:lnTo>
                <a:lnTo>
                  <a:pt x="5497" y="779"/>
                </a:lnTo>
                <a:lnTo>
                  <a:pt x="5502" y="778"/>
                </a:lnTo>
                <a:lnTo>
                  <a:pt x="5505" y="775"/>
                </a:lnTo>
                <a:lnTo>
                  <a:pt x="5507" y="772"/>
                </a:lnTo>
                <a:lnTo>
                  <a:pt x="5508" y="768"/>
                </a:lnTo>
                <a:lnTo>
                  <a:pt x="5509" y="761"/>
                </a:lnTo>
                <a:lnTo>
                  <a:pt x="5509" y="754"/>
                </a:lnTo>
                <a:lnTo>
                  <a:pt x="5505" y="754"/>
                </a:lnTo>
                <a:lnTo>
                  <a:pt x="5501" y="753"/>
                </a:lnTo>
                <a:lnTo>
                  <a:pt x="5499" y="752"/>
                </a:lnTo>
                <a:lnTo>
                  <a:pt x="5496" y="751"/>
                </a:lnTo>
                <a:lnTo>
                  <a:pt x="5494" y="746"/>
                </a:lnTo>
                <a:lnTo>
                  <a:pt x="5493" y="741"/>
                </a:lnTo>
                <a:lnTo>
                  <a:pt x="5495" y="731"/>
                </a:lnTo>
                <a:lnTo>
                  <a:pt x="5496" y="721"/>
                </a:lnTo>
                <a:lnTo>
                  <a:pt x="5494" y="721"/>
                </a:lnTo>
                <a:lnTo>
                  <a:pt x="5493" y="720"/>
                </a:lnTo>
                <a:lnTo>
                  <a:pt x="5493" y="718"/>
                </a:lnTo>
                <a:lnTo>
                  <a:pt x="5494" y="717"/>
                </a:lnTo>
                <a:lnTo>
                  <a:pt x="5500" y="712"/>
                </a:lnTo>
                <a:lnTo>
                  <a:pt x="5506" y="706"/>
                </a:lnTo>
                <a:lnTo>
                  <a:pt x="5521" y="697"/>
                </a:lnTo>
                <a:lnTo>
                  <a:pt x="5529" y="692"/>
                </a:lnTo>
                <a:lnTo>
                  <a:pt x="5530" y="678"/>
                </a:lnTo>
                <a:lnTo>
                  <a:pt x="5532" y="665"/>
                </a:lnTo>
                <a:lnTo>
                  <a:pt x="5536" y="654"/>
                </a:lnTo>
                <a:lnTo>
                  <a:pt x="5541" y="643"/>
                </a:lnTo>
                <a:lnTo>
                  <a:pt x="5547" y="635"/>
                </a:lnTo>
                <a:lnTo>
                  <a:pt x="5553" y="625"/>
                </a:lnTo>
                <a:lnTo>
                  <a:pt x="5560" y="618"/>
                </a:lnTo>
                <a:lnTo>
                  <a:pt x="5566" y="610"/>
                </a:lnTo>
                <a:lnTo>
                  <a:pt x="5580" y="597"/>
                </a:lnTo>
                <a:lnTo>
                  <a:pt x="5591" y="583"/>
                </a:lnTo>
                <a:lnTo>
                  <a:pt x="5596" y="576"/>
                </a:lnTo>
                <a:lnTo>
                  <a:pt x="5600" y="568"/>
                </a:lnTo>
                <a:lnTo>
                  <a:pt x="5603" y="560"/>
                </a:lnTo>
                <a:lnTo>
                  <a:pt x="5603" y="551"/>
                </a:lnTo>
                <a:lnTo>
                  <a:pt x="5607" y="550"/>
                </a:lnTo>
                <a:lnTo>
                  <a:pt x="5610" y="547"/>
                </a:lnTo>
                <a:lnTo>
                  <a:pt x="5612" y="543"/>
                </a:lnTo>
                <a:lnTo>
                  <a:pt x="5613" y="538"/>
                </a:lnTo>
                <a:lnTo>
                  <a:pt x="5614" y="523"/>
                </a:lnTo>
                <a:lnTo>
                  <a:pt x="5613" y="507"/>
                </a:lnTo>
                <a:lnTo>
                  <a:pt x="5610" y="490"/>
                </a:lnTo>
                <a:lnTo>
                  <a:pt x="5607" y="477"/>
                </a:lnTo>
                <a:lnTo>
                  <a:pt x="5604" y="470"/>
                </a:lnTo>
                <a:lnTo>
                  <a:pt x="5602" y="466"/>
                </a:lnTo>
                <a:lnTo>
                  <a:pt x="5600" y="463"/>
                </a:lnTo>
                <a:lnTo>
                  <a:pt x="5596" y="463"/>
                </a:lnTo>
                <a:close/>
                <a:moveTo>
                  <a:pt x="6420" y="2791"/>
                </a:moveTo>
                <a:lnTo>
                  <a:pt x="6414" y="2817"/>
                </a:lnTo>
                <a:lnTo>
                  <a:pt x="6406" y="2844"/>
                </a:lnTo>
                <a:lnTo>
                  <a:pt x="6398" y="2870"/>
                </a:lnTo>
                <a:lnTo>
                  <a:pt x="6389" y="2895"/>
                </a:lnTo>
                <a:lnTo>
                  <a:pt x="6380" y="2919"/>
                </a:lnTo>
                <a:lnTo>
                  <a:pt x="6369" y="2944"/>
                </a:lnTo>
                <a:lnTo>
                  <a:pt x="6358" y="2967"/>
                </a:lnTo>
                <a:lnTo>
                  <a:pt x="6346" y="2990"/>
                </a:lnTo>
                <a:lnTo>
                  <a:pt x="6334" y="3012"/>
                </a:lnTo>
                <a:lnTo>
                  <a:pt x="6320" y="3033"/>
                </a:lnTo>
                <a:lnTo>
                  <a:pt x="6305" y="3054"/>
                </a:lnTo>
                <a:lnTo>
                  <a:pt x="6291" y="3073"/>
                </a:lnTo>
                <a:lnTo>
                  <a:pt x="6274" y="3093"/>
                </a:lnTo>
                <a:lnTo>
                  <a:pt x="6257" y="3111"/>
                </a:lnTo>
                <a:lnTo>
                  <a:pt x="6240" y="3128"/>
                </a:lnTo>
                <a:lnTo>
                  <a:pt x="6221" y="3145"/>
                </a:lnTo>
                <a:lnTo>
                  <a:pt x="6202" y="3161"/>
                </a:lnTo>
                <a:lnTo>
                  <a:pt x="6182" y="3176"/>
                </a:lnTo>
                <a:lnTo>
                  <a:pt x="6161" y="3190"/>
                </a:lnTo>
                <a:lnTo>
                  <a:pt x="6140" y="3203"/>
                </a:lnTo>
                <a:lnTo>
                  <a:pt x="6118" y="3216"/>
                </a:lnTo>
                <a:lnTo>
                  <a:pt x="6095" y="3227"/>
                </a:lnTo>
                <a:lnTo>
                  <a:pt x="6071" y="3238"/>
                </a:lnTo>
                <a:lnTo>
                  <a:pt x="6047" y="3247"/>
                </a:lnTo>
                <a:lnTo>
                  <a:pt x="6021" y="3256"/>
                </a:lnTo>
                <a:lnTo>
                  <a:pt x="5995" y="3263"/>
                </a:lnTo>
                <a:lnTo>
                  <a:pt x="5968" y="3269"/>
                </a:lnTo>
                <a:lnTo>
                  <a:pt x="5939" y="3275"/>
                </a:lnTo>
                <a:lnTo>
                  <a:pt x="5911" y="3279"/>
                </a:lnTo>
                <a:lnTo>
                  <a:pt x="5881" y="3283"/>
                </a:lnTo>
                <a:lnTo>
                  <a:pt x="5852" y="3285"/>
                </a:lnTo>
                <a:lnTo>
                  <a:pt x="5820" y="3286"/>
                </a:lnTo>
                <a:lnTo>
                  <a:pt x="5792" y="3286"/>
                </a:lnTo>
                <a:lnTo>
                  <a:pt x="5765" y="3285"/>
                </a:lnTo>
                <a:lnTo>
                  <a:pt x="5737" y="3282"/>
                </a:lnTo>
                <a:lnTo>
                  <a:pt x="5710" y="3279"/>
                </a:lnTo>
                <a:lnTo>
                  <a:pt x="5684" y="3274"/>
                </a:lnTo>
                <a:lnTo>
                  <a:pt x="5657" y="3268"/>
                </a:lnTo>
                <a:lnTo>
                  <a:pt x="5632" y="3261"/>
                </a:lnTo>
                <a:lnTo>
                  <a:pt x="5608" y="3253"/>
                </a:lnTo>
                <a:lnTo>
                  <a:pt x="5584" y="3244"/>
                </a:lnTo>
                <a:lnTo>
                  <a:pt x="5560" y="3234"/>
                </a:lnTo>
                <a:lnTo>
                  <a:pt x="5536" y="3223"/>
                </a:lnTo>
                <a:lnTo>
                  <a:pt x="5514" y="3210"/>
                </a:lnTo>
                <a:lnTo>
                  <a:pt x="5492" y="3198"/>
                </a:lnTo>
                <a:lnTo>
                  <a:pt x="5472" y="3183"/>
                </a:lnTo>
                <a:lnTo>
                  <a:pt x="5451" y="3168"/>
                </a:lnTo>
                <a:lnTo>
                  <a:pt x="5432" y="3152"/>
                </a:lnTo>
                <a:lnTo>
                  <a:pt x="5413" y="3136"/>
                </a:lnTo>
                <a:lnTo>
                  <a:pt x="5395" y="3118"/>
                </a:lnTo>
                <a:lnTo>
                  <a:pt x="5378" y="3099"/>
                </a:lnTo>
                <a:lnTo>
                  <a:pt x="5361" y="3080"/>
                </a:lnTo>
                <a:lnTo>
                  <a:pt x="5346" y="3060"/>
                </a:lnTo>
                <a:lnTo>
                  <a:pt x="5330" y="3039"/>
                </a:lnTo>
                <a:lnTo>
                  <a:pt x="5317" y="3016"/>
                </a:lnTo>
                <a:lnTo>
                  <a:pt x="5304" y="2994"/>
                </a:lnTo>
                <a:lnTo>
                  <a:pt x="5291" y="2971"/>
                </a:lnTo>
                <a:lnTo>
                  <a:pt x="5281" y="2947"/>
                </a:lnTo>
                <a:lnTo>
                  <a:pt x="5270" y="2923"/>
                </a:lnTo>
                <a:lnTo>
                  <a:pt x="5261" y="2897"/>
                </a:lnTo>
                <a:lnTo>
                  <a:pt x="5252" y="2871"/>
                </a:lnTo>
                <a:lnTo>
                  <a:pt x="5245" y="2845"/>
                </a:lnTo>
                <a:lnTo>
                  <a:pt x="5239" y="2818"/>
                </a:lnTo>
                <a:lnTo>
                  <a:pt x="5234" y="2791"/>
                </a:lnTo>
                <a:lnTo>
                  <a:pt x="5022" y="2791"/>
                </a:lnTo>
                <a:lnTo>
                  <a:pt x="5017" y="2802"/>
                </a:lnTo>
                <a:lnTo>
                  <a:pt x="5011" y="2814"/>
                </a:lnTo>
                <a:lnTo>
                  <a:pt x="5004" y="2826"/>
                </a:lnTo>
                <a:lnTo>
                  <a:pt x="4998" y="2837"/>
                </a:lnTo>
                <a:lnTo>
                  <a:pt x="4992" y="2853"/>
                </a:lnTo>
                <a:lnTo>
                  <a:pt x="4986" y="2869"/>
                </a:lnTo>
                <a:lnTo>
                  <a:pt x="4983" y="2884"/>
                </a:lnTo>
                <a:lnTo>
                  <a:pt x="4982" y="2900"/>
                </a:lnTo>
                <a:lnTo>
                  <a:pt x="4983" y="2916"/>
                </a:lnTo>
                <a:lnTo>
                  <a:pt x="4986" y="2933"/>
                </a:lnTo>
                <a:lnTo>
                  <a:pt x="4994" y="2966"/>
                </a:lnTo>
                <a:lnTo>
                  <a:pt x="4999" y="2989"/>
                </a:lnTo>
                <a:lnTo>
                  <a:pt x="5005" y="3013"/>
                </a:lnTo>
                <a:lnTo>
                  <a:pt x="5016" y="3050"/>
                </a:lnTo>
                <a:lnTo>
                  <a:pt x="5024" y="3089"/>
                </a:lnTo>
                <a:lnTo>
                  <a:pt x="5031" y="3119"/>
                </a:lnTo>
                <a:lnTo>
                  <a:pt x="5036" y="3142"/>
                </a:lnTo>
                <a:lnTo>
                  <a:pt x="5039" y="3159"/>
                </a:lnTo>
                <a:lnTo>
                  <a:pt x="5041" y="3172"/>
                </a:lnTo>
                <a:lnTo>
                  <a:pt x="5043" y="3185"/>
                </a:lnTo>
                <a:lnTo>
                  <a:pt x="5045" y="3199"/>
                </a:lnTo>
                <a:lnTo>
                  <a:pt x="5047" y="3214"/>
                </a:lnTo>
                <a:lnTo>
                  <a:pt x="5047" y="3285"/>
                </a:lnTo>
                <a:lnTo>
                  <a:pt x="5042" y="3324"/>
                </a:lnTo>
                <a:lnTo>
                  <a:pt x="5037" y="3363"/>
                </a:lnTo>
                <a:lnTo>
                  <a:pt x="5031" y="3401"/>
                </a:lnTo>
                <a:lnTo>
                  <a:pt x="5025" y="3440"/>
                </a:lnTo>
                <a:lnTo>
                  <a:pt x="5019" y="3462"/>
                </a:lnTo>
                <a:lnTo>
                  <a:pt x="5013" y="3485"/>
                </a:lnTo>
                <a:lnTo>
                  <a:pt x="5007" y="3507"/>
                </a:lnTo>
                <a:lnTo>
                  <a:pt x="5001" y="3529"/>
                </a:lnTo>
                <a:lnTo>
                  <a:pt x="4995" y="3550"/>
                </a:lnTo>
                <a:lnTo>
                  <a:pt x="4988" y="3572"/>
                </a:lnTo>
                <a:lnTo>
                  <a:pt x="4983" y="3594"/>
                </a:lnTo>
                <a:lnTo>
                  <a:pt x="4977" y="3616"/>
                </a:lnTo>
                <a:lnTo>
                  <a:pt x="4952" y="3681"/>
                </a:lnTo>
                <a:lnTo>
                  <a:pt x="4925" y="3748"/>
                </a:lnTo>
                <a:lnTo>
                  <a:pt x="4912" y="3783"/>
                </a:lnTo>
                <a:lnTo>
                  <a:pt x="4898" y="3818"/>
                </a:lnTo>
                <a:lnTo>
                  <a:pt x="4885" y="3853"/>
                </a:lnTo>
                <a:lnTo>
                  <a:pt x="4873" y="3888"/>
                </a:lnTo>
                <a:lnTo>
                  <a:pt x="4862" y="3924"/>
                </a:lnTo>
                <a:lnTo>
                  <a:pt x="4852" y="3960"/>
                </a:lnTo>
                <a:lnTo>
                  <a:pt x="4843" y="3996"/>
                </a:lnTo>
                <a:lnTo>
                  <a:pt x="4837" y="4032"/>
                </a:lnTo>
                <a:lnTo>
                  <a:pt x="4832" y="4068"/>
                </a:lnTo>
                <a:lnTo>
                  <a:pt x="4829" y="4102"/>
                </a:lnTo>
                <a:lnTo>
                  <a:pt x="4829" y="4120"/>
                </a:lnTo>
                <a:lnTo>
                  <a:pt x="4829" y="4137"/>
                </a:lnTo>
                <a:lnTo>
                  <a:pt x="4829" y="4155"/>
                </a:lnTo>
                <a:lnTo>
                  <a:pt x="4831" y="4172"/>
                </a:lnTo>
                <a:lnTo>
                  <a:pt x="4833" y="4187"/>
                </a:lnTo>
                <a:lnTo>
                  <a:pt x="4835" y="4201"/>
                </a:lnTo>
                <a:lnTo>
                  <a:pt x="4838" y="4216"/>
                </a:lnTo>
                <a:lnTo>
                  <a:pt x="4841" y="4230"/>
                </a:lnTo>
                <a:lnTo>
                  <a:pt x="4845" y="4245"/>
                </a:lnTo>
                <a:lnTo>
                  <a:pt x="4850" y="4258"/>
                </a:lnTo>
                <a:lnTo>
                  <a:pt x="4855" y="4272"/>
                </a:lnTo>
                <a:lnTo>
                  <a:pt x="4861" y="4285"/>
                </a:lnTo>
                <a:lnTo>
                  <a:pt x="4867" y="4298"/>
                </a:lnTo>
                <a:lnTo>
                  <a:pt x="4874" y="4311"/>
                </a:lnTo>
                <a:lnTo>
                  <a:pt x="4881" y="4324"/>
                </a:lnTo>
                <a:lnTo>
                  <a:pt x="4889" y="4335"/>
                </a:lnTo>
                <a:lnTo>
                  <a:pt x="4897" y="4347"/>
                </a:lnTo>
                <a:lnTo>
                  <a:pt x="4905" y="4359"/>
                </a:lnTo>
                <a:lnTo>
                  <a:pt x="4915" y="4370"/>
                </a:lnTo>
                <a:lnTo>
                  <a:pt x="4924" y="4381"/>
                </a:lnTo>
                <a:lnTo>
                  <a:pt x="4935" y="4391"/>
                </a:lnTo>
                <a:lnTo>
                  <a:pt x="4944" y="4401"/>
                </a:lnTo>
                <a:lnTo>
                  <a:pt x="4956" y="4410"/>
                </a:lnTo>
                <a:lnTo>
                  <a:pt x="4966" y="4420"/>
                </a:lnTo>
                <a:lnTo>
                  <a:pt x="4978" y="4428"/>
                </a:lnTo>
                <a:lnTo>
                  <a:pt x="4990" y="4436"/>
                </a:lnTo>
                <a:lnTo>
                  <a:pt x="5002" y="4443"/>
                </a:lnTo>
                <a:lnTo>
                  <a:pt x="5015" y="4450"/>
                </a:lnTo>
                <a:lnTo>
                  <a:pt x="5027" y="4457"/>
                </a:lnTo>
                <a:lnTo>
                  <a:pt x="5040" y="4463"/>
                </a:lnTo>
                <a:lnTo>
                  <a:pt x="5054" y="4468"/>
                </a:lnTo>
                <a:lnTo>
                  <a:pt x="5067" y="4472"/>
                </a:lnTo>
                <a:lnTo>
                  <a:pt x="5082" y="4477"/>
                </a:lnTo>
                <a:lnTo>
                  <a:pt x="5096" y="4480"/>
                </a:lnTo>
                <a:lnTo>
                  <a:pt x="5110" y="4483"/>
                </a:lnTo>
                <a:lnTo>
                  <a:pt x="5125" y="4485"/>
                </a:lnTo>
                <a:lnTo>
                  <a:pt x="5143" y="4487"/>
                </a:lnTo>
                <a:lnTo>
                  <a:pt x="5161" y="4488"/>
                </a:lnTo>
                <a:lnTo>
                  <a:pt x="5178" y="4489"/>
                </a:lnTo>
                <a:lnTo>
                  <a:pt x="5195" y="4489"/>
                </a:lnTo>
                <a:lnTo>
                  <a:pt x="5210" y="4488"/>
                </a:lnTo>
                <a:lnTo>
                  <a:pt x="5226" y="4486"/>
                </a:lnTo>
                <a:lnTo>
                  <a:pt x="5242" y="4484"/>
                </a:lnTo>
                <a:lnTo>
                  <a:pt x="5257" y="4482"/>
                </a:lnTo>
                <a:lnTo>
                  <a:pt x="5271" y="4478"/>
                </a:lnTo>
                <a:lnTo>
                  <a:pt x="5285" y="4473"/>
                </a:lnTo>
                <a:lnTo>
                  <a:pt x="5299" y="4469"/>
                </a:lnTo>
                <a:lnTo>
                  <a:pt x="5312" y="4464"/>
                </a:lnTo>
                <a:lnTo>
                  <a:pt x="5325" y="4458"/>
                </a:lnTo>
                <a:lnTo>
                  <a:pt x="5338" y="4450"/>
                </a:lnTo>
                <a:lnTo>
                  <a:pt x="5349" y="4443"/>
                </a:lnTo>
                <a:lnTo>
                  <a:pt x="5361" y="4436"/>
                </a:lnTo>
                <a:lnTo>
                  <a:pt x="5372" y="4427"/>
                </a:lnTo>
                <a:lnTo>
                  <a:pt x="5383" y="4418"/>
                </a:lnTo>
                <a:lnTo>
                  <a:pt x="5392" y="4407"/>
                </a:lnTo>
                <a:lnTo>
                  <a:pt x="5403" y="4397"/>
                </a:lnTo>
                <a:lnTo>
                  <a:pt x="5412" y="4386"/>
                </a:lnTo>
                <a:lnTo>
                  <a:pt x="5421" y="4374"/>
                </a:lnTo>
                <a:lnTo>
                  <a:pt x="5429" y="4362"/>
                </a:lnTo>
                <a:lnTo>
                  <a:pt x="5438" y="4349"/>
                </a:lnTo>
                <a:lnTo>
                  <a:pt x="5445" y="4335"/>
                </a:lnTo>
                <a:lnTo>
                  <a:pt x="5452" y="4321"/>
                </a:lnTo>
                <a:lnTo>
                  <a:pt x="5460" y="4306"/>
                </a:lnTo>
                <a:lnTo>
                  <a:pt x="5466" y="4291"/>
                </a:lnTo>
                <a:lnTo>
                  <a:pt x="5471" y="4275"/>
                </a:lnTo>
                <a:lnTo>
                  <a:pt x="5478" y="4258"/>
                </a:lnTo>
                <a:lnTo>
                  <a:pt x="5482" y="4242"/>
                </a:lnTo>
                <a:lnTo>
                  <a:pt x="5487" y="4224"/>
                </a:lnTo>
                <a:lnTo>
                  <a:pt x="5491" y="4201"/>
                </a:lnTo>
                <a:lnTo>
                  <a:pt x="5495" y="4180"/>
                </a:lnTo>
                <a:lnTo>
                  <a:pt x="5497" y="4159"/>
                </a:lnTo>
                <a:lnTo>
                  <a:pt x="5499" y="4138"/>
                </a:lnTo>
                <a:lnTo>
                  <a:pt x="5499" y="4118"/>
                </a:lnTo>
                <a:lnTo>
                  <a:pt x="5497" y="4098"/>
                </a:lnTo>
                <a:lnTo>
                  <a:pt x="5495" y="4078"/>
                </a:lnTo>
                <a:lnTo>
                  <a:pt x="5492" y="4059"/>
                </a:lnTo>
                <a:lnTo>
                  <a:pt x="5488" y="4039"/>
                </a:lnTo>
                <a:lnTo>
                  <a:pt x="5484" y="4020"/>
                </a:lnTo>
                <a:lnTo>
                  <a:pt x="5479" y="4000"/>
                </a:lnTo>
                <a:lnTo>
                  <a:pt x="5472" y="3980"/>
                </a:lnTo>
                <a:lnTo>
                  <a:pt x="5459" y="3939"/>
                </a:lnTo>
                <a:lnTo>
                  <a:pt x="5444" y="3897"/>
                </a:lnTo>
                <a:lnTo>
                  <a:pt x="5428" y="3866"/>
                </a:lnTo>
                <a:lnTo>
                  <a:pt x="5412" y="3837"/>
                </a:lnTo>
                <a:lnTo>
                  <a:pt x="5395" y="3808"/>
                </a:lnTo>
                <a:lnTo>
                  <a:pt x="5379" y="3779"/>
                </a:lnTo>
                <a:lnTo>
                  <a:pt x="5361" y="3750"/>
                </a:lnTo>
                <a:lnTo>
                  <a:pt x="5343" y="3722"/>
                </a:lnTo>
                <a:lnTo>
                  <a:pt x="5325" y="3693"/>
                </a:lnTo>
                <a:lnTo>
                  <a:pt x="5306" y="3665"/>
                </a:lnTo>
                <a:lnTo>
                  <a:pt x="5307" y="3655"/>
                </a:lnTo>
                <a:lnTo>
                  <a:pt x="5307" y="3646"/>
                </a:lnTo>
                <a:lnTo>
                  <a:pt x="5311" y="3642"/>
                </a:lnTo>
                <a:lnTo>
                  <a:pt x="5314" y="3638"/>
                </a:lnTo>
                <a:lnTo>
                  <a:pt x="5323" y="3634"/>
                </a:lnTo>
                <a:lnTo>
                  <a:pt x="5338" y="3630"/>
                </a:lnTo>
                <a:lnTo>
                  <a:pt x="5369" y="3623"/>
                </a:lnTo>
                <a:lnTo>
                  <a:pt x="5427" y="3608"/>
                </a:lnTo>
                <a:lnTo>
                  <a:pt x="5444" y="3605"/>
                </a:lnTo>
                <a:lnTo>
                  <a:pt x="5461" y="3602"/>
                </a:lnTo>
                <a:lnTo>
                  <a:pt x="5480" y="3601"/>
                </a:lnTo>
                <a:lnTo>
                  <a:pt x="5497" y="3602"/>
                </a:lnTo>
                <a:lnTo>
                  <a:pt x="5525" y="3602"/>
                </a:lnTo>
                <a:lnTo>
                  <a:pt x="5552" y="3603"/>
                </a:lnTo>
                <a:lnTo>
                  <a:pt x="5581" y="3604"/>
                </a:lnTo>
                <a:lnTo>
                  <a:pt x="5608" y="3605"/>
                </a:lnTo>
                <a:lnTo>
                  <a:pt x="5635" y="3606"/>
                </a:lnTo>
                <a:lnTo>
                  <a:pt x="5662" y="3607"/>
                </a:lnTo>
                <a:lnTo>
                  <a:pt x="5686" y="3608"/>
                </a:lnTo>
                <a:lnTo>
                  <a:pt x="5708" y="3608"/>
                </a:lnTo>
                <a:lnTo>
                  <a:pt x="5712" y="3607"/>
                </a:lnTo>
                <a:lnTo>
                  <a:pt x="5716" y="3606"/>
                </a:lnTo>
                <a:lnTo>
                  <a:pt x="5719" y="3604"/>
                </a:lnTo>
                <a:lnTo>
                  <a:pt x="5724" y="3602"/>
                </a:lnTo>
                <a:lnTo>
                  <a:pt x="5730" y="3596"/>
                </a:lnTo>
                <a:lnTo>
                  <a:pt x="5736" y="3590"/>
                </a:lnTo>
                <a:lnTo>
                  <a:pt x="5756" y="3579"/>
                </a:lnTo>
                <a:lnTo>
                  <a:pt x="5775" y="3569"/>
                </a:lnTo>
                <a:lnTo>
                  <a:pt x="5790" y="3559"/>
                </a:lnTo>
                <a:lnTo>
                  <a:pt x="5798" y="3553"/>
                </a:lnTo>
                <a:lnTo>
                  <a:pt x="5811" y="3546"/>
                </a:lnTo>
                <a:lnTo>
                  <a:pt x="5824" y="3539"/>
                </a:lnTo>
                <a:lnTo>
                  <a:pt x="5842" y="3530"/>
                </a:lnTo>
                <a:lnTo>
                  <a:pt x="5876" y="3515"/>
                </a:lnTo>
                <a:lnTo>
                  <a:pt x="5897" y="3509"/>
                </a:lnTo>
                <a:lnTo>
                  <a:pt x="5919" y="3502"/>
                </a:lnTo>
                <a:lnTo>
                  <a:pt x="5940" y="3496"/>
                </a:lnTo>
                <a:lnTo>
                  <a:pt x="5961" y="3490"/>
                </a:lnTo>
                <a:lnTo>
                  <a:pt x="5973" y="3489"/>
                </a:lnTo>
                <a:lnTo>
                  <a:pt x="5983" y="3488"/>
                </a:lnTo>
                <a:lnTo>
                  <a:pt x="5994" y="3486"/>
                </a:lnTo>
                <a:lnTo>
                  <a:pt x="6003" y="3485"/>
                </a:lnTo>
                <a:lnTo>
                  <a:pt x="6020" y="3478"/>
                </a:lnTo>
                <a:lnTo>
                  <a:pt x="6035" y="3472"/>
                </a:lnTo>
                <a:lnTo>
                  <a:pt x="6044" y="3472"/>
                </a:lnTo>
                <a:lnTo>
                  <a:pt x="6048" y="3474"/>
                </a:lnTo>
                <a:lnTo>
                  <a:pt x="6051" y="3477"/>
                </a:lnTo>
                <a:lnTo>
                  <a:pt x="6053" y="3480"/>
                </a:lnTo>
                <a:lnTo>
                  <a:pt x="6057" y="3487"/>
                </a:lnTo>
                <a:lnTo>
                  <a:pt x="6056" y="3492"/>
                </a:lnTo>
                <a:lnTo>
                  <a:pt x="6050" y="3510"/>
                </a:lnTo>
                <a:lnTo>
                  <a:pt x="6032" y="3553"/>
                </a:lnTo>
                <a:lnTo>
                  <a:pt x="5996" y="3637"/>
                </a:lnTo>
                <a:lnTo>
                  <a:pt x="5981" y="3671"/>
                </a:lnTo>
                <a:lnTo>
                  <a:pt x="5970" y="3699"/>
                </a:lnTo>
                <a:lnTo>
                  <a:pt x="5959" y="3722"/>
                </a:lnTo>
                <a:lnTo>
                  <a:pt x="5951" y="3746"/>
                </a:lnTo>
                <a:lnTo>
                  <a:pt x="5942" y="3772"/>
                </a:lnTo>
                <a:lnTo>
                  <a:pt x="5934" y="3805"/>
                </a:lnTo>
                <a:lnTo>
                  <a:pt x="5923" y="3848"/>
                </a:lnTo>
                <a:lnTo>
                  <a:pt x="5911" y="3903"/>
                </a:lnTo>
                <a:lnTo>
                  <a:pt x="5908" y="3953"/>
                </a:lnTo>
                <a:lnTo>
                  <a:pt x="5903" y="4002"/>
                </a:lnTo>
                <a:lnTo>
                  <a:pt x="5898" y="4052"/>
                </a:lnTo>
                <a:lnTo>
                  <a:pt x="5892" y="4101"/>
                </a:lnTo>
                <a:lnTo>
                  <a:pt x="5883" y="4150"/>
                </a:lnTo>
                <a:lnTo>
                  <a:pt x="5874" y="4198"/>
                </a:lnTo>
                <a:lnTo>
                  <a:pt x="5865" y="4247"/>
                </a:lnTo>
                <a:lnTo>
                  <a:pt x="5853" y="4295"/>
                </a:lnTo>
                <a:lnTo>
                  <a:pt x="5840" y="4343"/>
                </a:lnTo>
                <a:lnTo>
                  <a:pt x="5829" y="4386"/>
                </a:lnTo>
                <a:lnTo>
                  <a:pt x="5822" y="4406"/>
                </a:lnTo>
                <a:lnTo>
                  <a:pt x="5815" y="4426"/>
                </a:lnTo>
                <a:lnTo>
                  <a:pt x="5809" y="4445"/>
                </a:lnTo>
                <a:lnTo>
                  <a:pt x="5800" y="4463"/>
                </a:lnTo>
                <a:lnTo>
                  <a:pt x="5793" y="4481"/>
                </a:lnTo>
                <a:lnTo>
                  <a:pt x="5784" y="4500"/>
                </a:lnTo>
                <a:lnTo>
                  <a:pt x="5774" y="4518"/>
                </a:lnTo>
                <a:lnTo>
                  <a:pt x="5764" y="4536"/>
                </a:lnTo>
                <a:lnTo>
                  <a:pt x="5752" y="4554"/>
                </a:lnTo>
                <a:lnTo>
                  <a:pt x="5739" y="4573"/>
                </a:lnTo>
                <a:lnTo>
                  <a:pt x="5726" y="4592"/>
                </a:lnTo>
                <a:lnTo>
                  <a:pt x="5711" y="4612"/>
                </a:lnTo>
                <a:lnTo>
                  <a:pt x="5693" y="4634"/>
                </a:lnTo>
                <a:lnTo>
                  <a:pt x="5674" y="4655"/>
                </a:lnTo>
                <a:lnTo>
                  <a:pt x="5654" y="4675"/>
                </a:lnTo>
                <a:lnTo>
                  <a:pt x="5634" y="4695"/>
                </a:lnTo>
                <a:lnTo>
                  <a:pt x="5613" y="4713"/>
                </a:lnTo>
                <a:lnTo>
                  <a:pt x="5592" y="4730"/>
                </a:lnTo>
                <a:lnTo>
                  <a:pt x="5570" y="4746"/>
                </a:lnTo>
                <a:lnTo>
                  <a:pt x="5548" y="4761"/>
                </a:lnTo>
                <a:lnTo>
                  <a:pt x="5525" y="4775"/>
                </a:lnTo>
                <a:lnTo>
                  <a:pt x="5502" y="4789"/>
                </a:lnTo>
                <a:lnTo>
                  <a:pt x="5479" y="4801"/>
                </a:lnTo>
                <a:lnTo>
                  <a:pt x="5454" y="4812"/>
                </a:lnTo>
                <a:lnTo>
                  <a:pt x="5429" y="4822"/>
                </a:lnTo>
                <a:lnTo>
                  <a:pt x="5404" y="4833"/>
                </a:lnTo>
                <a:lnTo>
                  <a:pt x="5379" y="4841"/>
                </a:lnTo>
                <a:lnTo>
                  <a:pt x="5353" y="4849"/>
                </a:lnTo>
                <a:lnTo>
                  <a:pt x="5327" y="4856"/>
                </a:lnTo>
                <a:lnTo>
                  <a:pt x="5301" y="4863"/>
                </a:lnTo>
                <a:lnTo>
                  <a:pt x="5275" y="4868"/>
                </a:lnTo>
                <a:lnTo>
                  <a:pt x="5248" y="4873"/>
                </a:lnTo>
                <a:lnTo>
                  <a:pt x="5221" y="4877"/>
                </a:lnTo>
                <a:lnTo>
                  <a:pt x="5195" y="4880"/>
                </a:lnTo>
                <a:lnTo>
                  <a:pt x="5167" y="4883"/>
                </a:lnTo>
                <a:lnTo>
                  <a:pt x="5140" y="4885"/>
                </a:lnTo>
                <a:lnTo>
                  <a:pt x="5113" y="4886"/>
                </a:lnTo>
                <a:lnTo>
                  <a:pt x="5085" y="4886"/>
                </a:lnTo>
                <a:lnTo>
                  <a:pt x="5058" y="4886"/>
                </a:lnTo>
                <a:lnTo>
                  <a:pt x="5031" y="4885"/>
                </a:lnTo>
                <a:lnTo>
                  <a:pt x="5003" y="4883"/>
                </a:lnTo>
                <a:lnTo>
                  <a:pt x="4976" y="4880"/>
                </a:lnTo>
                <a:lnTo>
                  <a:pt x="4948" y="4878"/>
                </a:lnTo>
                <a:lnTo>
                  <a:pt x="4921" y="4874"/>
                </a:lnTo>
                <a:lnTo>
                  <a:pt x="4891" y="4870"/>
                </a:lnTo>
                <a:lnTo>
                  <a:pt x="4861" y="4865"/>
                </a:lnTo>
                <a:lnTo>
                  <a:pt x="4832" y="4858"/>
                </a:lnTo>
                <a:lnTo>
                  <a:pt x="4802" y="4851"/>
                </a:lnTo>
                <a:lnTo>
                  <a:pt x="4773" y="4844"/>
                </a:lnTo>
                <a:lnTo>
                  <a:pt x="4743" y="4834"/>
                </a:lnTo>
                <a:lnTo>
                  <a:pt x="4715" y="4825"/>
                </a:lnTo>
                <a:lnTo>
                  <a:pt x="4687" y="4814"/>
                </a:lnTo>
                <a:lnTo>
                  <a:pt x="4658" y="4802"/>
                </a:lnTo>
                <a:lnTo>
                  <a:pt x="4631" y="4791"/>
                </a:lnTo>
                <a:lnTo>
                  <a:pt x="4604" y="4777"/>
                </a:lnTo>
                <a:lnTo>
                  <a:pt x="4577" y="4763"/>
                </a:lnTo>
                <a:lnTo>
                  <a:pt x="4551" y="4749"/>
                </a:lnTo>
                <a:lnTo>
                  <a:pt x="4525" y="4733"/>
                </a:lnTo>
                <a:lnTo>
                  <a:pt x="4499" y="4717"/>
                </a:lnTo>
                <a:lnTo>
                  <a:pt x="4475" y="4699"/>
                </a:lnTo>
                <a:lnTo>
                  <a:pt x="4451" y="4681"/>
                </a:lnTo>
                <a:lnTo>
                  <a:pt x="4428" y="4662"/>
                </a:lnTo>
                <a:lnTo>
                  <a:pt x="4406" y="4642"/>
                </a:lnTo>
                <a:lnTo>
                  <a:pt x="4384" y="4622"/>
                </a:lnTo>
                <a:lnTo>
                  <a:pt x="4363" y="4601"/>
                </a:lnTo>
                <a:lnTo>
                  <a:pt x="4343" y="4579"/>
                </a:lnTo>
                <a:lnTo>
                  <a:pt x="4324" y="4556"/>
                </a:lnTo>
                <a:lnTo>
                  <a:pt x="4305" y="4533"/>
                </a:lnTo>
                <a:lnTo>
                  <a:pt x="4288" y="4507"/>
                </a:lnTo>
                <a:lnTo>
                  <a:pt x="4271" y="4482"/>
                </a:lnTo>
                <a:lnTo>
                  <a:pt x="4255" y="4456"/>
                </a:lnTo>
                <a:lnTo>
                  <a:pt x="4241" y="4429"/>
                </a:lnTo>
                <a:lnTo>
                  <a:pt x="4227" y="4402"/>
                </a:lnTo>
                <a:lnTo>
                  <a:pt x="4214" y="4373"/>
                </a:lnTo>
                <a:lnTo>
                  <a:pt x="4203" y="4344"/>
                </a:lnTo>
                <a:lnTo>
                  <a:pt x="4192" y="4314"/>
                </a:lnTo>
                <a:lnTo>
                  <a:pt x="4180" y="4273"/>
                </a:lnTo>
                <a:lnTo>
                  <a:pt x="4169" y="4233"/>
                </a:lnTo>
                <a:lnTo>
                  <a:pt x="4160" y="4193"/>
                </a:lnTo>
                <a:lnTo>
                  <a:pt x="4151" y="4153"/>
                </a:lnTo>
                <a:lnTo>
                  <a:pt x="4144" y="4114"/>
                </a:lnTo>
                <a:lnTo>
                  <a:pt x="4139" y="4074"/>
                </a:lnTo>
                <a:lnTo>
                  <a:pt x="4134" y="4035"/>
                </a:lnTo>
                <a:lnTo>
                  <a:pt x="4131" y="3996"/>
                </a:lnTo>
                <a:lnTo>
                  <a:pt x="4128" y="3957"/>
                </a:lnTo>
                <a:lnTo>
                  <a:pt x="4127" y="3917"/>
                </a:lnTo>
                <a:lnTo>
                  <a:pt x="4127" y="3878"/>
                </a:lnTo>
                <a:lnTo>
                  <a:pt x="4128" y="3838"/>
                </a:lnTo>
                <a:lnTo>
                  <a:pt x="4129" y="3797"/>
                </a:lnTo>
                <a:lnTo>
                  <a:pt x="4131" y="3756"/>
                </a:lnTo>
                <a:lnTo>
                  <a:pt x="4134" y="3714"/>
                </a:lnTo>
                <a:lnTo>
                  <a:pt x="4138" y="3672"/>
                </a:lnTo>
                <a:lnTo>
                  <a:pt x="4141" y="3642"/>
                </a:lnTo>
                <a:lnTo>
                  <a:pt x="4144" y="3613"/>
                </a:lnTo>
                <a:lnTo>
                  <a:pt x="4148" y="3584"/>
                </a:lnTo>
                <a:lnTo>
                  <a:pt x="4152" y="3555"/>
                </a:lnTo>
                <a:lnTo>
                  <a:pt x="4158" y="3527"/>
                </a:lnTo>
                <a:lnTo>
                  <a:pt x="4163" y="3499"/>
                </a:lnTo>
                <a:lnTo>
                  <a:pt x="4169" y="3472"/>
                </a:lnTo>
                <a:lnTo>
                  <a:pt x="4175" y="3444"/>
                </a:lnTo>
                <a:lnTo>
                  <a:pt x="4182" y="3419"/>
                </a:lnTo>
                <a:lnTo>
                  <a:pt x="4189" y="3393"/>
                </a:lnTo>
                <a:lnTo>
                  <a:pt x="4196" y="3369"/>
                </a:lnTo>
                <a:lnTo>
                  <a:pt x="4204" y="3344"/>
                </a:lnTo>
                <a:lnTo>
                  <a:pt x="4212" y="3320"/>
                </a:lnTo>
                <a:lnTo>
                  <a:pt x="4221" y="3298"/>
                </a:lnTo>
                <a:lnTo>
                  <a:pt x="4229" y="3276"/>
                </a:lnTo>
                <a:lnTo>
                  <a:pt x="4239" y="3255"/>
                </a:lnTo>
                <a:lnTo>
                  <a:pt x="4264" y="3198"/>
                </a:lnTo>
                <a:lnTo>
                  <a:pt x="4290" y="3138"/>
                </a:lnTo>
                <a:lnTo>
                  <a:pt x="4318" y="3077"/>
                </a:lnTo>
                <a:lnTo>
                  <a:pt x="4348" y="3016"/>
                </a:lnTo>
                <a:lnTo>
                  <a:pt x="4364" y="2987"/>
                </a:lnTo>
                <a:lnTo>
                  <a:pt x="4381" y="2957"/>
                </a:lnTo>
                <a:lnTo>
                  <a:pt x="4398" y="2929"/>
                </a:lnTo>
                <a:lnTo>
                  <a:pt x="4416" y="2900"/>
                </a:lnTo>
                <a:lnTo>
                  <a:pt x="4434" y="2874"/>
                </a:lnTo>
                <a:lnTo>
                  <a:pt x="4454" y="2849"/>
                </a:lnTo>
                <a:lnTo>
                  <a:pt x="4474" y="2825"/>
                </a:lnTo>
                <a:lnTo>
                  <a:pt x="4495" y="2801"/>
                </a:lnTo>
                <a:lnTo>
                  <a:pt x="4499" y="2796"/>
                </a:lnTo>
                <a:lnTo>
                  <a:pt x="4500" y="2791"/>
                </a:lnTo>
                <a:lnTo>
                  <a:pt x="4500" y="2791"/>
                </a:lnTo>
                <a:lnTo>
                  <a:pt x="4500" y="2791"/>
                </a:lnTo>
                <a:lnTo>
                  <a:pt x="2971" y="2791"/>
                </a:lnTo>
                <a:lnTo>
                  <a:pt x="1678" y="5326"/>
                </a:lnTo>
                <a:lnTo>
                  <a:pt x="5797" y="5326"/>
                </a:lnTo>
                <a:lnTo>
                  <a:pt x="5840" y="5325"/>
                </a:lnTo>
                <a:lnTo>
                  <a:pt x="5885" y="5322"/>
                </a:lnTo>
                <a:lnTo>
                  <a:pt x="5929" y="5317"/>
                </a:lnTo>
                <a:lnTo>
                  <a:pt x="5974" y="5310"/>
                </a:lnTo>
                <a:lnTo>
                  <a:pt x="6019" y="5300"/>
                </a:lnTo>
                <a:lnTo>
                  <a:pt x="6064" y="5288"/>
                </a:lnTo>
                <a:lnTo>
                  <a:pt x="6110" y="5275"/>
                </a:lnTo>
                <a:lnTo>
                  <a:pt x="6156" y="5260"/>
                </a:lnTo>
                <a:lnTo>
                  <a:pt x="6201" y="5243"/>
                </a:lnTo>
                <a:lnTo>
                  <a:pt x="6246" y="5224"/>
                </a:lnTo>
                <a:lnTo>
                  <a:pt x="6292" y="5204"/>
                </a:lnTo>
                <a:lnTo>
                  <a:pt x="6337" y="5182"/>
                </a:lnTo>
                <a:lnTo>
                  <a:pt x="6382" y="5159"/>
                </a:lnTo>
                <a:lnTo>
                  <a:pt x="6426" y="5134"/>
                </a:lnTo>
                <a:lnTo>
                  <a:pt x="6470" y="5106"/>
                </a:lnTo>
                <a:lnTo>
                  <a:pt x="6513" y="5079"/>
                </a:lnTo>
                <a:lnTo>
                  <a:pt x="6557" y="5049"/>
                </a:lnTo>
                <a:lnTo>
                  <a:pt x="6599" y="5019"/>
                </a:lnTo>
                <a:lnTo>
                  <a:pt x="6640" y="4986"/>
                </a:lnTo>
                <a:lnTo>
                  <a:pt x="6680" y="4953"/>
                </a:lnTo>
                <a:lnTo>
                  <a:pt x="6719" y="4918"/>
                </a:lnTo>
                <a:lnTo>
                  <a:pt x="6757" y="4884"/>
                </a:lnTo>
                <a:lnTo>
                  <a:pt x="6794" y="4847"/>
                </a:lnTo>
                <a:lnTo>
                  <a:pt x="6830" y="4810"/>
                </a:lnTo>
                <a:lnTo>
                  <a:pt x="6865" y="4771"/>
                </a:lnTo>
                <a:lnTo>
                  <a:pt x="6898" y="4732"/>
                </a:lnTo>
                <a:lnTo>
                  <a:pt x="6930" y="4692"/>
                </a:lnTo>
                <a:lnTo>
                  <a:pt x="6959" y="4652"/>
                </a:lnTo>
                <a:lnTo>
                  <a:pt x="6989" y="4610"/>
                </a:lnTo>
                <a:lnTo>
                  <a:pt x="7015" y="4567"/>
                </a:lnTo>
                <a:lnTo>
                  <a:pt x="7040" y="4525"/>
                </a:lnTo>
                <a:lnTo>
                  <a:pt x="7064" y="4481"/>
                </a:lnTo>
                <a:lnTo>
                  <a:pt x="7926" y="2791"/>
                </a:lnTo>
                <a:lnTo>
                  <a:pt x="6420" y="2791"/>
                </a:lnTo>
                <a:close/>
                <a:moveTo>
                  <a:pt x="5716" y="505"/>
                </a:moveTo>
                <a:lnTo>
                  <a:pt x="5711" y="506"/>
                </a:lnTo>
                <a:lnTo>
                  <a:pt x="5708" y="508"/>
                </a:lnTo>
                <a:lnTo>
                  <a:pt x="5706" y="512"/>
                </a:lnTo>
                <a:lnTo>
                  <a:pt x="5705" y="517"/>
                </a:lnTo>
                <a:lnTo>
                  <a:pt x="5705" y="529"/>
                </a:lnTo>
                <a:lnTo>
                  <a:pt x="5707" y="543"/>
                </a:lnTo>
                <a:lnTo>
                  <a:pt x="5709" y="557"/>
                </a:lnTo>
                <a:lnTo>
                  <a:pt x="5710" y="568"/>
                </a:lnTo>
                <a:lnTo>
                  <a:pt x="5709" y="574"/>
                </a:lnTo>
                <a:lnTo>
                  <a:pt x="5707" y="578"/>
                </a:lnTo>
                <a:lnTo>
                  <a:pt x="5704" y="580"/>
                </a:lnTo>
                <a:lnTo>
                  <a:pt x="5698" y="581"/>
                </a:lnTo>
                <a:lnTo>
                  <a:pt x="5696" y="602"/>
                </a:lnTo>
                <a:lnTo>
                  <a:pt x="5694" y="624"/>
                </a:lnTo>
                <a:lnTo>
                  <a:pt x="5692" y="635"/>
                </a:lnTo>
                <a:lnTo>
                  <a:pt x="5688" y="644"/>
                </a:lnTo>
                <a:lnTo>
                  <a:pt x="5686" y="648"/>
                </a:lnTo>
                <a:lnTo>
                  <a:pt x="5682" y="653"/>
                </a:lnTo>
                <a:lnTo>
                  <a:pt x="5677" y="655"/>
                </a:lnTo>
                <a:lnTo>
                  <a:pt x="5673" y="658"/>
                </a:lnTo>
                <a:lnTo>
                  <a:pt x="5672" y="661"/>
                </a:lnTo>
                <a:lnTo>
                  <a:pt x="5671" y="664"/>
                </a:lnTo>
                <a:lnTo>
                  <a:pt x="5670" y="667"/>
                </a:lnTo>
                <a:lnTo>
                  <a:pt x="5668" y="671"/>
                </a:lnTo>
                <a:lnTo>
                  <a:pt x="5663" y="677"/>
                </a:lnTo>
                <a:lnTo>
                  <a:pt x="5655" y="683"/>
                </a:lnTo>
                <a:lnTo>
                  <a:pt x="5638" y="696"/>
                </a:lnTo>
                <a:lnTo>
                  <a:pt x="5617" y="709"/>
                </a:lnTo>
                <a:lnTo>
                  <a:pt x="5596" y="722"/>
                </a:lnTo>
                <a:lnTo>
                  <a:pt x="5576" y="736"/>
                </a:lnTo>
                <a:lnTo>
                  <a:pt x="5568" y="743"/>
                </a:lnTo>
                <a:lnTo>
                  <a:pt x="5561" y="752"/>
                </a:lnTo>
                <a:lnTo>
                  <a:pt x="5554" y="759"/>
                </a:lnTo>
                <a:lnTo>
                  <a:pt x="5551" y="768"/>
                </a:lnTo>
                <a:lnTo>
                  <a:pt x="5543" y="769"/>
                </a:lnTo>
                <a:lnTo>
                  <a:pt x="5535" y="770"/>
                </a:lnTo>
                <a:lnTo>
                  <a:pt x="5529" y="772"/>
                </a:lnTo>
                <a:lnTo>
                  <a:pt x="5524" y="775"/>
                </a:lnTo>
                <a:lnTo>
                  <a:pt x="5519" y="778"/>
                </a:lnTo>
                <a:lnTo>
                  <a:pt x="5514" y="782"/>
                </a:lnTo>
                <a:lnTo>
                  <a:pt x="5510" y="787"/>
                </a:lnTo>
                <a:lnTo>
                  <a:pt x="5507" y="791"/>
                </a:lnTo>
                <a:lnTo>
                  <a:pt x="5504" y="796"/>
                </a:lnTo>
                <a:lnTo>
                  <a:pt x="5502" y="801"/>
                </a:lnTo>
                <a:lnTo>
                  <a:pt x="5501" y="808"/>
                </a:lnTo>
                <a:lnTo>
                  <a:pt x="5499" y="813"/>
                </a:lnTo>
                <a:lnTo>
                  <a:pt x="5497" y="826"/>
                </a:lnTo>
                <a:lnTo>
                  <a:pt x="5496" y="839"/>
                </a:lnTo>
                <a:lnTo>
                  <a:pt x="5493" y="840"/>
                </a:lnTo>
                <a:lnTo>
                  <a:pt x="5490" y="843"/>
                </a:lnTo>
                <a:lnTo>
                  <a:pt x="5485" y="848"/>
                </a:lnTo>
                <a:lnTo>
                  <a:pt x="5482" y="853"/>
                </a:lnTo>
                <a:lnTo>
                  <a:pt x="5479" y="858"/>
                </a:lnTo>
                <a:lnTo>
                  <a:pt x="5478" y="863"/>
                </a:lnTo>
                <a:lnTo>
                  <a:pt x="5479" y="866"/>
                </a:lnTo>
                <a:lnTo>
                  <a:pt x="5480" y="868"/>
                </a:lnTo>
                <a:lnTo>
                  <a:pt x="5482" y="870"/>
                </a:lnTo>
                <a:lnTo>
                  <a:pt x="5485" y="871"/>
                </a:lnTo>
                <a:lnTo>
                  <a:pt x="5486" y="877"/>
                </a:lnTo>
                <a:lnTo>
                  <a:pt x="5486" y="881"/>
                </a:lnTo>
                <a:lnTo>
                  <a:pt x="5485" y="885"/>
                </a:lnTo>
                <a:lnTo>
                  <a:pt x="5484" y="888"/>
                </a:lnTo>
                <a:lnTo>
                  <a:pt x="5482" y="890"/>
                </a:lnTo>
                <a:lnTo>
                  <a:pt x="5478" y="892"/>
                </a:lnTo>
                <a:lnTo>
                  <a:pt x="5474" y="893"/>
                </a:lnTo>
                <a:lnTo>
                  <a:pt x="5470" y="897"/>
                </a:lnTo>
                <a:lnTo>
                  <a:pt x="5468" y="900"/>
                </a:lnTo>
                <a:lnTo>
                  <a:pt x="5467" y="905"/>
                </a:lnTo>
                <a:lnTo>
                  <a:pt x="5466" y="910"/>
                </a:lnTo>
                <a:lnTo>
                  <a:pt x="5465" y="917"/>
                </a:lnTo>
                <a:lnTo>
                  <a:pt x="5473" y="924"/>
                </a:lnTo>
                <a:lnTo>
                  <a:pt x="5482" y="932"/>
                </a:lnTo>
                <a:lnTo>
                  <a:pt x="5478" y="942"/>
                </a:lnTo>
                <a:lnTo>
                  <a:pt x="5465" y="935"/>
                </a:lnTo>
                <a:lnTo>
                  <a:pt x="5450" y="930"/>
                </a:lnTo>
                <a:lnTo>
                  <a:pt x="5434" y="924"/>
                </a:lnTo>
                <a:lnTo>
                  <a:pt x="5417" y="918"/>
                </a:lnTo>
                <a:lnTo>
                  <a:pt x="5398" y="913"/>
                </a:lnTo>
                <a:lnTo>
                  <a:pt x="5377" y="909"/>
                </a:lnTo>
                <a:lnTo>
                  <a:pt x="5354" y="905"/>
                </a:lnTo>
                <a:lnTo>
                  <a:pt x="5331" y="900"/>
                </a:lnTo>
                <a:lnTo>
                  <a:pt x="5306" y="897"/>
                </a:lnTo>
                <a:lnTo>
                  <a:pt x="5281" y="894"/>
                </a:lnTo>
                <a:lnTo>
                  <a:pt x="5253" y="891"/>
                </a:lnTo>
                <a:lnTo>
                  <a:pt x="5226" y="889"/>
                </a:lnTo>
                <a:lnTo>
                  <a:pt x="5198" y="887"/>
                </a:lnTo>
                <a:lnTo>
                  <a:pt x="5168" y="886"/>
                </a:lnTo>
                <a:lnTo>
                  <a:pt x="5138" y="885"/>
                </a:lnTo>
                <a:lnTo>
                  <a:pt x="5107" y="885"/>
                </a:lnTo>
                <a:lnTo>
                  <a:pt x="5077" y="885"/>
                </a:lnTo>
                <a:lnTo>
                  <a:pt x="5046" y="886"/>
                </a:lnTo>
                <a:lnTo>
                  <a:pt x="5017" y="887"/>
                </a:lnTo>
                <a:lnTo>
                  <a:pt x="4988" y="889"/>
                </a:lnTo>
                <a:lnTo>
                  <a:pt x="4961" y="891"/>
                </a:lnTo>
                <a:lnTo>
                  <a:pt x="4935" y="893"/>
                </a:lnTo>
                <a:lnTo>
                  <a:pt x="4909" y="896"/>
                </a:lnTo>
                <a:lnTo>
                  <a:pt x="4884" y="900"/>
                </a:lnTo>
                <a:lnTo>
                  <a:pt x="4861" y="905"/>
                </a:lnTo>
                <a:lnTo>
                  <a:pt x="4839" y="909"/>
                </a:lnTo>
                <a:lnTo>
                  <a:pt x="4818" y="913"/>
                </a:lnTo>
                <a:lnTo>
                  <a:pt x="4799" y="918"/>
                </a:lnTo>
                <a:lnTo>
                  <a:pt x="4781" y="924"/>
                </a:lnTo>
                <a:lnTo>
                  <a:pt x="4765" y="929"/>
                </a:lnTo>
                <a:lnTo>
                  <a:pt x="4751" y="935"/>
                </a:lnTo>
                <a:lnTo>
                  <a:pt x="4738" y="942"/>
                </a:lnTo>
                <a:lnTo>
                  <a:pt x="4734" y="931"/>
                </a:lnTo>
                <a:lnTo>
                  <a:pt x="4738" y="928"/>
                </a:lnTo>
                <a:lnTo>
                  <a:pt x="4741" y="924"/>
                </a:lnTo>
                <a:lnTo>
                  <a:pt x="4744" y="920"/>
                </a:lnTo>
                <a:lnTo>
                  <a:pt x="4745" y="917"/>
                </a:lnTo>
                <a:lnTo>
                  <a:pt x="4747" y="914"/>
                </a:lnTo>
                <a:lnTo>
                  <a:pt x="4748" y="911"/>
                </a:lnTo>
                <a:lnTo>
                  <a:pt x="4745" y="905"/>
                </a:lnTo>
                <a:lnTo>
                  <a:pt x="4742" y="899"/>
                </a:lnTo>
                <a:lnTo>
                  <a:pt x="4732" y="890"/>
                </a:lnTo>
                <a:lnTo>
                  <a:pt x="4722" y="882"/>
                </a:lnTo>
                <a:lnTo>
                  <a:pt x="4721" y="879"/>
                </a:lnTo>
                <a:lnTo>
                  <a:pt x="4722" y="877"/>
                </a:lnTo>
                <a:lnTo>
                  <a:pt x="4726" y="876"/>
                </a:lnTo>
                <a:lnTo>
                  <a:pt x="4728" y="873"/>
                </a:lnTo>
                <a:lnTo>
                  <a:pt x="4730" y="868"/>
                </a:lnTo>
                <a:lnTo>
                  <a:pt x="4732" y="862"/>
                </a:lnTo>
                <a:lnTo>
                  <a:pt x="4732" y="857"/>
                </a:lnTo>
                <a:lnTo>
                  <a:pt x="4731" y="852"/>
                </a:lnTo>
                <a:lnTo>
                  <a:pt x="4730" y="850"/>
                </a:lnTo>
                <a:lnTo>
                  <a:pt x="4729" y="849"/>
                </a:lnTo>
                <a:lnTo>
                  <a:pt x="4727" y="848"/>
                </a:lnTo>
                <a:lnTo>
                  <a:pt x="4724" y="848"/>
                </a:lnTo>
                <a:lnTo>
                  <a:pt x="4720" y="836"/>
                </a:lnTo>
                <a:lnTo>
                  <a:pt x="4711" y="817"/>
                </a:lnTo>
                <a:lnTo>
                  <a:pt x="4706" y="807"/>
                </a:lnTo>
                <a:lnTo>
                  <a:pt x="4700" y="797"/>
                </a:lnTo>
                <a:lnTo>
                  <a:pt x="4697" y="789"/>
                </a:lnTo>
                <a:lnTo>
                  <a:pt x="4696" y="783"/>
                </a:lnTo>
                <a:lnTo>
                  <a:pt x="4690" y="781"/>
                </a:lnTo>
                <a:lnTo>
                  <a:pt x="4678" y="774"/>
                </a:lnTo>
                <a:lnTo>
                  <a:pt x="4663" y="763"/>
                </a:lnTo>
                <a:lnTo>
                  <a:pt x="4648" y="751"/>
                </a:lnTo>
                <a:lnTo>
                  <a:pt x="4632" y="738"/>
                </a:lnTo>
                <a:lnTo>
                  <a:pt x="4618" y="727"/>
                </a:lnTo>
                <a:lnTo>
                  <a:pt x="4609" y="718"/>
                </a:lnTo>
                <a:lnTo>
                  <a:pt x="4606" y="713"/>
                </a:lnTo>
                <a:lnTo>
                  <a:pt x="4600" y="713"/>
                </a:lnTo>
                <a:lnTo>
                  <a:pt x="4594" y="710"/>
                </a:lnTo>
                <a:lnTo>
                  <a:pt x="4588" y="706"/>
                </a:lnTo>
                <a:lnTo>
                  <a:pt x="4579" y="701"/>
                </a:lnTo>
                <a:lnTo>
                  <a:pt x="4564" y="688"/>
                </a:lnTo>
                <a:lnTo>
                  <a:pt x="4547" y="674"/>
                </a:lnTo>
                <a:lnTo>
                  <a:pt x="4539" y="665"/>
                </a:lnTo>
                <a:lnTo>
                  <a:pt x="4532" y="657"/>
                </a:lnTo>
                <a:lnTo>
                  <a:pt x="4526" y="648"/>
                </a:lnTo>
                <a:lnTo>
                  <a:pt x="4520" y="640"/>
                </a:lnTo>
                <a:lnTo>
                  <a:pt x="4516" y="633"/>
                </a:lnTo>
                <a:lnTo>
                  <a:pt x="4514" y="625"/>
                </a:lnTo>
                <a:lnTo>
                  <a:pt x="4514" y="618"/>
                </a:lnTo>
                <a:lnTo>
                  <a:pt x="4515" y="613"/>
                </a:lnTo>
                <a:lnTo>
                  <a:pt x="4512" y="597"/>
                </a:lnTo>
                <a:lnTo>
                  <a:pt x="4505" y="575"/>
                </a:lnTo>
                <a:lnTo>
                  <a:pt x="4503" y="563"/>
                </a:lnTo>
                <a:lnTo>
                  <a:pt x="4500" y="554"/>
                </a:lnTo>
                <a:lnTo>
                  <a:pt x="4499" y="550"/>
                </a:lnTo>
                <a:lnTo>
                  <a:pt x="4499" y="547"/>
                </a:lnTo>
                <a:lnTo>
                  <a:pt x="4500" y="545"/>
                </a:lnTo>
                <a:lnTo>
                  <a:pt x="4501" y="545"/>
                </a:lnTo>
                <a:lnTo>
                  <a:pt x="4500" y="530"/>
                </a:lnTo>
                <a:lnTo>
                  <a:pt x="4498" y="519"/>
                </a:lnTo>
                <a:lnTo>
                  <a:pt x="4495" y="508"/>
                </a:lnTo>
                <a:lnTo>
                  <a:pt x="4493" y="499"/>
                </a:lnTo>
                <a:lnTo>
                  <a:pt x="4493" y="494"/>
                </a:lnTo>
                <a:lnTo>
                  <a:pt x="4493" y="490"/>
                </a:lnTo>
                <a:lnTo>
                  <a:pt x="4494" y="487"/>
                </a:lnTo>
                <a:lnTo>
                  <a:pt x="4496" y="484"/>
                </a:lnTo>
                <a:lnTo>
                  <a:pt x="4499" y="481"/>
                </a:lnTo>
                <a:lnTo>
                  <a:pt x="4504" y="478"/>
                </a:lnTo>
                <a:lnTo>
                  <a:pt x="4510" y="474"/>
                </a:lnTo>
                <a:lnTo>
                  <a:pt x="4517" y="471"/>
                </a:lnTo>
                <a:lnTo>
                  <a:pt x="4519" y="468"/>
                </a:lnTo>
                <a:lnTo>
                  <a:pt x="4520" y="464"/>
                </a:lnTo>
                <a:lnTo>
                  <a:pt x="4521" y="460"/>
                </a:lnTo>
                <a:lnTo>
                  <a:pt x="4523" y="455"/>
                </a:lnTo>
                <a:lnTo>
                  <a:pt x="4524" y="447"/>
                </a:lnTo>
                <a:lnTo>
                  <a:pt x="4524" y="440"/>
                </a:lnTo>
                <a:lnTo>
                  <a:pt x="4525" y="435"/>
                </a:lnTo>
                <a:lnTo>
                  <a:pt x="4526" y="432"/>
                </a:lnTo>
                <a:lnTo>
                  <a:pt x="4528" y="429"/>
                </a:lnTo>
                <a:lnTo>
                  <a:pt x="4531" y="426"/>
                </a:lnTo>
                <a:lnTo>
                  <a:pt x="4534" y="424"/>
                </a:lnTo>
                <a:lnTo>
                  <a:pt x="4539" y="421"/>
                </a:lnTo>
                <a:lnTo>
                  <a:pt x="4546" y="419"/>
                </a:lnTo>
                <a:lnTo>
                  <a:pt x="4553" y="418"/>
                </a:lnTo>
                <a:lnTo>
                  <a:pt x="4554" y="412"/>
                </a:lnTo>
                <a:lnTo>
                  <a:pt x="4556" y="407"/>
                </a:lnTo>
                <a:lnTo>
                  <a:pt x="4560" y="403"/>
                </a:lnTo>
                <a:lnTo>
                  <a:pt x="4566" y="399"/>
                </a:lnTo>
                <a:lnTo>
                  <a:pt x="4578" y="392"/>
                </a:lnTo>
                <a:lnTo>
                  <a:pt x="4594" y="387"/>
                </a:lnTo>
                <a:lnTo>
                  <a:pt x="4609" y="383"/>
                </a:lnTo>
                <a:lnTo>
                  <a:pt x="4621" y="379"/>
                </a:lnTo>
                <a:lnTo>
                  <a:pt x="4627" y="375"/>
                </a:lnTo>
                <a:lnTo>
                  <a:pt x="4631" y="373"/>
                </a:lnTo>
                <a:lnTo>
                  <a:pt x="4633" y="370"/>
                </a:lnTo>
                <a:lnTo>
                  <a:pt x="4634" y="367"/>
                </a:lnTo>
                <a:lnTo>
                  <a:pt x="4648" y="368"/>
                </a:lnTo>
                <a:lnTo>
                  <a:pt x="4662" y="371"/>
                </a:lnTo>
                <a:lnTo>
                  <a:pt x="4679" y="374"/>
                </a:lnTo>
                <a:lnTo>
                  <a:pt x="4697" y="380"/>
                </a:lnTo>
                <a:lnTo>
                  <a:pt x="4716" y="384"/>
                </a:lnTo>
                <a:lnTo>
                  <a:pt x="4734" y="388"/>
                </a:lnTo>
                <a:lnTo>
                  <a:pt x="4752" y="391"/>
                </a:lnTo>
                <a:lnTo>
                  <a:pt x="4770" y="392"/>
                </a:lnTo>
                <a:lnTo>
                  <a:pt x="4770" y="389"/>
                </a:lnTo>
                <a:lnTo>
                  <a:pt x="4771" y="387"/>
                </a:lnTo>
                <a:lnTo>
                  <a:pt x="4773" y="385"/>
                </a:lnTo>
                <a:lnTo>
                  <a:pt x="4775" y="382"/>
                </a:lnTo>
                <a:lnTo>
                  <a:pt x="4782" y="379"/>
                </a:lnTo>
                <a:lnTo>
                  <a:pt x="4792" y="374"/>
                </a:lnTo>
                <a:lnTo>
                  <a:pt x="4802" y="371"/>
                </a:lnTo>
                <a:lnTo>
                  <a:pt x="4815" y="369"/>
                </a:lnTo>
                <a:lnTo>
                  <a:pt x="4829" y="367"/>
                </a:lnTo>
                <a:lnTo>
                  <a:pt x="4842" y="367"/>
                </a:lnTo>
                <a:lnTo>
                  <a:pt x="4856" y="366"/>
                </a:lnTo>
                <a:lnTo>
                  <a:pt x="4871" y="367"/>
                </a:lnTo>
                <a:lnTo>
                  <a:pt x="4883" y="369"/>
                </a:lnTo>
                <a:lnTo>
                  <a:pt x="4896" y="371"/>
                </a:lnTo>
                <a:lnTo>
                  <a:pt x="4906" y="374"/>
                </a:lnTo>
                <a:lnTo>
                  <a:pt x="4915" y="380"/>
                </a:lnTo>
                <a:lnTo>
                  <a:pt x="4918" y="382"/>
                </a:lnTo>
                <a:lnTo>
                  <a:pt x="4921" y="385"/>
                </a:lnTo>
                <a:lnTo>
                  <a:pt x="4923" y="388"/>
                </a:lnTo>
                <a:lnTo>
                  <a:pt x="4925" y="392"/>
                </a:lnTo>
                <a:lnTo>
                  <a:pt x="4939" y="397"/>
                </a:lnTo>
                <a:lnTo>
                  <a:pt x="4951" y="403"/>
                </a:lnTo>
                <a:lnTo>
                  <a:pt x="4962" y="409"/>
                </a:lnTo>
                <a:lnTo>
                  <a:pt x="4973" y="415"/>
                </a:lnTo>
                <a:lnTo>
                  <a:pt x="4984" y="422"/>
                </a:lnTo>
                <a:lnTo>
                  <a:pt x="4996" y="427"/>
                </a:lnTo>
                <a:lnTo>
                  <a:pt x="5009" y="432"/>
                </a:lnTo>
                <a:lnTo>
                  <a:pt x="5024" y="438"/>
                </a:lnTo>
                <a:lnTo>
                  <a:pt x="5025" y="440"/>
                </a:lnTo>
                <a:lnTo>
                  <a:pt x="5025" y="441"/>
                </a:lnTo>
                <a:lnTo>
                  <a:pt x="5026" y="441"/>
                </a:lnTo>
                <a:lnTo>
                  <a:pt x="5028" y="442"/>
                </a:lnTo>
                <a:lnTo>
                  <a:pt x="5032" y="441"/>
                </a:lnTo>
                <a:lnTo>
                  <a:pt x="5035" y="439"/>
                </a:lnTo>
                <a:lnTo>
                  <a:pt x="5043" y="433"/>
                </a:lnTo>
                <a:lnTo>
                  <a:pt x="5047" y="430"/>
                </a:lnTo>
                <a:lnTo>
                  <a:pt x="5045" y="405"/>
                </a:lnTo>
                <a:lnTo>
                  <a:pt x="5043" y="379"/>
                </a:lnTo>
                <a:lnTo>
                  <a:pt x="5043" y="372"/>
                </a:lnTo>
                <a:lnTo>
                  <a:pt x="5044" y="366"/>
                </a:lnTo>
                <a:lnTo>
                  <a:pt x="5045" y="361"/>
                </a:lnTo>
                <a:lnTo>
                  <a:pt x="5047" y="355"/>
                </a:lnTo>
                <a:lnTo>
                  <a:pt x="5051" y="350"/>
                </a:lnTo>
                <a:lnTo>
                  <a:pt x="5055" y="346"/>
                </a:lnTo>
                <a:lnTo>
                  <a:pt x="5060" y="343"/>
                </a:lnTo>
                <a:lnTo>
                  <a:pt x="5065" y="341"/>
                </a:lnTo>
                <a:lnTo>
                  <a:pt x="5073" y="324"/>
                </a:lnTo>
                <a:lnTo>
                  <a:pt x="5084" y="300"/>
                </a:lnTo>
                <a:lnTo>
                  <a:pt x="5086" y="295"/>
                </a:lnTo>
                <a:lnTo>
                  <a:pt x="5087" y="290"/>
                </a:lnTo>
                <a:lnTo>
                  <a:pt x="5087" y="285"/>
                </a:lnTo>
                <a:lnTo>
                  <a:pt x="5087" y="280"/>
                </a:lnTo>
                <a:lnTo>
                  <a:pt x="5085" y="277"/>
                </a:lnTo>
                <a:lnTo>
                  <a:pt x="5081" y="275"/>
                </a:lnTo>
                <a:lnTo>
                  <a:pt x="5076" y="273"/>
                </a:lnTo>
                <a:lnTo>
                  <a:pt x="5068" y="272"/>
                </a:lnTo>
                <a:lnTo>
                  <a:pt x="5067" y="275"/>
                </a:lnTo>
                <a:lnTo>
                  <a:pt x="5065" y="277"/>
                </a:lnTo>
                <a:lnTo>
                  <a:pt x="5063" y="278"/>
                </a:lnTo>
                <a:lnTo>
                  <a:pt x="5060" y="280"/>
                </a:lnTo>
                <a:lnTo>
                  <a:pt x="5053" y="283"/>
                </a:lnTo>
                <a:lnTo>
                  <a:pt x="5047" y="284"/>
                </a:lnTo>
                <a:lnTo>
                  <a:pt x="5045" y="275"/>
                </a:lnTo>
                <a:lnTo>
                  <a:pt x="5043" y="267"/>
                </a:lnTo>
                <a:lnTo>
                  <a:pt x="5042" y="258"/>
                </a:lnTo>
                <a:lnTo>
                  <a:pt x="5041" y="250"/>
                </a:lnTo>
                <a:lnTo>
                  <a:pt x="5043" y="242"/>
                </a:lnTo>
                <a:lnTo>
                  <a:pt x="5045" y="236"/>
                </a:lnTo>
                <a:lnTo>
                  <a:pt x="5047" y="233"/>
                </a:lnTo>
                <a:lnTo>
                  <a:pt x="5051" y="231"/>
                </a:lnTo>
                <a:lnTo>
                  <a:pt x="5054" y="230"/>
                </a:lnTo>
                <a:lnTo>
                  <a:pt x="5058" y="229"/>
                </a:lnTo>
                <a:lnTo>
                  <a:pt x="5058" y="232"/>
                </a:lnTo>
                <a:lnTo>
                  <a:pt x="5060" y="234"/>
                </a:lnTo>
                <a:lnTo>
                  <a:pt x="5062" y="237"/>
                </a:lnTo>
                <a:lnTo>
                  <a:pt x="5065" y="239"/>
                </a:lnTo>
                <a:lnTo>
                  <a:pt x="5068" y="240"/>
                </a:lnTo>
                <a:lnTo>
                  <a:pt x="5072" y="241"/>
                </a:lnTo>
                <a:lnTo>
                  <a:pt x="5076" y="242"/>
                </a:lnTo>
                <a:lnTo>
                  <a:pt x="5079" y="241"/>
                </a:lnTo>
                <a:lnTo>
                  <a:pt x="5082" y="241"/>
                </a:lnTo>
                <a:lnTo>
                  <a:pt x="5085" y="239"/>
                </a:lnTo>
                <a:lnTo>
                  <a:pt x="5087" y="237"/>
                </a:lnTo>
                <a:lnTo>
                  <a:pt x="5089" y="234"/>
                </a:lnTo>
                <a:lnTo>
                  <a:pt x="5089" y="230"/>
                </a:lnTo>
                <a:lnTo>
                  <a:pt x="5089" y="225"/>
                </a:lnTo>
                <a:lnTo>
                  <a:pt x="5087" y="218"/>
                </a:lnTo>
                <a:lnTo>
                  <a:pt x="5084" y="211"/>
                </a:lnTo>
                <a:lnTo>
                  <a:pt x="5080" y="209"/>
                </a:lnTo>
                <a:lnTo>
                  <a:pt x="5078" y="207"/>
                </a:lnTo>
                <a:lnTo>
                  <a:pt x="5077" y="206"/>
                </a:lnTo>
                <a:lnTo>
                  <a:pt x="5077" y="203"/>
                </a:lnTo>
                <a:lnTo>
                  <a:pt x="5079" y="200"/>
                </a:lnTo>
                <a:lnTo>
                  <a:pt x="5080" y="197"/>
                </a:lnTo>
                <a:lnTo>
                  <a:pt x="5126" y="197"/>
                </a:lnTo>
                <a:lnTo>
                  <a:pt x="5126" y="200"/>
                </a:lnTo>
                <a:lnTo>
                  <a:pt x="5126" y="205"/>
                </a:lnTo>
                <a:lnTo>
                  <a:pt x="5126" y="208"/>
                </a:lnTo>
                <a:lnTo>
                  <a:pt x="5125" y="212"/>
                </a:lnTo>
                <a:lnTo>
                  <a:pt x="5123" y="219"/>
                </a:lnTo>
                <a:lnTo>
                  <a:pt x="5121" y="226"/>
                </a:lnTo>
                <a:lnTo>
                  <a:pt x="5121" y="229"/>
                </a:lnTo>
                <a:lnTo>
                  <a:pt x="5121" y="231"/>
                </a:lnTo>
                <a:lnTo>
                  <a:pt x="5122" y="234"/>
                </a:lnTo>
                <a:lnTo>
                  <a:pt x="5124" y="235"/>
                </a:lnTo>
                <a:lnTo>
                  <a:pt x="5127" y="237"/>
                </a:lnTo>
                <a:lnTo>
                  <a:pt x="5131" y="238"/>
                </a:lnTo>
                <a:lnTo>
                  <a:pt x="5138" y="239"/>
                </a:lnTo>
                <a:lnTo>
                  <a:pt x="5145" y="239"/>
                </a:lnTo>
                <a:lnTo>
                  <a:pt x="5146" y="237"/>
                </a:lnTo>
                <a:lnTo>
                  <a:pt x="5147" y="235"/>
                </a:lnTo>
                <a:lnTo>
                  <a:pt x="5150" y="233"/>
                </a:lnTo>
                <a:lnTo>
                  <a:pt x="5153" y="232"/>
                </a:lnTo>
                <a:lnTo>
                  <a:pt x="5160" y="230"/>
                </a:lnTo>
                <a:lnTo>
                  <a:pt x="5166" y="230"/>
                </a:lnTo>
                <a:lnTo>
                  <a:pt x="5168" y="249"/>
                </a:lnTo>
                <a:lnTo>
                  <a:pt x="5168" y="266"/>
                </a:lnTo>
                <a:lnTo>
                  <a:pt x="5168" y="270"/>
                </a:lnTo>
                <a:lnTo>
                  <a:pt x="5167" y="273"/>
                </a:lnTo>
                <a:lnTo>
                  <a:pt x="5165" y="275"/>
                </a:lnTo>
                <a:lnTo>
                  <a:pt x="5163" y="277"/>
                </a:lnTo>
                <a:lnTo>
                  <a:pt x="5161" y="278"/>
                </a:lnTo>
                <a:lnTo>
                  <a:pt x="5157" y="279"/>
                </a:lnTo>
                <a:lnTo>
                  <a:pt x="5153" y="279"/>
                </a:lnTo>
                <a:lnTo>
                  <a:pt x="5147" y="279"/>
                </a:lnTo>
                <a:lnTo>
                  <a:pt x="5141" y="277"/>
                </a:lnTo>
                <a:lnTo>
                  <a:pt x="5135" y="277"/>
                </a:lnTo>
                <a:lnTo>
                  <a:pt x="5129" y="278"/>
                </a:lnTo>
                <a:lnTo>
                  <a:pt x="5125" y="280"/>
                </a:lnTo>
                <a:lnTo>
                  <a:pt x="5124" y="283"/>
                </a:lnTo>
                <a:lnTo>
                  <a:pt x="5123" y="285"/>
                </a:lnTo>
                <a:lnTo>
                  <a:pt x="5122" y="287"/>
                </a:lnTo>
                <a:lnTo>
                  <a:pt x="5122" y="290"/>
                </a:lnTo>
                <a:lnTo>
                  <a:pt x="5123" y="296"/>
                </a:lnTo>
                <a:lnTo>
                  <a:pt x="5126" y="304"/>
                </a:lnTo>
                <a:lnTo>
                  <a:pt x="5127" y="308"/>
                </a:lnTo>
                <a:lnTo>
                  <a:pt x="5128" y="313"/>
                </a:lnTo>
                <a:lnTo>
                  <a:pt x="5129" y="317"/>
                </a:lnTo>
                <a:lnTo>
                  <a:pt x="5131" y="321"/>
                </a:lnTo>
                <a:lnTo>
                  <a:pt x="5137" y="328"/>
                </a:lnTo>
                <a:lnTo>
                  <a:pt x="5143" y="335"/>
                </a:lnTo>
                <a:lnTo>
                  <a:pt x="5149" y="343"/>
                </a:lnTo>
                <a:lnTo>
                  <a:pt x="5157" y="349"/>
                </a:lnTo>
                <a:lnTo>
                  <a:pt x="5162" y="356"/>
                </a:lnTo>
                <a:lnTo>
                  <a:pt x="5166" y="365"/>
                </a:lnTo>
                <a:lnTo>
                  <a:pt x="5165" y="386"/>
                </a:lnTo>
                <a:lnTo>
                  <a:pt x="5164" y="404"/>
                </a:lnTo>
                <a:lnTo>
                  <a:pt x="5164" y="411"/>
                </a:lnTo>
                <a:lnTo>
                  <a:pt x="5164" y="416"/>
                </a:lnTo>
                <a:lnTo>
                  <a:pt x="5164" y="422"/>
                </a:lnTo>
                <a:lnTo>
                  <a:pt x="5165" y="426"/>
                </a:lnTo>
                <a:lnTo>
                  <a:pt x="5167" y="429"/>
                </a:lnTo>
                <a:lnTo>
                  <a:pt x="5170" y="432"/>
                </a:lnTo>
                <a:lnTo>
                  <a:pt x="5175" y="433"/>
                </a:lnTo>
                <a:lnTo>
                  <a:pt x="5180" y="434"/>
                </a:lnTo>
                <a:lnTo>
                  <a:pt x="5196" y="433"/>
                </a:lnTo>
                <a:lnTo>
                  <a:pt x="5219" y="429"/>
                </a:lnTo>
                <a:lnTo>
                  <a:pt x="5221" y="427"/>
                </a:lnTo>
                <a:lnTo>
                  <a:pt x="5225" y="423"/>
                </a:lnTo>
                <a:lnTo>
                  <a:pt x="5234" y="418"/>
                </a:lnTo>
                <a:lnTo>
                  <a:pt x="5243" y="411"/>
                </a:lnTo>
                <a:lnTo>
                  <a:pt x="5267" y="397"/>
                </a:lnTo>
                <a:lnTo>
                  <a:pt x="5297" y="383"/>
                </a:lnTo>
                <a:lnTo>
                  <a:pt x="5311" y="376"/>
                </a:lnTo>
                <a:lnTo>
                  <a:pt x="5326" y="370"/>
                </a:lnTo>
                <a:lnTo>
                  <a:pt x="5340" y="366"/>
                </a:lnTo>
                <a:lnTo>
                  <a:pt x="5352" y="363"/>
                </a:lnTo>
                <a:lnTo>
                  <a:pt x="5364" y="361"/>
                </a:lnTo>
                <a:lnTo>
                  <a:pt x="5373" y="362"/>
                </a:lnTo>
                <a:lnTo>
                  <a:pt x="5377" y="363"/>
                </a:lnTo>
                <a:lnTo>
                  <a:pt x="5380" y="364"/>
                </a:lnTo>
                <a:lnTo>
                  <a:pt x="5383" y="367"/>
                </a:lnTo>
                <a:lnTo>
                  <a:pt x="5384" y="370"/>
                </a:lnTo>
                <a:lnTo>
                  <a:pt x="5398" y="371"/>
                </a:lnTo>
                <a:lnTo>
                  <a:pt x="5409" y="373"/>
                </a:lnTo>
                <a:lnTo>
                  <a:pt x="5418" y="377"/>
                </a:lnTo>
                <a:lnTo>
                  <a:pt x="5426" y="382"/>
                </a:lnTo>
                <a:lnTo>
                  <a:pt x="5434" y="385"/>
                </a:lnTo>
                <a:lnTo>
                  <a:pt x="5444" y="388"/>
                </a:lnTo>
                <a:lnTo>
                  <a:pt x="5448" y="389"/>
                </a:lnTo>
                <a:lnTo>
                  <a:pt x="5454" y="389"/>
                </a:lnTo>
                <a:lnTo>
                  <a:pt x="5461" y="389"/>
                </a:lnTo>
                <a:lnTo>
                  <a:pt x="5468" y="388"/>
                </a:lnTo>
                <a:lnTo>
                  <a:pt x="5469" y="385"/>
                </a:lnTo>
                <a:lnTo>
                  <a:pt x="5472" y="383"/>
                </a:lnTo>
                <a:lnTo>
                  <a:pt x="5478" y="381"/>
                </a:lnTo>
                <a:lnTo>
                  <a:pt x="5484" y="379"/>
                </a:lnTo>
                <a:lnTo>
                  <a:pt x="5500" y="375"/>
                </a:lnTo>
                <a:lnTo>
                  <a:pt x="5519" y="373"/>
                </a:lnTo>
                <a:lnTo>
                  <a:pt x="5539" y="371"/>
                </a:lnTo>
                <a:lnTo>
                  <a:pt x="5557" y="370"/>
                </a:lnTo>
                <a:lnTo>
                  <a:pt x="5573" y="370"/>
                </a:lnTo>
                <a:lnTo>
                  <a:pt x="5584" y="371"/>
                </a:lnTo>
                <a:lnTo>
                  <a:pt x="5584" y="373"/>
                </a:lnTo>
                <a:lnTo>
                  <a:pt x="5586" y="376"/>
                </a:lnTo>
                <a:lnTo>
                  <a:pt x="5588" y="379"/>
                </a:lnTo>
                <a:lnTo>
                  <a:pt x="5591" y="381"/>
                </a:lnTo>
                <a:lnTo>
                  <a:pt x="5598" y="384"/>
                </a:lnTo>
                <a:lnTo>
                  <a:pt x="5608" y="386"/>
                </a:lnTo>
                <a:lnTo>
                  <a:pt x="5627" y="388"/>
                </a:lnTo>
                <a:lnTo>
                  <a:pt x="5639" y="388"/>
                </a:lnTo>
                <a:lnTo>
                  <a:pt x="5644" y="396"/>
                </a:lnTo>
                <a:lnTo>
                  <a:pt x="5648" y="404"/>
                </a:lnTo>
                <a:lnTo>
                  <a:pt x="5651" y="409"/>
                </a:lnTo>
                <a:lnTo>
                  <a:pt x="5655" y="413"/>
                </a:lnTo>
                <a:lnTo>
                  <a:pt x="5663" y="419"/>
                </a:lnTo>
                <a:lnTo>
                  <a:pt x="5670" y="423"/>
                </a:lnTo>
                <a:lnTo>
                  <a:pt x="5673" y="425"/>
                </a:lnTo>
                <a:lnTo>
                  <a:pt x="5676" y="428"/>
                </a:lnTo>
                <a:lnTo>
                  <a:pt x="5679" y="431"/>
                </a:lnTo>
                <a:lnTo>
                  <a:pt x="5682" y="435"/>
                </a:lnTo>
                <a:lnTo>
                  <a:pt x="5684" y="442"/>
                </a:lnTo>
                <a:lnTo>
                  <a:pt x="5685" y="449"/>
                </a:lnTo>
                <a:lnTo>
                  <a:pt x="5686" y="459"/>
                </a:lnTo>
                <a:lnTo>
                  <a:pt x="5687" y="470"/>
                </a:lnTo>
                <a:lnTo>
                  <a:pt x="5698" y="476"/>
                </a:lnTo>
                <a:lnTo>
                  <a:pt x="5709" y="481"/>
                </a:lnTo>
                <a:lnTo>
                  <a:pt x="5712" y="484"/>
                </a:lnTo>
                <a:lnTo>
                  <a:pt x="5715" y="489"/>
                </a:lnTo>
                <a:lnTo>
                  <a:pt x="5716" y="496"/>
                </a:lnTo>
                <a:lnTo>
                  <a:pt x="5716" y="505"/>
                </a:lnTo>
                <a:close/>
              </a:path>
            </a:pathLst>
          </a:custGeom>
          <a:solidFill>
            <a:srgbClr val="E41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pl-PL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F8F8D51E-B326-4AA3-0D00-3015013DB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755" y="1171311"/>
            <a:ext cx="3717678" cy="27379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000" dirty="0">
                <a:latin typeface="Aptos"/>
              </a:rPr>
              <a:t>Stacje ładowania na terenie miasta</a:t>
            </a:r>
          </a:p>
          <a:p>
            <a:r>
              <a:rPr lang="pl-PL" sz="2000" dirty="0">
                <a:latin typeface="Aptos"/>
              </a:rPr>
              <a:t>22 sztuk ładowarek pantografowych o mocy 400 kW</a:t>
            </a:r>
          </a:p>
          <a:p>
            <a:r>
              <a:rPr lang="pl-PL" sz="2000" dirty="0">
                <a:latin typeface="Aptos"/>
              </a:rPr>
              <a:t>5 sztuk ładowarek pantografowych o mocy 200 kW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BB84ED1-6C1F-5A75-B7F6-4449FB921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684" y="1171311"/>
            <a:ext cx="4700471" cy="307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stopki 2">
            <a:extLst>
              <a:ext uri="{FF2B5EF4-FFF2-40B4-BE49-F238E27FC236}">
                <a16:creationId xmlns:a16="http://schemas.microsoft.com/office/drawing/2014/main" id="{79649DE3-65D7-D2F4-7425-AD11295B0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8155" y="4767263"/>
            <a:ext cx="4789561" cy="273844"/>
          </a:xfrm>
        </p:spPr>
        <p:txBody>
          <a:bodyPr/>
          <a:lstStyle/>
          <a:p>
            <a:pPr defTabSz="685800"/>
            <a:r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Warszawa </a:t>
            </a:r>
            <a:fld id="{93072C01-6B1B-468B-87A0-E1D35F6D9B86}" type="datetime4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19 maja 2025</a:t>
            </a:fld>
            <a:r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2195766866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88CAB0D1-3514-4B90-B8C2-7B85A902F5B2}" vid="{1C1FC906-0F92-4071-B476-1BD47A2A2D7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CE335A62D7AF44AA196C0432751FE6" ma:contentTypeVersion="0" ma:contentTypeDescription="Utwórz nowy dokument." ma:contentTypeScope="" ma:versionID="b5ae06b944a076479552c67aaa85ee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43CF8A-8D96-4C6B-A28C-171F64D570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E00806-BB83-47C2-9E9F-22D963201D6D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E164CF6-C187-4EB7-AA72-1CE9CD5A9797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1232</Words>
  <Application>Microsoft Office PowerPoint</Application>
  <PresentationFormat>Pokaz na ekranie (16:9)</PresentationFormat>
  <Paragraphs>270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Open Sans</vt:lpstr>
      <vt:lpstr>Open Sans  </vt:lpstr>
      <vt:lpstr>Open Sans Regular</vt:lpstr>
      <vt:lpstr>Tahoma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kotbury</dc:creator>
  <cp:lastModifiedBy>Patryk Szlassa</cp:lastModifiedBy>
  <cp:revision>87</cp:revision>
  <cp:lastPrinted>2025-05-13T08:11:55Z</cp:lastPrinted>
  <dcterms:created xsi:type="dcterms:W3CDTF">2018-07-16T14:20:42Z</dcterms:created>
  <dcterms:modified xsi:type="dcterms:W3CDTF">2025-05-19T05:30:14Z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0x010100BACE335A62D7AF44AA196C0432751FE6</vt:lpwstr>
  </property>
</Properties>
</file>