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6F_AE2EB730.xml" ContentType="application/vnd.ms-powerpoint.comments+xml"/>
  <Override PartName="/ppt/comments/modernComment_19F_98D027E1.xml" ContentType="application/vnd.ms-powerpoint.comments+xml"/>
  <Override PartName="/ppt/comments/modernComment_1F02_81D316DE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4" r:id="rId5"/>
    <p:sldMasterId id="2147483689" r:id="rId6"/>
    <p:sldMasterId id="2147483705" r:id="rId7"/>
    <p:sldMasterId id="2147483728" r:id="rId8"/>
  </p:sldMasterIdLst>
  <p:notesMasterIdLst>
    <p:notesMasterId r:id="rId29"/>
  </p:notesMasterIdLst>
  <p:handoutMasterIdLst>
    <p:handoutMasterId r:id="rId30"/>
  </p:handoutMasterIdLst>
  <p:sldIdLst>
    <p:sldId id="445" r:id="rId9"/>
    <p:sldId id="7892" r:id="rId10"/>
    <p:sldId id="367" r:id="rId11"/>
    <p:sldId id="387" r:id="rId12"/>
    <p:sldId id="415" r:id="rId13"/>
    <p:sldId id="7938" r:id="rId14"/>
    <p:sldId id="414" r:id="rId15"/>
    <p:sldId id="370" r:id="rId16"/>
    <p:sldId id="449" r:id="rId17"/>
    <p:sldId id="448" r:id="rId18"/>
    <p:sldId id="374" r:id="rId19"/>
    <p:sldId id="451" r:id="rId20"/>
    <p:sldId id="7948" r:id="rId21"/>
    <p:sldId id="452" r:id="rId22"/>
    <p:sldId id="453" r:id="rId23"/>
    <p:sldId id="455" r:id="rId24"/>
    <p:sldId id="450" r:id="rId25"/>
    <p:sldId id="385" r:id="rId26"/>
    <p:sldId id="7949" r:id="rId27"/>
    <p:sldId id="446" r:id="rId2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D46820-C109-D412-7372-8949A94C90ED}" name="Hodyra Anna" initials="HA" userId="S::a.hodyra@mpwik.com.pl::32ea0e26-1d5d-49f2-829f-ab7ecbc2a18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jnik Anna (PWO-PWO)" initials="OA(" lastIdx="4" clrIdx="0">
    <p:extLst>
      <p:ext uri="{19B8F6BF-5375-455C-9EA6-DF929625EA0E}">
        <p15:presenceInfo xmlns:p15="http://schemas.microsoft.com/office/powerpoint/2012/main" userId="S-1-5-21-2370092147-3493571104-3160322796-1278" providerId="AD"/>
      </p:ext>
    </p:extLst>
  </p:cmAuthor>
  <p:cmAuthor id="2" name="Burkacki Mariusz" initials="BM" lastIdx="1" clrIdx="1">
    <p:extLst>
      <p:ext uri="{19B8F6BF-5375-455C-9EA6-DF929625EA0E}">
        <p15:presenceInfo xmlns:p15="http://schemas.microsoft.com/office/powerpoint/2012/main" userId="S-1-5-21-2370092147-3493571104-3160322796-107229" providerId="AD"/>
      </p:ext>
    </p:extLst>
  </p:cmAuthor>
  <p:cmAuthor id="3" name="Maliszewska Jolanta" initials="MJ" lastIdx="2" clrIdx="2">
    <p:extLst>
      <p:ext uri="{19B8F6BF-5375-455C-9EA6-DF929625EA0E}">
        <p15:presenceInfo xmlns:p15="http://schemas.microsoft.com/office/powerpoint/2012/main" userId="S-1-5-21-2370092147-3493571104-3160322796-107169" providerId="AD"/>
      </p:ext>
    </p:extLst>
  </p:cmAuthor>
  <p:cmAuthor id="4" name="Adamska Dominika" initials="AD" lastIdx="5" clrIdx="3">
    <p:extLst>
      <p:ext uri="{19B8F6BF-5375-455C-9EA6-DF929625EA0E}">
        <p15:presenceInfo xmlns:p15="http://schemas.microsoft.com/office/powerpoint/2012/main" userId="S-1-5-21-2370092147-3493571104-3160322796-111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98D"/>
    <a:srgbClr val="0F0F76"/>
    <a:srgbClr val="839943"/>
    <a:srgbClr val="CCCEDB"/>
    <a:srgbClr val="000000"/>
    <a:srgbClr val="C00000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77817" autoAdjust="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omments/modernComment_16F_AE2EB7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4244DB0-7936-47C8-AA65-43E787FEB3BF}" authorId="{BFD46820-C109-D412-7372-8949A94C90ED}" created="2025-10-14T08:51:45.72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22297136" sldId="367"/>
      <ac:spMk id="8" creationId="{7846C1C0-85B6-4323-88EB-588E2C964F9C}"/>
      <ac:txMk cp="115" len="8">
        <ac:context len="252" hash="550217406"/>
      </ac:txMk>
    </ac:txMkLst>
    <p188:pos x="1212419" y="1866303"/>
    <p188:txBody>
      <a:bodyPr/>
      <a:lstStyle/>
      <a:p>
        <a:r>
          <a:rPr lang="pl-PL"/>
          <a:t>1728,4</a:t>
        </a:r>
      </a:p>
    </p188:txBody>
  </p188:cm>
  <p188:cm id="{EFD3818E-244A-43B0-A964-B676C0B6769C}" authorId="{BFD46820-C109-D412-7372-8949A94C90ED}" created="2025-10-14T08:51:52.96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22297136" sldId="367"/>
      <ac:spMk id="8" creationId="{7846C1C0-85B6-4323-88EB-588E2C964F9C}"/>
      <ac:txMk cp="144" len="7">
        <ac:context len="252" hash="550217406"/>
      </ac:txMk>
    </ac:txMkLst>
    <p188:pos x="1158631" y="2178275"/>
    <p188:txBody>
      <a:bodyPr/>
      <a:lstStyle/>
      <a:p>
        <a:r>
          <a:rPr lang="pl-PL"/>
          <a:t>419,3</a:t>
        </a:r>
      </a:p>
    </p188:txBody>
  </p188:cm>
  <p188:cm id="{FF428F9B-4AE5-48C2-BEC0-48D5D5F9B9F8}" authorId="{BFD46820-C109-D412-7372-8949A94C90ED}" created="2025-10-14T08:52:25.4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22297136" sldId="367"/>
      <ac:spMk id="8" creationId="{7846C1C0-85B6-4323-88EB-588E2C964F9C}"/>
      <ac:txMk cp="180" len="13">
        <ac:context len="252" hash="550217406"/>
      </ac:txMk>
    </ac:txMkLst>
    <p188:pos x="2847581" y="2490247"/>
    <p188:txBody>
      <a:bodyPr/>
      <a:lstStyle/>
      <a:p>
        <a:r>
          <a:rPr lang="pl-PL"/>
          <a:t>przyłączy kanalizacyjnych</a:t>
        </a:r>
      </a:p>
    </p188:txBody>
  </p188:cm>
  <p188:cm id="{F356384B-A7ED-42A6-8A98-E7DBC1E445A1}" authorId="{BFD46820-C109-D412-7372-8949A94C90ED}" created="2025-10-14T08:52:56.48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22297136" sldId="367"/>
      <ac:spMk id="8" creationId="{7846C1C0-85B6-4323-88EB-588E2C964F9C}"/>
      <ac:txMk cp="1" len="34">
        <ac:context len="252" hash="550217406"/>
      </ac:txMk>
    </ac:txMkLst>
    <p188:pos x="3579101" y="618416"/>
    <p188:txBody>
      <a:bodyPr/>
      <a:lstStyle/>
      <a:p>
        <a:r>
          <a:rPr lang="pl-PL"/>
          <a:t>w wodzi zaprezentowano inaczej - tylko informacyjnie do ew. ujednolicenia</a:t>
        </a:r>
      </a:p>
    </p188:txBody>
  </p188:cm>
</p188:cmLst>
</file>

<file path=ppt/comments/modernComment_19F_98D027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5522FE-93B5-46AD-94A5-329F415F463C}" authorId="{BFD46820-C109-D412-7372-8949A94C90ED}" created="2025-10-14T08:51:31.265">
    <pc:sldMkLst xmlns:pc="http://schemas.microsoft.com/office/powerpoint/2013/main/command">
      <pc:docMk/>
      <pc:sldMk cId="2563778529" sldId="415"/>
    </pc:sldMkLst>
    <p188:txBody>
      <a:bodyPr/>
      <a:lstStyle/>
      <a:p>
        <a:r>
          <a:rPr lang="pl-PL"/>
          <a:t>uważam że ciekawe dane to również ilość ścieków oczyszczonych - inna skala - może jako odrębny slajd - poniżej dane w tys m3
194 731 ogółem
152 337 czajka
24 378 południe
2 769 dębe 
15 247 pruszków</a:t>
        </a:r>
      </a:p>
    </p188:txBody>
  </p188:cm>
</p188:cmLst>
</file>

<file path=ppt/comments/modernComment_1F02_81D316D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5522FE-93B5-46AD-94A5-329F415F463C}" authorId="{BFD46820-C109-D412-7372-8949A94C90ED}" created="2025-10-14T08:51:31.265">
    <pc:sldMkLst xmlns:pc="http://schemas.microsoft.com/office/powerpoint/2013/main/command">
      <pc:docMk/>
      <pc:sldMk cId="2563778529" sldId="415"/>
    </pc:sldMkLst>
    <p188:txBody>
      <a:bodyPr/>
      <a:lstStyle/>
      <a:p>
        <a:r>
          <a:rPr lang="pl-PL"/>
          <a:t>uważam że ciekawe dane to również ilość ścieków oczyszczonych - inna skala - może jako odrębny slajd - poniżej dane w tys m3
194 731 ogółem
152 337 czajka
24 378 południe
2 769 dębe 
15 247 pruszków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AA8F800-4394-4509-B295-0528D00B0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2E5E6DA-48C7-430C-B7AE-55EA43F715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28C31-71C9-4FE1-B783-262F0D730D23}" type="datetimeFigureOut">
              <a:rPr lang="pl-PL" smtClean="0"/>
              <a:t>21.10.2025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B0E0E01-A8F1-4F0E-ABC7-57FB8043F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D1C9A95-DF3E-4D1A-A1A4-5E5346C082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DB4A-6832-4E2F-A900-831C433A6F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67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6803-A7CC-4E25-ABAD-A83AEC8E80FF}" type="datetimeFigureOut">
              <a:rPr lang="pl-PL" smtClean="0"/>
              <a:t>21.10.2025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2E99C-A5E1-4264-A929-CF036C36EC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5094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2E99C-A5E1-4264-A929-CF036C36ECB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038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2E99C-A5E1-4264-A929-CF036C36ECB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970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2E99C-A5E1-4264-A929-CF036C36ECB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4513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2E99C-A5E1-4264-A929-CF036C36ECB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65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2E99C-A5E1-4264-A929-CF036C36ECB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296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2E99C-A5E1-4264-A929-CF036C36ECB2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99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2E99C-A5E1-4264-A929-CF036C36ECB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00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2E99C-A5E1-4264-A929-CF036C36ECB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31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2E99C-A5E1-4264-A929-CF036C36ECB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55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2E99C-A5E1-4264-A929-CF036C36ECB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739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2E99C-A5E1-4264-A929-CF036C36ECB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43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2E99C-A5E1-4264-A929-CF036C36ECB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85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2E99C-A5E1-4264-A929-CF036C36ECB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83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2E99C-A5E1-4264-A929-CF036C36ECB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37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132985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5D7FE9-13F1-4F4A-B7DD-2AC6E120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0742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66AFD0E4-B982-43B0-B9C2-CC0F5D45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2114026"/>
            <a:ext cx="3963775" cy="379409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0" name="Symbol zastępczy obrazu 2">
            <a:extLst>
              <a:ext uri="{FF2B5EF4-FFF2-40B4-BE49-F238E27FC236}">
                <a16:creationId xmlns:a16="http://schemas.microsoft.com/office/drawing/2014/main" id="{23B99DB9-E0C8-4396-9215-22EBA7C0AE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250" y="2114025"/>
            <a:ext cx="2250000" cy="177007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1" name="Symbol zastępczy obrazu 2">
            <a:extLst>
              <a:ext uri="{FF2B5EF4-FFF2-40B4-BE49-F238E27FC236}">
                <a16:creationId xmlns:a16="http://schemas.microsoft.com/office/drawing/2014/main" id="{8D7BB55D-D705-4A79-A1A7-2D51C9898E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78250" y="3993160"/>
            <a:ext cx="4619150" cy="19149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2" name="Symbol zastępczy obrazu 2">
            <a:extLst>
              <a:ext uri="{FF2B5EF4-FFF2-40B4-BE49-F238E27FC236}">
                <a16:creationId xmlns:a16="http://schemas.microsoft.com/office/drawing/2014/main" id="{259BAFB9-A52E-4FE7-AF04-F3863AEB86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7400" y="2114023"/>
            <a:ext cx="2250000" cy="17700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3" name="Symbol zastępczy obrazu 2">
            <a:extLst>
              <a:ext uri="{FF2B5EF4-FFF2-40B4-BE49-F238E27FC236}">
                <a16:creationId xmlns:a16="http://schemas.microsoft.com/office/drawing/2014/main" id="{EE19E15A-A4CD-46F9-B8AC-A70D55A2AA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16550" y="2114022"/>
            <a:ext cx="1980126" cy="17700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4" name="Symbol zastępczy obrazu 2">
            <a:extLst>
              <a:ext uri="{FF2B5EF4-FFF2-40B4-BE49-F238E27FC236}">
                <a16:creationId xmlns:a16="http://schemas.microsoft.com/office/drawing/2014/main" id="{8D0BFEE2-1B6C-4F1D-B13A-208D59A814C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16550" y="3993160"/>
            <a:ext cx="1980126" cy="19149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9060C0-B46E-4373-9F8D-EF509B6C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1694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a 16">
            <a:extLst>
              <a:ext uri="{FF2B5EF4-FFF2-40B4-BE49-F238E27FC236}">
                <a16:creationId xmlns:a16="http://schemas.microsoft.com/office/drawing/2014/main" id="{8F7CD8F7-92B8-40B4-996E-2A52905B1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6AEBF84-151C-48A5-810D-05EF7C68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0853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D498126-6202-D025-4942-C25505AFA4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D86FAFD-B24B-49FF-8EE3-25B4BE86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78641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9D2AFA66-4DCA-4054-AAF2-BC32CC005458}"/>
              </a:ext>
            </a:extLst>
          </p:cNvPr>
          <p:cNvSpPr/>
          <p:nvPr userDrawn="1"/>
        </p:nvSpPr>
        <p:spPr>
          <a:xfrm>
            <a:off x="695323" y="1795244"/>
            <a:ext cx="2124000" cy="4303552"/>
          </a:xfrm>
          <a:prstGeom prst="rect">
            <a:avLst/>
          </a:prstGeom>
          <a:noFill/>
          <a:ln w="3175">
            <a:solidFill>
              <a:srgbClr val="0F117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B04B1D7-1B86-414E-9153-6AB3F8FB4274}"/>
              </a:ext>
            </a:extLst>
          </p:cNvPr>
          <p:cNvSpPr/>
          <p:nvPr userDrawn="1"/>
        </p:nvSpPr>
        <p:spPr>
          <a:xfrm>
            <a:off x="2864661" y="1795244"/>
            <a:ext cx="2124000" cy="4303552"/>
          </a:xfrm>
          <a:prstGeom prst="rect">
            <a:avLst/>
          </a:prstGeom>
          <a:ln w="3175">
            <a:solidFill>
              <a:srgbClr val="0F117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351C7CB-3AB4-4FC6-85F0-97CF56A366D8}"/>
              </a:ext>
            </a:extLst>
          </p:cNvPr>
          <p:cNvSpPr/>
          <p:nvPr userDrawn="1"/>
        </p:nvSpPr>
        <p:spPr>
          <a:xfrm>
            <a:off x="5033999" y="1795244"/>
            <a:ext cx="2124000" cy="4303552"/>
          </a:xfrm>
          <a:prstGeom prst="rect">
            <a:avLst/>
          </a:prstGeom>
          <a:ln w="3175">
            <a:solidFill>
              <a:srgbClr val="0F117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C0EBD2C-C797-4FDE-975F-C22FB4987AFC}"/>
              </a:ext>
            </a:extLst>
          </p:cNvPr>
          <p:cNvSpPr/>
          <p:nvPr userDrawn="1"/>
        </p:nvSpPr>
        <p:spPr>
          <a:xfrm>
            <a:off x="7203337" y="1795244"/>
            <a:ext cx="2124000" cy="4303552"/>
          </a:xfrm>
          <a:prstGeom prst="rect">
            <a:avLst/>
          </a:prstGeom>
          <a:ln w="3175">
            <a:solidFill>
              <a:srgbClr val="0F117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CCB9E52-0C04-4100-9D3B-B71D3F75C844}"/>
              </a:ext>
            </a:extLst>
          </p:cNvPr>
          <p:cNvSpPr/>
          <p:nvPr userDrawn="1"/>
        </p:nvSpPr>
        <p:spPr>
          <a:xfrm>
            <a:off x="9372676" y="1795244"/>
            <a:ext cx="2124000" cy="4303552"/>
          </a:xfrm>
          <a:prstGeom prst="rect">
            <a:avLst/>
          </a:prstGeom>
          <a:ln w="3175">
            <a:solidFill>
              <a:srgbClr val="0F117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27C2116B-ED91-472A-93D4-C581BF6D13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0080" y="1879029"/>
            <a:ext cx="1881991" cy="1585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F1177"/>
            </a:solidFill>
          </a:ln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2" name="Symbol zastępczy obrazu 2">
            <a:extLst>
              <a:ext uri="{FF2B5EF4-FFF2-40B4-BE49-F238E27FC236}">
                <a16:creationId xmlns:a16="http://schemas.microsoft.com/office/drawing/2014/main" id="{31CA9FF8-96C5-467C-AB9E-EBB8A496A7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86733" y="1879134"/>
            <a:ext cx="1882800" cy="1586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F1177"/>
            </a:solidFill>
          </a:ln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6747A0E3-0799-4AD3-8E83-F1A4A7F6D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4195" y="1879134"/>
            <a:ext cx="1882800" cy="1586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F1177"/>
            </a:solidFill>
          </a:ln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883655A2-EF07-4601-AA4A-C357D31323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1657" y="1879134"/>
            <a:ext cx="1882800" cy="1586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F1177"/>
            </a:solidFill>
          </a:ln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19FF1D20-DF26-40E7-B67E-4CE8D590868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89120" y="1879134"/>
            <a:ext cx="1882800" cy="1586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F1177"/>
            </a:solidFill>
          </a:ln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E6CAA31-60F9-4AD0-8F63-A5A8F166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12784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C804E0-5080-4A6E-BFC2-FDC2E3D4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7021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132985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71D963-7F54-4878-BAF0-F137FA93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2871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66AFD0E4-B982-43B0-B9C2-CC0F5D45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1296433"/>
            <a:ext cx="3963775" cy="4611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BB1894A5-BDAB-48A4-B37C-6BF9541E038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78250" y="1296433"/>
            <a:ext cx="225000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0" name="Symbol zastępczy obrazu 2">
            <a:extLst>
              <a:ext uri="{FF2B5EF4-FFF2-40B4-BE49-F238E27FC236}">
                <a16:creationId xmlns:a16="http://schemas.microsoft.com/office/drawing/2014/main" id="{9B551A3B-56CC-4369-864B-E709FDE167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78250" y="3658120"/>
            <a:ext cx="461915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08E0D1E2-F4D1-48B2-BCDC-66DEDA4667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400" y="1296433"/>
            <a:ext cx="225000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2" name="Symbol zastępczy obrazu 2">
            <a:extLst>
              <a:ext uri="{FF2B5EF4-FFF2-40B4-BE49-F238E27FC236}">
                <a16:creationId xmlns:a16="http://schemas.microsoft.com/office/drawing/2014/main" id="{B7478355-8550-40BB-98FC-EB34A015F7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16550" y="1296433"/>
            <a:ext cx="1980126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8" name="Symbol zastępczy obrazu 2">
            <a:extLst>
              <a:ext uri="{FF2B5EF4-FFF2-40B4-BE49-F238E27FC236}">
                <a16:creationId xmlns:a16="http://schemas.microsoft.com/office/drawing/2014/main" id="{253FA4E3-4088-4B35-A854-FBBB0899F1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16550" y="3658120"/>
            <a:ext cx="1980126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251615-AF46-4A09-BC76-BC460C3C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8996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58A3E655-4FC7-4B49-A1D1-4969925481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250" y="2114025"/>
            <a:ext cx="2250000" cy="177007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73B43BAC-A558-4967-AD48-610F2AAA36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78250" y="3993160"/>
            <a:ext cx="4619150" cy="19149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1E5DE64C-9EE0-4A6D-AC17-CF1343E0D0F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7400" y="2114023"/>
            <a:ext cx="2250000" cy="17700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6" name="Symbol zastępczy obrazu 2">
            <a:extLst>
              <a:ext uri="{FF2B5EF4-FFF2-40B4-BE49-F238E27FC236}">
                <a16:creationId xmlns:a16="http://schemas.microsoft.com/office/drawing/2014/main" id="{8CC172DC-7783-44E0-A721-96B7E64836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16550" y="2114022"/>
            <a:ext cx="1980126" cy="17700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7" name="Symbol zastępczy obrazu 2">
            <a:extLst>
              <a:ext uri="{FF2B5EF4-FFF2-40B4-BE49-F238E27FC236}">
                <a16:creationId xmlns:a16="http://schemas.microsoft.com/office/drawing/2014/main" id="{E0004F77-F100-4618-97CB-F20C8097DB0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16550" y="3993160"/>
            <a:ext cx="1980126" cy="19149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84F128-9478-4C53-88A7-BF2A3B87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91425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C295E85-F075-42FA-8621-076621BAEC0A}"/>
              </a:ext>
            </a:extLst>
          </p:cNvPr>
          <p:cNvSpPr/>
          <p:nvPr userDrawn="1"/>
        </p:nvSpPr>
        <p:spPr>
          <a:xfrm>
            <a:off x="695323" y="2114027"/>
            <a:ext cx="2124000" cy="3794094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B478EEB-A09E-424D-A99C-B33FF66E4D05}"/>
              </a:ext>
            </a:extLst>
          </p:cNvPr>
          <p:cNvSpPr/>
          <p:nvPr userDrawn="1"/>
        </p:nvSpPr>
        <p:spPr>
          <a:xfrm>
            <a:off x="2864661" y="2114027"/>
            <a:ext cx="2124000" cy="3794094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92DB7A0-084A-4674-B161-9B0F232E9CF8}"/>
              </a:ext>
            </a:extLst>
          </p:cNvPr>
          <p:cNvSpPr/>
          <p:nvPr userDrawn="1"/>
        </p:nvSpPr>
        <p:spPr>
          <a:xfrm>
            <a:off x="5033999" y="2114027"/>
            <a:ext cx="2124000" cy="3794094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FC21B1B-62CE-403A-BA45-02FD6D40C002}"/>
              </a:ext>
            </a:extLst>
          </p:cNvPr>
          <p:cNvSpPr/>
          <p:nvPr userDrawn="1"/>
        </p:nvSpPr>
        <p:spPr>
          <a:xfrm>
            <a:off x="7203337" y="2114027"/>
            <a:ext cx="2124000" cy="3794094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078F32-EBCF-48DC-996E-B2DB20E253A7}"/>
              </a:ext>
            </a:extLst>
          </p:cNvPr>
          <p:cNvSpPr/>
          <p:nvPr userDrawn="1"/>
        </p:nvSpPr>
        <p:spPr>
          <a:xfrm>
            <a:off x="9372676" y="2114027"/>
            <a:ext cx="2124000" cy="3794094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C75598B0-82A0-478F-AFD6-3935B48F3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0080" y="2228614"/>
            <a:ext cx="1881991" cy="18819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DA405D7C-9520-4372-9693-D0C9B9F86E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86733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6" name="Symbol zastępczy obrazu 2">
            <a:extLst>
              <a:ext uri="{FF2B5EF4-FFF2-40B4-BE49-F238E27FC236}">
                <a16:creationId xmlns:a16="http://schemas.microsoft.com/office/drawing/2014/main" id="{8D9B9A55-2A57-4471-B220-D1C5BBDD0C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4195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7" name="Symbol zastępczy obrazu 2">
            <a:extLst>
              <a:ext uri="{FF2B5EF4-FFF2-40B4-BE49-F238E27FC236}">
                <a16:creationId xmlns:a16="http://schemas.microsoft.com/office/drawing/2014/main" id="{79F33BA5-CE11-4E1C-A156-EC2FFBDBFA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1657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8" name="Symbol zastępczy obrazu 2">
            <a:extLst>
              <a:ext uri="{FF2B5EF4-FFF2-40B4-BE49-F238E27FC236}">
                <a16:creationId xmlns:a16="http://schemas.microsoft.com/office/drawing/2014/main" id="{EA09C5EB-13EB-4ABB-A5CE-A03248515F8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89120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81D408-B7A5-44FB-9FFF-BE29662E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18907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C295E85-F075-42FA-8621-076621BAEC0A}"/>
              </a:ext>
            </a:extLst>
          </p:cNvPr>
          <p:cNvSpPr/>
          <p:nvPr userDrawn="1"/>
        </p:nvSpPr>
        <p:spPr>
          <a:xfrm>
            <a:off x="695323" y="2114027"/>
            <a:ext cx="2124000" cy="3794094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B478EEB-A09E-424D-A99C-B33FF66E4D05}"/>
              </a:ext>
            </a:extLst>
          </p:cNvPr>
          <p:cNvSpPr/>
          <p:nvPr userDrawn="1"/>
        </p:nvSpPr>
        <p:spPr>
          <a:xfrm>
            <a:off x="2864661" y="2114027"/>
            <a:ext cx="2124000" cy="3794094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92DB7A0-084A-4674-B161-9B0F232E9CF8}"/>
              </a:ext>
            </a:extLst>
          </p:cNvPr>
          <p:cNvSpPr/>
          <p:nvPr userDrawn="1"/>
        </p:nvSpPr>
        <p:spPr>
          <a:xfrm>
            <a:off x="5033999" y="2114027"/>
            <a:ext cx="2124000" cy="3794094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FC21B1B-62CE-403A-BA45-02FD6D40C002}"/>
              </a:ext>
            </a:extLst>
          </p:cNvPr>
          <p:cNvSpPr/>
          <p:nvPr userDrawn="1"/>
        </p:nvSpPr>
        <p:spPr>
          <a:xfrm>
            <a:off x="7203337" y="2114027"/>
            <a:ext cx="2124000" cy="3794094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078F32-EBCF-48DC-996E-B2DB20E253A7}"/>
              </a:ext>
            </a:extLst>
          </p:cNvPr>
          <p:cNvSpPr/>
          <p:nvPr userDrawn="1"/>
        </p:nvSpPr>
        <p:spPr>
          <a:xfrm>
            <a:off x="9372676" y="2114027"/>
            <a:ext cx="2124000" cy="3794094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C75598B0-82A0-478F-AFD6-3935B48F3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0080" y="2228614"/>
            <a:ext cx="1881991" cy="3006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DA405D7C-9520-4372-9693-D0C9B9F86E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86733" y="2228614"/>
            <a:ext cx="1882800" cy="3006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6" name="Symbol zastępczy obrazu 2">
            <a:extLst>
              <a:ext uri="{FF2B5EF4-FFF2-40B4-BE49-F238E27FC236}">
                <a16:creationId xmlns:a16="http://schemas.microsoft.com/office/drawing/2014/main" id="{8D9B9A55-2A57-4471-B220-D1C5BBDD0C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4195" y="2228614"/>
            <a:ext cx="1882800" cy="3006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7" name="Symbol zastępczy obrazu 2">
            <a:extLst>
              <a:ext uri="{FF2B5EF4-FFF2-40B4-BE49-F238E27FC236}">
                <a16:creationId xmlns:a16="http://schemas.microsoft.com/office/drawing/2014/main" id="{79F33BA5-CE11-4E1C-A156-EC2FFBDBFA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1657" y="2228614"/>
            <a:ext cx="1882800" cy="3006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8" name="Symbol zastępczy obrazu 2">
            <a:extLst>
              <a:ext uri="{FF2B5EF4-FFF2-40B4-BE49-F238E27FC236}">
                <a16:creationId xmlns:a16="http://schemas.microsoft.com/office/drawing/2014/main" id="{EA09C5EB-13EB-4ABB-A5CE-A03248515F8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89120" y="2228614"/>
            <a:ext cx="1882800" cy="3006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AF7DCF-48A0-497C-B8D0-23EBEE44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9810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95B2F-4391-47FD-AF55-573393E2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28654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6C295E85-F075-42FA-8621-076621BAEC0A}"/>
              </a:ext>
            </a:extLst>
          </p:cNvPr>
          <p:cNvSpPr/>
          <p:nvPr userDrawn="1"/>
        </p:nvSpPr>
        <p:spPr>
          <a:xfrm>
            <a:off x="695323" y="2114027"/>
            <a:ext cx="2124000" cy="3794094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B478EEB-A09E-424D-A99C-B33FF66E4D05}"/>
              </a:ext>
            </a:extLst>
          </p:cNvPr>
          <p:cNvSpPr/>
          <p:nvPr userDrawn="1"/>
        </p:nvSpPr>
        <p:spPr>
          <a:xfrm>
            <a:off x="2864661" y="2114027"/>
            <a:ext cx="2124000" cy="3794094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92DB7A0-084A-4674-B161-9B0F232E9CF8}"/>
              </a:ext>
            </a:extLst>
          </p:cNvPr>
          <p:cNvSpPr/>
          <p:nvPr userDrawn="1"/>
        </p:nvSpPr>
        <p:spPr>
          <a:xfrm>
            <a:off x="5033999" y="2114027"/>
            <a:ext cx="2124000" cy="3794094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FC21B1B-62CE-403A-BA45-02FD6D40C002}"/>
              </a:ext>
            </a:extLst>
          </p:cNvPr>
          <p:cNvSpPr/>
          <p:nvPr userDrawn="1"/>
        </p:nvSpPr>
        <p:spPr>
          <a:xfrm>
            <a:off x="7203337" y="2114027"/>
            <a:ext cx="2124000" cy="3794094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DA405D7C-9520-4372-9693-D0C9B9F86E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86733" y="2228614"/>
            <a:ext cx="1882800" cy="3006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6" name="Symbol zastępczy obrazu 2">
            <a:extLst>
              <a:ext uri="{FF2B5EF4-FFF2-40B4-BE49-F238E27FC236}">
                <a16:creationId xmlns:a16="http://schemas.microsoft.com/office/drawing/2014/main" id="{8D9B9A55-2A57-4471-B220-D1C5BBDD0C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4195" y="2228614"/>
            <a:ext cx="1882800" cy="3006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7" name="Symbol zastępczy obrazu 2">
            <a:extLst>
              <a:ext uri="{FF2B5EF4-FFF2-40B4-BE49-F238E27FC236}">
                <a16:creationId xmlns:a16="http://schemas.microsoft.com/office/drawing/2014/main" id="{79F33BA5-CE11-4E1C-A156-EC2FFBDBFA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1657" y="2228614"/>
            <a:ext cx="1882800" cy="3006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AF7DCF-48A0-497C-B8D0-23EBEE44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0586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A66C52D6-DE8A-444D-80A6-66473153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7673" y="2120778"/>
            <a:ext cx="3029002" cy="18891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3BAE930C-B03A-490F-88D1-49A13F0B96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2120778"/>
            <a:ext cx="37872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823D5C86-C621-4167-A54C-6910E012EC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499" y="2120778"/>
            <a:ext cx="37872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6306BE9D-65A9-4947-8347-6E21FA874F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67673" y="4121265"/>
            <a:ext cx="3029002" cy="17868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756320-A851-4E17-A2BF-88F63A59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83314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1AECDBBC-E8FB-41EF-BE95-3EE71611A2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7674" y="2114025"/>
            <a:ext cx="3029002" cy="191269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8188FC06-B08D-4476-A2D0-A751576A4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2120778"/>
            <a:ext cx="7643331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2" name="Symbol zastępczy obrazu 2">
            <a:extLst>
              <a:ext uri="{FF2B5EF4-FFF2-40B4-BE49-F238E27FC236}">
                <a16:creationId xmlns:a16="http://schemas.microsoft.com/office/drawing/2014/main" id="{5C713A81-1CFF-4863-88E1-C2453AB2CB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7674" y="4121265"/>
            <a:ext cx="3029002" cy="17868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77AB83-9097-4B53-BE08-4976F48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66674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2935DE1C-F271-4FD3-9F7A-05EE1D5D33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3" y="2095150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0" name="Symbol zastępczy obrazu 2">
            <a:extLst>
              <a:ext uri="{FF2B5EF4-FFF2-40B4-BE49-F238E27FC236}">
                <a16:creationId xmlns:a16="http://schemas.microsoft.com/office/drawing/2014/main" id="{71DA2A83-A87A-4B52-9DA8-B9F4A253AF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9774" y="2095150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8A9F749F-A1AB-422D-A6AC-F31F0271DF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4225" y="2084664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874BA682-22A6-44BF-8EEC-7017BB4C0B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68677" y="2095150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B9F18-A2E6-46E0-88C6-10F1DB0D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79471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CF8350E2-519C-4BD2-8235-29F4902CF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2114025"/>
            <a:ext cx="3787194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6E57C823-457A-4E2A-AE96-1939887665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09482" y="2114025"/>
            <a:ext cx="3787194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9520BB63-EC83-4BB1-9175-E727349F41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8778" y="2114025"/>
            <a:ext cx="3006056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52DB67-339E-4FBB-A9B3-CDBFF8EB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92412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CF8350E2-519C-4BD2-8235-29F4902CF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2114025"/>
            <a:ext cx="3787194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6E57C823-457A-4E2A-AE96-1939887665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09482" y="2114025"/>
            <a:ext cx="3787194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9520BB63-EC83-4BB1-9175-E727349F41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8778" y="2114025"/>
            <a:ext cx="3006056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32CB9B-2593-49F8-BB6C-9C995407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5461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66AFD0E4-B982-43B0-B9C2-CC0F5D45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2114026"/>
            <a:ext cx="3963775" cy="379409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0" name="Symbol zastępczy obrazu 2">
            <a:extLst>
              <a:ext uri="{FF2B5EF4-FFF2-40B4-BE49-F238E27FC236}">
                <a16:creationId xmlns:a16="http://schemas.microsoft.com/office/drawing/2014/main" id="{23B99DB9-E0C8-4396-9215-22EBA7C0AE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250" y="2114025"/>
            <a:ext cx="2250000" cy="177007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1" name="Symbol zastępczy obrazu 2">
            <a:extLst>
              <a:ext uri="{FF2B5EF4-FFF2-40B4-BE49-F238E27FC236}">
                <a16:creationId xmlns:a16="http://schemas.microsoft.com/office/drawing/2014/main" id="{8D7BB55D-D705-4A79-A1A7-2D51C9898E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78250" y="3993160"/>
            <a:ext cx="4619150" cy="19149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2" name="Symbol zastępczy obrazu 2">
            <a:extLst>
              <a:ext uri="{FF2B5EF4-FFF2-40B4-BE49-F238E27FC236}">
                <a16:creationId xmlns:a16="http://schemas.microsoft.com/office/drawing/2014/main" id="{259BAFB9-A52E-4FE7-AF04-F3863AEB86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7400" y="2114023"/>
            <a:ext cx="2250000" cy="17700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3" name="Symbol zastępczy obrazu 2">
            <a:extLst>
              <a:ext uri="{FF2B5EF4-FFF2-40B4-BE49-F238E27FC236}">
                <a16:creationId xmlns:a16="http://schemas.microsoft.com/office/drawing/2014/main" id="{EE19E15A-A4CD-46F9-B8AC-A70D55A2AA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16550" y="2114022"/>
            <a:ext cx="1980126" cy="17700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4" name="Symbol zastępczy obrazu 2">
            <a:extLst>
              <a:ext uri="{FF2B5EF4-FFF2-40B4-BE49-F238E27FC236}">
                <a16:creationId xmlns:a16="http://schemas.microsoft.com/office/drawing/2014/main" id="{8D0BFEE2-1B6C-4F1D-B13A-208D59A814C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16550" y="3993160"/>
            <a:ext cx="1980126" cy="19149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789C64-92F0-4176-AA7F-E93FB6FB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24128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>
            <a:extLst>
              <a:ext uri="{FF2B5EF4-FFF2-40B4-BE49-F238E27FC236}">
                <a16:creationId xmlns:a16="http://schemas.microsoft.com/office/drawing/2014/main" id="{F01AA711-0953-417C-A638-B50BA55A3A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46E3442-0FAA-4FCD-B0B9-87A6059C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55105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D498126-6202-D025-4942-C25505AFA4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B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5204E7B-0612-46A6-B493-72DAD7D9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0319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AE1943-6104-4B3C-997A-9C7A28F8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9203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66AFD0E4-B982-43B0-B9C2-CC0F5D45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1296433"/>
            <a:ext cx="3963775" cy="4611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BB1894A5-BDAB-48A4-B37C-6BF9541E038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78250" y="1296433"/>
            <a:ext cx="225000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0" name="Symbol zastępczy obrazu 2">
            <a:extLst>
              <a:ext uri="{FF2B5EF4-FFF2-40B4-BE49-F238E27FC236}">
                <a16:creationId xmlns:a16="http://schemas.microsoft.com/office/drawing/2014/main" id="{9B551A3B-56CC-4369-864B-E709FDE167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78250" y="3658120"/>
            <a:ext cx="461915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08E0D1E2-F4D1-48B2-BCDC-66DEDA4667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400" y="1296433"/>
            <a:ext cx="225000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2" name="Symbol zastępczy obrazu 2">
            <a:extLst>
              <a:ext uri="{FF2B5EF4-FFF2-40B4-BE49-F238E27FC236}">
                <a16:creationId xmlns:a16="http://schemas.microsoft.com/office/drawing/2014/main" id="{B7478355-8550-40BB-98FC-EB34A015F7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16550" y="1296433"/>
            <a:ext cx="1980126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8" name="Symbol zastępczy obrazu 2">
            <a:extLst>
              <a:ext uri="{FF2B5EF4-FFF2-40B4-BE49-F238E27FC236}">
                <a16:creationId xmlns:a16="http://schemas.microsoft.com/office/drawing/2014/main" id="{253FA4E3-4088-4B35-A854-FBBB0899F1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16550" y="3658120"/>
            <a:ext cx="1980126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40122C-88C0-4352-8A34-EC674FB6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45713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6C295E85-F075-42FA-8621-076621BAEC0A}"/>
              </a:ext>
            </a:extLst>
          </p:cNvPr>
          <p:cNvSpPr/>
          <p:nvPr userDrawn="1"/>
        </p:nvSpPr>
        <p:spPr>
          <a:xfrm>
            <a:off x="695323" y="2114027"/>
            <a:ext cx="2124000" cy="3794094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B478EEB-A09E-424D-A99C-B33FF66E4D05}"/>
              </a:ext>
            </a:extLst>
          </p:cNvPr>
          <p:cNvSpPr/>
          <p:nvPr userDrawn="1"/>
        </p:nvSpPr>
        <p:spPr>
          <a:xfrm>
            <a:off x="2864661" y="2114027"/>
            <a:ext cx="2124000" cy="379409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92DB7A0-084A-4674-B161-9B0F232E9CF8}"/>
              </a:ext>
            </a:extLst>
          </p:cNvPr>
          <p:cNvSpPr/>
          <p:nvPr userDrawn="1"/>
        </p:nvSpPr>
        <p:spPr>
          <a:xfrm>
            <a:off x="5033999" y="2114027"/>
            <a:ext cx="2124000" cy="379409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FC21B1B-62CE-403A-BA45-02FD6D40C002}"/>
              </a:ext>
            </a:extLst>
          </p:cNvPr>
          <p:cNvSpPr/>
          <p:nvPr userDrawn="1"/>
        </p:nvSpPr>
        <p:spPr>
          <a:xfrm>
            <a:off x="7203337" y="2114027"/>
            <a:ext cx="2124000" cy="379409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078F32-EBCF-48DC-996E-B2DB20E253A7}"/>
              </a:ext>
            </a:extLst>
          </p:cNvPr>
          <p:cNvSpPr/>
          <p:nvPr userDrawn="1"/>
        </p:nvSpPr>
        <p:spPr>
          <a:xfrm>
            <a:off x="9372676" y="2114027"/>
            <a:ext cx="2124000" cy="379409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DA405D7C-9520-4372-9693-D0C9B9F86E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86733" y="2228614"/>
            <a:ext cx="1882800" cy="3006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6" name="Symbol zastępczy obrazu 2">
            <a:extLst>
              <a:ext uri="{FF2B5EF4-FFF2-40B4-BE49-F238E27FC236}">
                <a16:creationId xmlns:a16="http://schemas.microsoft.com/office/drawing/2014/main" id="{8D9B9A55-2A57-4471-B220-D1C5BBDD0C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4195" y="2228614"/>
            <a:ext cx="1882800" cy="3006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7" name="Symbol zastępczy obrazu 2">
            <a:extLst>
              <a:ext uri="{FF2B5EF4-FFF2-40B4-BE49-F238E27FC236}">
                <a16:creationId xmlns:a16="http://schemas.microsoft.com/office/drawing/2014/main" id="{79F33BA5-CE11-4E1C-A156-EC2FFBDBFA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1657" y="2228614"/>
            <a:ext cx="1882800" cy="3006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8" name="Symbol zastępczy obrazu 2">
            <a:extLst>
              <a:ext uri="{FF2B5EF4-FFF2-40B4-BE49-F238E27FC236}">
                <a16:creationId xmlns:a16="http://schemas.microsoft.com/office/drawing/2014/main" id="{EA09C5EB-13EB-4ABB-A5CE-A03248515F8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89120" y="2228614"/>
            <a:ext cx="1882800" cy="3006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AF7DCF-48A0-497C-B8D0-23EBEE44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1747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132985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EE5F43-4493-4069-97CF-E59B8F2F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59824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132985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51ED41-0C9E-444D-AE22-B0A5FB1E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94116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A2932-7F28-4298-B3AC-D0A18FA1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71564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66AFD0E4-B982-43B0-B9C2-CC0F5D45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1296433"/>
            <a:ext cx="3963775" cy="4611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BB1894A5-BDAB-48A4-B37C-6BF9541E038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78250" y="1296433"/>
            <a:ext cx="225000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0" name="Symbol zastępczy obrazu 2">
            <a:extLst>
              <a:ext uri="{FF2B5EF4-FFF2-40B4-BE49-F238E27FC236}">
                <a16:creationId xmlns:a16="http://schemas.microsoft.com/office/drawing/2014/main" id="{9B551A3B-56CC-4369-864B-E709FDE167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78250" y="3658120"/>
            <a:ext cx="461915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08E0D1E2-F4D1-48B2-BCDC-66DEDA4667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400" y="1296433"/>
            <a:ext cx="225000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2" name="Symbol zastępczy obrazu 2">
            <a:extLst>
              <a:ext uri="{FF2B5EF4-FFF2-40B4-BE49-F238E27FC236}">
                <a16:creationId xmlns:a16="http://schemas.microsoft.com/office/drawing/2014/main" id="{B7478355-8550-40BB-98FC-EB34A015F7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16550" y="1296433"/>
            <a:ext cx="1980126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8" name="Symbol zastępczy obrazu 2">
            <a:extLst>
              <a:ext uri="{FF2B5EF4-FFF2-40B4-BE49-F238E27FC236}">
                <a16:creationId xmlns:a16="http://schemas.microsoft.com/office/drawing/2014/main" id="{253FA4E3-4088-4B35-A854-FBBB0899F1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16550" y="3658120"/>
            <a:ext cx="1980126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8CDC48-1463-46B0-BB02-2D856AA9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96617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58A3E655-4FC7-4B49-A1D1-4969925481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250" y="2114025"/>
            <a:ext cx="2250000" cy="177007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73B43BAC-A558-4967-AD48-610F2AAA36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78250" y="3993160"/>
            <a:ext cx="4619150" cy="19149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1E5DE64C-9EE0-4A6D-AC17-CF1343E0D0F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7400" y="2114023"/>
            <a:ext cx="2250000" cy="17700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6" name="Symbol zastępczy obrazu 2">
            <a:extLst>
              <a:ext uri="{FF2B5EF4-FFF2-40B4-BE49-F238E27FC236}">
                <a16:creationId xmlns:a16="http://schemas.microsoft.com/office/drawing/2014/main" id="{8CC172DC-7783-44E0-A721-96B7E64836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16550" y="2114022"/>
            <a:ext cx="1980126" cy="17700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7" name="Symbol zastępczy obrazu 2">
            <a:extLst>
              <a:ext uri="{FF2B5EF4-FFF2-40B4-BE49-F238E27FC236}">
                <a16:creationId xmlns:a16="http://schemas.microsoft.com/office/drawing/2014/main" id="{E0004F77-F100-4618-97CB-F20C8097DB0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16550" y="3993160"/>
            <a:ext cx="1980126" cy="19149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2AA11F-DEBA-4790-92DA-AB8382D1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96202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785" y="620713"/>
            <a:ext cx="1087589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C295E85-F075-42FA-8621-076621BAEC0A}"/>
              </a:ext>
            </a:extLst>
          </p:cNvPr>
          <p:cNvSpPr/>
          <p:nvPr userDrawn="1"/>
        </p:nvSpPr>
        <p:spPr>
          <a:xfrm>
            <a:off x="620785" y="2114028"/>
            <a:ext cx="2198538" cy="3078758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B478EEB-A09E-424D-A99C-B33FF66E4D05}"/>
              </a:ext>
            </a:extLst>
          </p:cNvPr>
          <p:cNvSpPr/>
          <p:nvPr userDrawn="1"/>
        </p:nvSpPr>
        <p:spPr>
          <a:xfrm>
            <a:off x="2864661" y="2114027"/>
            <a:ext cx="2124000" cy="3078759"/>
          </a:xfrm>
          <a:prstGeom prst="rect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92DB7A0-084A-4674-B161-9B0F232E9CF8}"/>
              </a:ext>
            </a:extLst>
          </p:cNvPr>
          <p:cNvSpPr/>
          <p:nvPr userDrawn="1"/>
        </p:nvSpPr>
        <p:spPr>
          <a:xfrm>
            <a:off x="5033999" y="2114027"/>
            <a:ext cx="2124000" cy="3078759"/>
          </a:xfrm>
          <a:prstGeom prst="rect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FC21B1B-62CE-403A-BA45-02FD6D40C002}"/>
              </a:ext>
            </a:extLst>
          </p:cNvPr>
          <p:cNvSpPr/>
          <p:nvPr userDrawn="1"/>
        </p:nvSpPr>
        <p:spPr>
          <a:xfrm>
            <a:off x="7203337" y="2114027"/>
            <a:ext cx="2124000" cy="3078759"/>
          </a:xfrm>
          <a:prstGeom prst="rect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078F32-EBCF-48DC-996E-B2DB20E253A7}"/>
              </a:ext>
            </a:extLst>
          </p:cNvPr>
          <p:cNvSpPr/>
          <p:nvPr userDrawn="1"/>
        </p:nvSpPr>
        <p:spPr>
          <a:xfrm>
            <a:off x="9372676" y="2114027"/>
            <a:ext cx="2124000" cy="3078759"/>
          </a:xfrm>
          <a:prstGeom prst="rect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C75598B0-82A0-478F-AFD6-3935B48F3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9058" y="2228614"/>
            <a:ext cx="1881991" cy="18819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DA405D7C-9520-4372-9693-D0C9B9F86E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86733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6" name="Symbol zastępczy obrazu 2">
            <a:extLst>
              <a:ext uri="{FF2B5EF4-FFF2-40B4-BE49-F238E27FC236}">
                <a16:creationId xmlns:a16="http://schemas.microsoft.com/office/drawing/2014/main" id="{8D9B9A55-2A57-4471-B220-D1C5BBDD0C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4195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7" name="Symbol zastępczy obrazu 2">
            <a:extLst>
              <a:ext uri="{FF2B5EF4-FFF2-40B4-BE49-F238E27FC236}">
                <a16:creationId xmlns:a16="http://schemas.microsoft.com/office/drawing/2014/main" id="{79F33BA5-CE11-4E1C-A156-EC2FFBDBFA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1657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8" name="Symbol zastępczy obrazu 2">
            <a:extLst>
              <a:ext uri="{FF2B5EF4-FFF2-40B4-BE49-F238E27FC236}">
                <a16:creationId xmlns:a16="http://schemas.microsoft.com/office/drawing/2014/main" id="{EA09C5EB-13EB-4ABB-A5CE-A03248515F8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89120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07F0D5-4490-4BD6-8984-889644B2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71361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C295E85-F075-42FA-8621-076621BAEC0A}"/>
              </a:ext>
            </a:extLst>
          </p:cNvPr>
          <p:cNvSpPr/>
          <p:nvPr userDrawn="1"/>
        </p:nvSpPr>
        <p:spPr>
          <a:xfrm>
            <a:off x="695323" y="2114027"/>
            <a:ext cx="2124000" cy="379409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B478EEB-A09E-424D-A99C-B33FF66E4D05}"/>
              </a:ext>
            </a:extLst>
          </p:cNvPr>
          <p:cNvSpPr/>
          <p:nvPr userDrawn="1"/>
        </p:nvSpPr>
        <p:spPr>
          <a:xfrm>
            <a:off x="2864661" y="2114027"/>
            <a:ext cx="2124000" cy="3794094"/>
          </a:xfrm>
          <a:prstGeom prst="rect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92DB7A0-084A-4674-B161-9B0F232E9CF8}"/>
              </a:ext>
            </a:extLst>
          </p:cNvPr>
          <p:cNvSpPr/>
          <p:nvPr userDrawn="1"/>
        </p:nvSpPr>
        <p:spPr>
          <a:xfrm>
            <a:off x="5033999" y="2114027"/>
            <a:ext cx="2124000" cy="3794094"/>
          </a:xfrm>
          <a:prstGeom prst="rect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FC21B1B-62CE-403A-BA45-02FD6D40C002}"/>
              </a:ext>
            </a:extLst>
          </p:cNvPr>
          <p:cNvSpPr/>
          <p:nvPr userDrawn="1"/>
        </p:nvSpPr>
        <p:spPr>
          <a:xfrm>
            <a:off x="7203337" y="2114027"/>
            <a:ext cx="2124000" cy="3794094"/>
          </a:xfrm>
          <a:prstGeom prst="rect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078F32-EBCF-48DC-996E-B2DB20E253A7}"/>
              </a:ext>
            </a:extLst>
          </p:cNvPr>
          <p:cNvSpPr/>
          <p:nvPr userDrawn="1"/>
        </p:nvSpPr>
        <p:spPr>
          <a:xfrm>
            <a:off x="9372676" y="2114027"/>
            <a:ext cx="2124000" cy="3794094"/>
          </a:xfrm>
          <a:prstGeom prst="rect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C75598B0-82A0-478F-AFD6-3935B48F3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0080" y="2228614"/>
            <a:ext cx="1881991" cy="18819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DA405D7C-9520-4372-9693-D0C9B9F86E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86733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6" name="Symbol zastępczy obrazu 2">
            <a:extLst>
              <a:ext uri="{FF2B5EF4-FFF2-40B4-BE49-F238E27FC236}">
                <a16:creationId xmlns:a16="http://schemas.microsoft.com/office/drawing/2014/main" id="{8D9B9A55-2A57-4471-B220-D1C5BBDD0C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4195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7" name="Symbol zastępczy obrazu 2">
            <a:extLst>
              <a:ext uri="{FF2B5EF4-FFF2-40B4-BE49-F238E27FC236}">
                <a16:creationId xmlns:a16="http://schemas.microsoft.com/office/drawing/2014/main" id="{79F33BA5-CE11-4E1C-A156-EC2FFBDBFA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1657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8" name="Symbol zastępczy obrazu 2">
            <a:extLst>
              <a:ext uri="{FF2B5EF4-FFF2-40B4-BE49-F238E27FC236}">
                <a16:creationId xmlns:a16="http://schemas.microsoft.com/office/drawing/2014/main" id="{EA09C5EB-13EB-4ABB-A5CE-A03248515F8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89120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07F0D5-4490-4BD6-8984-889644B2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36659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57849225-8B35-4455-9A30-2FC9DF9D30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7673" y="2120778"/>
            <a:ext cx="3029002" cy="18891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D900E861-4805-4E4E-ADD8-CB75B0CB9F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2120778"/>
            <a:ext cx="37872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812733AF-E739-4DB2-BF7E-B21BF6DBEE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499" y="2120778"/>
            <a:ext cx="37872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BEB0F67F-8065-47FE-97E7-7E0B1BFEB3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67673" y="4121265"/>
            <a:ext cx="3029002" cy="17868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72C88C-3352-4E52-95B8-482C7278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528477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17333F07-A209-4966-854D-DE0A54CF30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7674" y="2114025"/>
            <a:ext cx="3029002" cy="191269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234B6859-E962-445E-B2D3-02593F3E8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2120778"/>
            <a:ext cx="7643331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2" name="Symbol zastępczy obrazu 2">
            <a:extLst>
              <a:ext uri="{FF2B5EF4-FFF2-40B4-BE49-F238E27FC236}">
                <a16:creationId xmlns:a16="http://schemas.microsoft.com/office/drawing/2014/main" id="{10B8E8B3-B3D9-4B58-B562-20774B0418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7674" y="4121265"/>
            <a:ext cx="3029002" cy="17868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F5DBC5-A16C-4306-845C-9C5C6AB3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3137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58A3E655-4FC7-4B49-A1D1-4969925481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250" y="2114025"/>
            <a:ext cx="2250000" cy="177007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73B43BAC-A558-4967-AD48-610F2AAA36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78250" y="3993160"/>
            <a:ext cx="4619150" cy="19149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1E5DE64C-9EE0-4A6D-AC17-CF1343E0D0F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7400" y="2114023"/>
            <a:ext cx="2250000" cy="17700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6" name="Symbol zastępczy obrazu 2">
            <a:extLst>
              <a:ext uri="{FF2B5EF4-FFF2-40B4-BE49-F238E27FC236}">
                <a16:creationId xmlns:a16="http://schemas.microsoft.com/office/drawing/2014/main" id="{8CC172DC-7783-44E0-A721-96B7E64836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16550" y="2114022"/>
            <a:ext cx="1980126" cy="17700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7" name="Symbol zastępczy obrazu 2">
            <a:extLst>
              <a:ext uri="{FF2B5EF4-FFF2-40B4-BE49-F238E27FC236}">
                <a16:creationId xmlns:a16="http://schemas.microsoft.com/office/drawing/2014/main" id="{E0004F77-F100-4618-97CB-F20C8097DB0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16550" y="3993160"/>
            <a:ext cx="1980126" cy="19149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18DE75-8BF3-415D-BF18-E29B1400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53866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0C6F8CB5-17EE-48A6-977C-0B9D79160FBA}"/>
              </a:ext>
            </a:extLst>
          </p:cNvPr>
          <p:cNvSpPr/>
          <p:nvPr userDrawn="1"/>
        </p:nvSpPr>
        <p:spPr>
          <a:xfrm>
            <a:off x="8868677" y="2077912"/>
            <a:ext cx="2627999" cy="3794094"/>
          </a:xfrm>
          <a:prstGeom prst="rect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63F9BE3-D22F-4B93-8F05-A0AAD58EC7CE}"/>
              </a:ext>
            </a:extLst>
          </p:cNvPr>
          <p:cNvSpPr/>
          <p:nvPr userDrawn="1"/>
        </p:nvSpPr>
        <p:spPr>
          <a:xfrm>
            <a:off x="6144221" y="2077912"/>
            <a:ext cx="2627999" cy="3794094"/>
          </a:xfrm>
          <a:prstGeom prst="rect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1DF212D-20DF-4DA1-AD85-8F50B0DCE9A4}"/>
              </a:ext>
            </a:extLst>
          </p:cNvPr>
          <p:cNvSpPr/>
          <p:nvPr userDrawn="1"/>
        </p:nvSpPr>
        <p:spPr>
          <a:xfrm>
            <a:off x="3419772" y="2077912"/>
            <a:ext cx="2627999" cy="3794094"/>
          </a:xfrm>
          <a:prstGeom prst="rect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0" name="Symbol zastępczy obrazu 2">
            <a:extLst>
              <a:ext uri="{FF2B5EF4-FFF2-40B4-BE49-F238E27FC236}">
                <a16:creationId xmlns:a16="http://schemas.microsoft.com/office/drawing/2014/main" id="{8901F9A3-8017-428B-9B1B-3468BAE8D3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9774" y="2095150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2CFFD6BC-FAEB-40B6-9EDF-52E3D0A6864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4225" y="2084664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4C71A325-411A-41F0-BE98-82EEF83B79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68677" y="2095150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042B66-C781-47B9-9927-FBE43D0A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ECB783E-A655-4A26-9B39-2EE79B50AD1C}"/>
              </a:ext>
            </a:extLst>
          </p:cNvPr>
          <p:cNvSpPr/>
          <p:nvPr userDrawn="1"/>
        </p:nvSpPr>
        <p:spPr>
          <a:xfrm>
            <a:off x="695322" y="2095150"/>
            <a:ext cx="2628000" cy="379409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2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49D0BA30-1685-4B53-B61F-CF71D228D8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3" y="2095150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0" name="Symbol zastępczy obrazu 2">
            <a:extLst>
              <a:ext uri="{FF2B5EF4-FFF2-40B4-BE49-F238E27FC236}">
                <a16:creationId xmlns:a16="http://schemas.microsoft.com/office/drawing/2014/main" id="{8901F9A3-8017-428B-9B1B-3468BAE8D3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9774" y="2095150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2CFFD6BC-FAEB-40B6-9EDF-52E3D0A6864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4225" y="2084664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4C71A325-411A-41F0-BE98-82EEF83B79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68677" y="2095150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8562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212AC4E4-A787-4027-B356-BF37AF751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2114025"/>
            <a:ext cx="3787194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1378F407-4BBB-4519-9562-BC42396285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09482" y="2114025"/>
            <a:ext cx="3787194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0" name="Symbol zastępczy obrazu 2">
            <a:extLst>
              <a:ext uri="{FF2B5EF4-FFF2-40B4-BE49-F238E27FC236}">
                <a16:creationId xmlns:a16="http://schemas.microsoft.com/office/drawing/2014/main" id="{0E03ECEB-CCF9-4ED9-8FA1-2A44DFC93C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8778" y="2114025"/>
            <a:ext cx="3006056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E62E48-FE39-429C-83C3-C9334162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92402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66AFD0E4-B982-43B0-B9C2-CC0F5D45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2114026"/>
            <a:ext cx="3963775" cy="379409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0" name="Symbol zastępczy obrazu 2">
            <a:extLst>
              <a:ext uri="{FF2B5EF4-FFF2-40B4-BE49-F238E27FC236}">
                <a16:creationId xmlns:a16="http://schemas.microsoft.com/office/drawing/2014/main" id="{23B99DB9-E0C8-4396-9215-22EBA7C0AE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250" y="2114025"/>
            <a:ext cx="2250000" cy="177007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1" name="Symbol zastępczy obrazu 2">
            <a:extLst>
              <a:ext uri="{FF2B5EF4-FFF2-40B4-BE49-F238E27FC236}">
                <a16:creationId xmlns:a16="http://schemas.microsoft.com/office/drawing/2014/main" id="{8D7BB55D-D705-4A79-A1A7-2D51C9898E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78250" y="3993160"/>
            <a:ext cx="4619150" cy="19149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2" name="Symbol zastępczy obrazu 2">
            <a:extLst>
              <a:ext uri="{FF2B5EF4-FFF2-40B4-BE49-F238E27FC236}">
                <a16:creationId xmlns:a16="http://schemas.microsoft.com/office/drawing/2014/main" id="{259BAFB9-A52E-4FE7-AF04-F3863AEB86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7400" y="2114023"/>
            <a:ext cx="2250000" cy="17700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3" name="Symbol zastępczy obrazu 2">
            <a:extLst>
              <a:ext uri="{FF2B5EF4-FFF2-40B4-BE49-F238E27FC236}">
                <a16:creationId xmlns:a16="http://schemas.microsoft.com/office/drawing/2014/main" id="{EE19E15A-A4CD-46F9-B8AC-A70D55A2AA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16550" y="2114022"/>
            <a:ext cx="1980126" cy="17700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4" name="Symbol zastępczy obrazu 2">
            <a:extLst>
              <a:ext uri="{FF2B5EF4-FFF2-40B4-BE49-F238E27FC236}">
                <a16:creationId xmlns:a16="http://schemas.microsoft.com/office/drawing/2014/main" id="{8D0BFEE2-1B6C-4F1D-B13A-208D59A814C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16550" y="3993160"/>
            <a:ext cx="1980126" cy="19149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1F705A-3235-409E-A09E-3C0843C9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8692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>
            <a:extLst>
              <a:ext uri="{FF2B5EF4-FFF2-40B4-BE49-F238E27FC236}">
                <a16:creationId xmlns:a16="http://schemas.microsoft.com/office/drawing/2014/main" id="{CA29A69E-3CB2-440A-ACEF-A8F9D5546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30A2F55-6D87-4187-9558-32A6E77E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9029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D498126-6202-D025-4942-C25505AFA4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90254DF-6097-49A6-9918-B0D94C63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35708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6D8AAB47-2475-46EC-932C-98C771D94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01E7674-5A69-4EB5-8F16-DA5E5308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335659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6D8AAB47-2475-46EC-932C-98C771D94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D27C32D-4FCD-4547-B7BB-E1B6A79F5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14" y="0"/>
            <a:ext cx="2857850" cy="196477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01E7674-5A69-4EB5-8F16-DA5E5308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23365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99728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>
            <a:extLst>
              <a:ext uri="{FF2B5EF4-FFF2-40B4-BE49-F238E27FC236}">
                <a16:creationId xmlns:a16="http://schemas.microsoft.com/office/drawing/2014/main" id="{CA29A69E-3CB2-440A-ACEF-A8F9D5546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AEB90FBE-7D3C-4FE3-835B-3895A4681D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1053" y="5286421"/>
            <a:ext cx="1702579" cy="132556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500246D-6B94-4065-B06D-195435B514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8317" y="5500246"/>
            <a:ext cx="3667637" cy="10193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8B0C84C-7673-4F50-BE79-FFCDB37589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53178" y="496564"/>
            <a:ext cx="6308974" cy="14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578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3">
            <a:extLst>
              <a:ext uri="{FF2B5EF4-FFF2-40B4-BE49-F238E27FC236}">
                <a16:creationId xmlns:a16="http://schemas.microsoft.com/office/drawing/2014/main" id="{5C2B3E09-0AFE-4AE9-9C25-C9666F5C16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5450" y="431800"/>
            <a:ext cx="11341100" cy="5988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6244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C295E85-F075-42FA-8621-076621BAEC0A}"/>
              </a:ext>
            </a:extLst>
          </p:cNvPr>
          <p:cNvSpPr/>
          <p:nvPr userDrawn="1"/>
        </p:nvSpPr>
        <p:spPr>
          <a:xfrm>
            <a:off x="695323" y="2114027"/>
            <a:ext cx="2124000" cy="3794094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B478EEB-A09E-424D-A99C-B33FF66E4D05}"/>
              </a:ext>
            </a:extLst>
          </p:cNvPr>
          <p:cNvSpPr/>
          <p:nvPr userDrawn="1"/>
        </p:nvSpPr>
        <p:spPr>
          <a:xfrm>
            <a:off x="2864661" y="2114027"/>
            <a:ext cx="2124000" cy="3794094"/>
          </a:xfrm>
          <a:prstGeom prst="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92DB7A0-084A-4674-B161-9B0F232E9CF8}"/>
              </a:ext>
            </a:extLst>
          </p:cNvPr>
          <p:cNvSpPr/>
          <p:nvPr userDrawn="1"/>
        </p:nvSpPr>
        <p:spPr>
          <a:xfrm>
            <a:off x="5033999" y="2114027"/>
            <a:ext cx="2124000" cy="3794094"/>
          </a:xfrm>
          <a:prstGeom prst="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FC21B1B-62CE-403A-BA45-02FD6D40C002}"/>
              </a:ext>
            </a:extLst>
          </p:cNvPr>
          <p:cNvSpPr/>
          <p:nvPr userDrawn="1"/>
        </p:nvSpPr>
        <p:spPr>
          <a:xfrm>
            <a:off x="7203337" y="2114027"/>
            <a:ext cx="2124000" cy="3794094"/>
          </a:xfrm>
          <a:prstGeom prst="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078F32-EBCF-48DC-996E-B2DB20E253A7}"/>
              </a:ext>
            </a:extLst>
          </p:cNvPr>
          <p:cNvSpPr/>
          <p:nvPr userDrawn="1"/>
        </p:nvSpPr>
        <p:spPr>
          <a:xfrm>
            <a:off x="9372676" y="2114027"/>
            <a:ext cx="2124000" cy="3794094"/>
          </a:xfrm>
          <a:prstGeom prst="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C75598B0-82A0-478F-AFD6-3935B48F3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0080" y="2228614"/>
            <a:ext cx="1881991" cy="18819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DA405D7C-9520-4372-9693-D0C9B9F86E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86733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6" name="Symbol zastępczy obrazu 2">
            <a:extLst>
              <a:ext uri="{FF2B5EF4-FFF2-40B4-BE49-F238E27FC236}">
                <a16:creationId xmlns:a16="http://schemas.microsoft.com/office/drawing/2014/main" id="{8D9B9A55-2A57-4471-B220-D1C5BBDD0C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4195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7" name="Symbol zastępczy obrazu 2">
            <a:extLst>
              <a:ext uri="{FF2B5EF4-FFF2-40B4-BE49-F238E27FC236}">
                <a16:creationId xmlns:a16="http://schemas.microsoft.com/office/drawing/2014/main" id="{79F33BA5-CE11-4E1C-A156-EC2FFBDBFA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1657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8" name="Symbol zastępczy obrazu 2">
            <a:extLst>
              <a:ext uri="{FF2B5EF4-FFF2-40B4-BE49-F238E27FC236}">
                <a16:creationId xmlns:a16="http://schemas.microsoft.com/office/drawing/2014/main" id="{EA09C5EB-13EB-4ABB-A5CE-A03248515F8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89120" y="2228614"/>
            <a:ext cx="1882800" cy="188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5FF734-1DD7-4B18-937A-513648E2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00673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5112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A4EA97-0902-4697-A36A-1DFEEDFD74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79413"/>
            <a:ext cx="10801350" cy="4826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pl-PL" sz="2600" kern="1200" smtClean="0">
                <a:solidFill>
                  <a:srgbClr val="0F0F7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3008428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3206751"/>
            <a:ext cx="10132985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8BE5C5-D0CA-4C4F-99A7-2334DCEF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985108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4F7B050A-A240-97EA-F1E8-A94164F5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4" y="1062356"/>
            <a:ext cx="7443789" cy="3143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Tu wpisz podtytuł</a:t>
            </a:r>
            <a:endParaRPr lang="en-US" dirty="0"/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687A0535-7EAC-F584-28D5-D796022B51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144" y="431805"/>
            <a:ext cx="3245531" cy="598804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818285CE-7B38-E0EA-5722-0CDFBCF4C0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446088"/>
            <a:ext cx="10132985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3F13AA-729E-4547-B2C5-7E3202D8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409384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2">
            <a:extLst>
              <a:ext uri="{FF2B5EF4-FFF2-40B4-BE49-F238E27FC236}">
                <a16:creationId xmlns:a16="http://schemas.microsoft.com/office/drawing/2014/main" id="{1985C213-1306-9E7C-8AB6-BFA67903D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431800"/>
            <a:ext cx="5035550" cy="598804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B27A4E1-9601-446A-8877-F354698D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50169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2">
            <a:extLst>
              <a:ext uri="{FF2B5EF4-FFF2-40B4-BE49-F238E27FC236}">
                <a16:creationId xmlns:a16="http://schemas.microsoft.com/office/drawing/2014/main" id="{76E021D9-EC66-4C4C-9B9E-BC92623A0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1808162"/>
            <a:ext cx="3963775" cy="4611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77E7E3F8-5539-461A-AD39-A69C689300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250" y="1808162"/>
            <a:ext cx="225000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7" name="Symbol zastępczy obrazu 2">
            <a:extLst>
              <a:ext uri="{FF2B5EF4-FFF2-40B4-BE49-F238E27FC236}">
                <a16:creationId xmlns:a16="http://schemas.microsoft.com/office/drawing/2014/main" id="{FF5A30D7-4A14-4356-A61D-C4B54138E7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78250" y="4169849"/>
            <a:ext cx="461915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65D23BAE-0B02-4723-B650-2997ADA3F6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400" y="1808162"/>
            <a:ext cx="225000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FE129EDA-8984-4A76-9F0D-FF0F739055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16550" y="1808162"/>
            <a:ext cx="1980126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083F9F2B-75F1-4FC3-8876-7D7878E00B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16550" y="4169849"/>
            <a:ext cx="1980126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0" name="Symbol zastępczy tekstu 3">
            <a:extLst>
              <a:ext uri="{FF2B5EF4-FFF2-40B4-BE49-F238E27FC236}">
                <a16:creationId xmlns:a16="http://schemas.microsoft.com/office/drawing/2014/main" id="{1E9FEEFB-2A6C-6556-436E-5D0178B28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446088"/>
            <a:ext cx="10132985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91D894-7C29-48A7-AAFB-3CEDDA40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531705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7033F638-ED44-41EA-B9DC-CC9C471F9FB4}"/>
              </a:ext>
            </a:extLst>
          </p:cNvPr>
          <p:cNvSpPr/>
          <p:nvPr userDrawn="1"/>
        </p:nvSpPr>
        <p:spPr>
          <a:xfrm>
            <a:off x="695325" y="2039860"/>
            <a:ext cx="1873250" cy="3046489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72FCF1A-CB68-48E3-B19A-C081BB23A556}"/>
              </a:ext>
            </a:extLst>
          </p:cNvPr>
          <p:cNvSpPr/>
          <p:nvPr userDrawn="1"/>
        </p:nvSpPr>
        <p:spPr>
          <a:xfrm>
            <a:off x="2927350" y="2039860"/>
            <a:ext cx="1873250" cy="3046489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CA69D81-7CB9-4E4C-BB50-8801E06AE5C9}"/>
              </a:ext>
            </a:extLst>
          </p:cNvPr>
          <p:cNvSpPr/>
          <p:nvPr userDrawn="1"/>
        </p:nvSpPr>
        <p:spPr>
          <a:xfrm>
            <a:off x="5159375" y="2039860"/>
            <a:ext cx="1873250" cy="3046489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A316D13-7BC5-4017-AB22-21B8DFC061A0}"/>
              </a:ext>
            </a:extLst>
          </p:cNvPr>
          <p:cNvSpPr/>
          <p:nvPr userDrawn="1"/>
        </p:nvSpPr>
        <p:spPr>
          <a:xfrm>
            <a:off x="7391400" y="2039860"/>
            <a:ext cx="1873250" cy="3046489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1FF37F8-5DF4-43BB-A2AE-525FCA25287F}"/>
              </a:ext>
            </a:extLst>
          </p:cNvPr>
          <p:cNvSpPr/>
          <p:nvPr userDrawn="1"/>
        </p:nvSpPr>
        <p:spPr>
          <a:xfrm>
            <a:off x="9623425" y="2039860"/>
            <a:ext cx="1873250" cy="3046489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A53D292B-E4C8-4451-A9EF-79E2B53445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0772" y="2245744"/>
            <a:ext cx="1602355" cy="1602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7" name="Symbol zastępczy obrazu 2">
            <a:extLst>
              <a:ext uri="{FF2B5EF4-FFF2-40B4-BE49-F238E27FC236}">
                <a16:creationId xmlns:a16="http://schemas.microsoft.com/office/drawing/2014/main" id="{6A2DF2E6-850F-4269-84BB-157F1E1E91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62394" y="2245744"/>
            <a:ext cx="1602355" cy="1602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8" name="Symbol zastępczy obrazu 2">
            <a:extLst>
              <a:ext uri="{FF2B5EF4-FFF2-40B4-BE49-F238E27FC236}">
                <a16:creationId xmlns:a16="http://schemas.microsoft.com/office/drawing/2014/main" id="{B78175D7-BC99-460A-BC65-C32C92B276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4016" y="2245744"/>
            <a:ext cx="1602355" cy="1602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9" name="Symbol zastępczy obrazu 2">
            <a:extLst>
              <a:ext uri="{FF2B5EF4-FFF2-40B4-BE49-F238E27FC236}">
                <a16:creationId xmlns:a16="http://schemas.microsoft.com/office/drawing/2014/main" id="{E5BE2E91-3C36-4FEE-8B0F-6386EA3D9F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25637" y="2245744"/>
            <a:ext cx="1602355" cy="1602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20" name="Symbol zastępczy obrazu 2">
            <a:extLst>
              <a:ext uri="{FF2B5EF4-FFF2-40B4-BE49-F238E27FC236}">
                <a16:creationId xmlns:a16="http://schemas.microsoft.com/office/drawing/2014/main" id="{0A80B482-0C66-49AA-B9E2-EF30B759FBB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57258" y="2245744"/>
            <a:ext cx="1602355" cy="1602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0013D04F-9B33-EA35-F320-C563EA0E2E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446088"/>
            <a:ext cx="10132985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5A2D09-E164-4C7F-A072-38C724B7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78702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3">
            <a:extLst>
              <a:ext uri="{FF2B5EF4-FFF2-40B4-BE49-F238E27FC236}">
                <a16:creationId xmlns:a16="http://schemas.microsoft.com/office/drawing/2014/main" id="{5C2B3E09-0AFE-4AE9-9C25-C9666F5C16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5450" y="431800"/>
            <a:ext cx="11341100" cy="5988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57A790-26D8-41CC-B867-15C77758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6148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3">
            <a:extLst>
              <a:ext uri="{FF2B5EF4-FFF2-40B4-BE49-F238E27FC236}">
                <a16:creationId xmlns:a16="http://schemas.microsoft.com/office/drawing/2014/main" id="{5C2B3E09-0AFE-4AE9-9C25-C9666F5C16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FC212F-B468-4001-A264-DEFF9D50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13541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336CCB3C-8F11-4E83-A903-2A17AAF0D7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1062356"/>
            <a:ext cx="11125200" cy="3143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Tu wpisz podtytuł</a:t>
            </a:r>
            <a:endParaRPr lang="en-US" dirty="0"/>
          </a:p>
        </p:txBody>
      </p:sp>
      <p:sp>
        <p:nvSpPr>
          <p:cNvPr id="7" name="Symbol zastępczy obrazu 2">
            <a:extLst>
              <a:ext uri="{FF2B5EF4-FFF2-40B4-BE49-F238E27FC236}">
                <a16:creationId xmlns:a16="http://schemas.microsoft.com/office/drawing/2014/main" id="{3EEFAD71-1F6A-2A88-9A27-59C891D740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1808163"/>
            <a:ext cx="3245531" cy="4611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14A4A9FD-901A-5874-7183-C565F8C4DD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247" y="450850"/>
            <a:ext cx="10406063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5F9FE0F-93EA-6EEA-7623-2DACA551BDD2}"/>
              </a:ext>
            </a:extLst>
          </p:cNvPr>
          <p:cNvCxnSpPr>
            <a:cxnSpLocks/>
          </p:cNvCxnSpPr>
          <p:nvPr userDrawn="1"/>
        </p:nvCxnSpPr>
        <p:spPr>
          <a:xfrm>
            <a:off x="425450" y="931995"/>
            <a:ext cx="7927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D73377D1-2B23-4125-8891-FABA66A5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8273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1BCD7895-DADB-4CC0-9E25-26341C36D2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7673" y="2120778"/>
            <a:ext cx="3029002" cy="18891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737BAA43-96F9-4847-9E5F-0D281DC3B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2120778"/>
            <a:ext cx="37872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C82A0735-6F05-4CD0-B009-B45BF00BB7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499" y="2120778"/>
            <a:ext cx="37872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78FB2A98-F630-46D3-83F7-4838584933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67673" y="4121265"/>
            <a:ext cx="3029002" cy="17868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531368-2574-4433-936D-A68673B7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84203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1A24FFDB-3AFE-696A-C6DE-5D80CB3A65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446088"/>
            <a:ext cx="10132985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283D15-B6D2-4228-9189-7468E886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91149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70FA4-82C9-4770-B480-2ED320B4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61949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3206751"/>
            <a:ext cx="10132985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DF231BD-CFEF-4983-BB96-C3DEA7E5E7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21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210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0ED2AA0A-F6B8-474A-8A9F-A9A19F958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56A7B2B-C276-44DD-88C5-59758C5922B5}"/>
              </a:ext>
            </a:extLst>
          </p:cNvPr>
          <p:cNvSpPr txBox="1"/>
          <p:nvPr userDrawn="1"/>
        </p:nvSpPr>
        <p:spPr>
          <a:xfrm>
            <a:off x="5063067" y="2853267"/>
            <a:ext cx="661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Tytuł slajdu/przekładka w jednym wierszu</a:t>
            </a:r>
          </a:p>
          <a:p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w dwóch wierszach,</a:t>
            </a:r>
          </a:p>
          <a:p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w trzech wierszach</a:t>
            </a:r>
          </a:p>
        </p:txBody>
      </p:sp>
    </p:spTree>
    <p:extLst>
      <p:ext uri="{BB962C8B-B14F-4D97-AF65-F5344CB8AC3E}">
        <p14:creationId xmlns:p14="http://schemas.microsoft.com/office/powerpoint/2010/main" val="4123516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5BF516B8-30C2-449D-9F9D-657459AC8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57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197B69F3-827D-4C04-9528-0B190A057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46DA51E-D2DD-481F-8E94-FBF89493A68B}"/>
              </a:ext>
            </a:extLst>
          </p:cNvPr>
          <p:cNvSpPr txBox="1"/>
          <p:nvPr userDrawn="1"/>
        </p:nvSpPr>
        <p:spPr>
          <a:xfrm>
            <a:off x="5063067" y="2853267"/>
            <a:ext cx="661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Tytuł slajdu/przekładka w jednym wierszu</a:t>
            </a:r>
          </a:p>
          <a:p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w dwóch wierszach,</a:t>
            </a:r>
          </a:p>
          <a:p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w trzech wierszach</a:t>
            </a:r>
          </a:p>
        </p:txBody>
      </p:sp>
    </p:spTree>
    <p:extLst>
      <p:ext uri="{BB962C8B-B14F-4D97-AF65-F5344CB8AC3E}">
        <p14:creationId xmlns:p14="http://schemas.microsoft.com/office/powerpoint/2010/main" val="40002091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0E1DE87C-9121-46DA-AF9F-9A4E5D3EB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4C7321AD-FA43-4795-8C2F-6BDB955148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6D1CCCB6-86B3-457C-B84C-0739CAC84850}"/>
              </a:ext>
            </a:extLst>
          </p:cNvPr>
          <p:cNvSpPr/>
          <p:nvPr userDrawn="1"/>
        </p:nvSpPr>
        <p:spPr>
          <a:xfrm>
            <a:off x="-1161584" y="1072569"/>
            <a:ext cx="5207086" cy="7129241"/>
          </a:xfrm>
          <a:custGeom>
            <a:avLst/>
            <a:gdLst>
              <a:gd name="connsiteX0" fmla="*/ 4748123 w 5207086"/>
              <a:gd name="connsiteY0" fmla="*/ 2941955 h 7112000"/>
              <a:gd name="connsiteX1" fmla="*/ 2926913 w 5207086"/>
              <a:gd name="connsiteY1" fmla="*/ 183515 h 7112000"/>
              <a:gd name="connsiteX2" fmla="*/ 2604328 w 5207086"/>
              <a:gd name="connsiteY2" fmla="*/ 9525 h 7112000"/>
              <a:gd name="connsiteX3" fmla="*/ 2604328 w 5207086"/>
              <a:gd name="connsiteY3" fmla="*/ 9525 h 7112000"/>
              <a:gd name="connsiteX4" fmla="*/ 2281742 w 5207086"/>
              <a:gd name="connsiteY4" fmla="*/ 183515 h 7112000"/>
              <a:gd name="connsiteX5" fmla="*/ 463072 w 5207086"/>
              <a:gd name="connsiteY5" fmla="*/ 2943225 h 7112000"/>
              <a:gd name="connsiteX6" fmla="*/ 289079 w 5207086"/>
              <a:gd name="connsiteY6" fmla="*/ 5652135 h 7112000"/>
              <a:gd name="connsiteX7" fmla="*/ 355120 w 5207086"/>
              <a:gd name="connsiteY7" fmla="*/ 5780406 h 7112000"/>
              <a:gd name="connsiteX8" fmla="*/ 1628951 w 5207086"/>
              <a:gd name="connsiteY8" fmla="*/ 6927215 h 7112000"/>
              <a:gd name="connsiteX9" fmla="*/ 2331273 w 5207086"/>
              <a:gd name="connsiteY9" fmla="*/ 7093585 h 7112000"/>
              <a:gd name="connsiteX10" fmla="*/ 2604328 w 5207086"/>
              <a:gd name="connsiteY10" fmla="*/ 7106285 h 7112000"/>
              <a:gd name="connsiteX11" fmla="*/ 2878652 w 5207086"/>
              <a:gd name="connsiteY11" fmla="*/ 7093585 h 7112000"/>
              <a:gd name="connsiteX12" fmla="*/ 4920846 w 5207086"/>
              <a:gd name="connsiteY12" fmla="*/ 5652135 h 7112000"/>
              <a:gd name="connsiteX13" fmla="*/ 4748123 w 5207086"/>
              <a:gd name="connsiteY13" fmla="*/ 2941955 h 7112000"/>
              <a:gd name="connsiteX14" fmla="*/ 4383627 w 5207086"/>
              <a:gd name="connsiteY14" fmla="*/ 5394325 h 7112000"/>
              <a:gd name="connsiteX15" fmla="*/ 4383627 w 5207086"/>
              <a:gd name="connsiteY15" fmla="*/ 5394325 h 7112000"/>
              <a:gd name="connsiteX16" fmla="*/ 2825311 w 5207086"/>
              <a:gd name="connsiteY16" fmla="*/ 6500495 h 7112000"/>
              <a:gd name="connsiteX17" fmla="*/ 2385884 w 5207086"/>
              <a:gd name="connsiteY17" fmla="*/ 6500495 h 7112000"/>
              <a:gd name="connsiteX18" fmla="*/ 826298 w 5207086"/>
              <a:gd name="connsiteY18" fmla="*/ 5393055 h 7112000"/>
              <a:gd name="connsiteX19" fmla="*/ 960920 w 5207086"/>
              <a:gd name="connsiteY19" fmla="*/ 3269615 h 7112000"/>
              <a:gd name="connsiteX20" fmla="*/ 2605598 w 5207086"/>
              <a:gd name="connsiteY20" fmla="*/ 775335 h 7112000"/>
              <a:gd name="connsiteX21" fmla="*/ 4251545 w 5207086"/>
              <a:gd name="connsiteY21" fmla="*/ 3269615 h 7112000"/>
              <a:gd name="connsiteX22" fmla="*/ 4383627 w 5207086"/>
              <a:gd name="connsiteY22" fmla="*/ 5394325 h 71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07086" h="7112000">
                <a:moveTo>
                  <a:pt x="4748123" y="2941955"/>
                </a:moveTo>
                <a:lnTo>
                  <a:pt x="2926913" y="183515"/>
                </a:lnTo>
                <a:cubicBezTo>
                  <a:pt x="2854522" y="74295"/>
                  <a:pt x="2733870" y="9525"/>
                  <a:pt x="2604328" y="9525"/>
                </a:cubicBezTo>
                <a:lnTo>
                  <a:pt x="2604328" y="9525"/>
                </a:lnTo>
                <a:cubicBezTo>
                  <a:pt x="2473516" y="9525"/>
                  <a:pt x="2354134" y="74295"/>
                  <a:pt x="2281742" y="183515"/>
                </a:cubicBezTo>
                <a:lnTo>
                  <a:pt x="463072" y="2943225"/>
                </a:lnTo>
                <a:cubicBezTo>
                  <a:pt x="-72877" y="3754755"/>
                  <a:pt x="-137648" y="4768215"/>
                  <a:pt x="289079" y="5652135"/>
                </a:cubicBezTo>
                <a:cubicBezTo>
                  <a:pt x="310669" y="5695315"/>
                  <a:pt x="332260" y="5738495"/>
                  <a:pt x="355120" y="5780406"/>
                </a:cubicBezTo>
                <a:cubicBezTo>
                  <a:pt x="648495" y="6318885"/>
                  <a:pt x="1093003" y="6715125"/>
                  <a:pt x="1628951" y="6927215"/>
                </a:cubicBezTo>
                <a:cubicBezTo>
                  <a:pt x="1848665" y="7014845"/>
                  <a:pt x="2084889" y="7070725"/>
                  <a:pt x="2331273" y="7093585"/>
                </a:cubicBezTo>
                <a:cubicBezTo>
                  <a:pt x="2420175" y="7101206"/>
                  <a:pt x="2511616" y="7106285"/>
                  <a:pt x="2604328" y="7106285"/>
                </a:cubicBezTo>
                <a:cubicBezTo>
                  <a:pt x="2695769" y="7106285"/>
                  <a:pt x="2788481" y="7102475"/>
                  <a:pt x="2878652" y="7093585"/>
                </a:cubicBezTo>
                <a:cubicBezTo>
                  <a:pt x="3774017" y="7012306"/>
                  <a:pt x="4518249" y="6486525"/>
                  <a:pt x="4920846" y="5652135"/>
                </a:cubicBezTo>
                <a:cubicBezTo>
                  <a:pt x="5347573" y="4766945"/>
                  <a:pt x="5282802" y="3754755"/>
                  <a:pt x="4748123" y="2941955"/>
                </a:cubicBezTo>
                <a:moveTo>
                  <a:pt x="4383627" y="5394325"/>
                </a:moveTo>
                <a:lnTo>
                  <a:pt x="4383627" y="5394325"/>
                </a:lnTo>
                <a:cubicBezTo>
                  <a:pt x="4075012" y="6035675"/>
                  <a:pt x="3507313" y="6438265"/>
                  <a:pt x="2825311" y="6500495"/>
                </a:cubicBezTo>
                <a:cubicBezTo>
                  <a:pt x="2680529" y="6513195"/>
                  <a:pt x="2529396" y="6513195"/>
                  <a:pt x="2385884" y="6500495"/>
                </a:cubicBezTo>
                <a:cubicBezTo>
                  <a:pt x="1702613" y="6438265"/>
                  <a:pt x="1134913" y="6035675"/>
                  <a:pt x="826298" y="5393055"/>
                </a:cubicBezTo>
                <a:cubicBezTo>
                  <a:pt x="491012" y="4698365"/>
                  <a:pt x="541813" y="3905885"/>
                  <a:pt x="960920" y="3269615"/>
                </a:cubicBezTo>
                <a:lnTo>
                  <a:pt x="2605598" y="775335"/>
                </a:lnTo>
                <a:lnTo>
                  <a:pt x="4251545" y="3269615"/>
                </a:lnTo>
                <a:cubicBezTo>
                  <a:pt x="4669382" y="3905885"/>
                  <a:pt x="4718913" y="4699635"/>
                  <a:pt x="4383627" y="5394325"/>
                </a:cubicBezTo>
              </a:path>
            </a:pathLst>
          </a:custGeom>
          <a:solidFill>
            <a:srgbClr val="0F0F7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48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4F7B050A-A240-97EA-F1E8-A94164F5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1151507"/>
            <a:ext cx="7443789" cy="3143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Tu wpisz podtytuł</a:t>
            </a:r>
            <a:endParaRPr lang="en-US" dirty="0"/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687A0535-7EAC-F584-28D5-D796022B51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144" y="431805"/>
            <a:ext cx="3245531" cy="598804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r>
              <a:rPr lang="pl-PL" dirty="0"/>
              <a:t>Kliknij ikonę, aby dodać obraz</a:t>
            </a:r>
          </a:p>
        </p:txBody>
      </p:sp>
      <p:sp>
        <p:nvSpPr>
          <p:cNvPr id="5" name="Symbol zastępczy tekstu 27">
            <a:extLst>
              <a:ext uri="{FF2B5EF4-FFF2-40B4-BE49-F238E27FC236}">
                <a16:creationId xmlns:a16="http://schemas.microsoft.com/office/drawing/2014/main" id="{DCC2A107-3F3D-4C4B-B529-0AD35FDE60A8}"/>
              </a:ext>
            </a:extLst>
          </p:cNvPr>
          <p:cNvSpPr txBox="1">
            <a:spLocks/>
          </p:cNvSpPr>
          <p:nvPr userDrawn="1"/>
        </p:nvSpPr>
        <p:spPr>
          <a:xfrm>
            <a:off x="695325" y="633541"/>
            <a:ext cx="10133013" cy="349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solidFill>
                  <a:srgbClr val="0F0F76"/>
                </a:solidFill>
                <a:latin typeface="+mj-lt"/>
                <a:cs typeface="Arial" panose="020B0604020202020204" pitchFamily="34" charset="0"/>
              </a:rPr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539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31FCC15F-8EB1-494F-B2F7-0D369B2EED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7674" y="2114025"/>
            <a:ext cx="3029002" cy="191269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F20C9537-5371-4566-ACDA-3EFDC312B2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2120778"/>
            <a:ext cx="7643331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2" name="Symbol zastępczy obrazu 2">
            <a:extLst>
              <a:ext uri="{FF2B5EF4-FFF2-40B4-BE49-F238E27FC236}">
                <a16:creationId xmlns:a16="http://schemas.microsoft.com/office/drawing/2014/main" id="{6BEEBE25-9CE1-4F40-9665-DADFD6286C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7674" y="4121265"/>
            <a:ext cx="3029002" cy="17868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B5DF64-AF5B-4C8A-A0E5-33AA1083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150662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2">
            <a:extLst>
              <a:ext uri="{FF2B5EF4-FFF2-40B4-BE49-F238E27FC236}">
                <a16:creationId xmlns:a16="http://schemas.microsoft.com/office/drawing/2014/main" id="{1985C213-1306-9E7C-8AB6-BFA67903D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7176" y="365125"/>
            <a:ext cx="5035550" cy="598804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691244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2">
            <a:extLst>
              <a:ext uri="{FF2B5EF4-FFF2-40B4-BE49-F238E27FC236}">
                <a16:creationId xmlns:a16="http://schemas.microsoft.com/office/drawing/2014/main" id="{76E021D9-EC66-4C4C-9B9E-BC92623A0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1808162"/>
            <a:ext cx="3963775" cy="4611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r>
              <a:rPr lang="pl-PL" dirty="0"/>
              <a:t>Kliknij ikonę, aby dodać obraz</a:t>
            </a:r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77E7E3F8-5539-461A-AD39-A69C689300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250" y="1808162"/>
            <a:ext cx="225000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r>
              <a:rPr lang="pl-PL" dirty="0"/>
              <a:t>Kliknij ikonę, aby dodać obraz</a:t>
            </a:r>
          </a:p>
        </p:txBody>
      </p:sp>
      <p:sp>
        <p:nvSpPr>
          <p:cNvPr id="7" name="Symbol zastępczy obrazu 2">
            <a:extLst>
              <a:ext uri="{FF2B5EF4-FFF2-40B4-BE49-F238E27FC236}">
                <a16:creationId xmlns:a16="http://schemas.microsoft.com/office/drawing/2014/main" id="{FF5A30D7-4A14-4356-A61D-C4B54138E7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78250" y="4169849"/>
            <a:ext cx="461915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r>
              <a:rPr lang="pl-PL" dirty="0"/>
              <a:t>Kliknij ikonę, aby dodać obraz</a:t>
            </a:r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65D23BAE-0B02-4723-B650-2997ADA3F6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400" y="1808162"/>
            <a:ext cx="2250000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r>
              <a:rPr lang="pl-PL" dirty="0"/>
              <a:t>Kliknij ikonę, aby dodać obraz</a:t>
            </a:r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FE129EDA-8984-4A76-9F0D-FF0F739055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16550" y="1808162"/>
            <a:ext cx="1980126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r>
              <a:rPr lang="pl-PL" dirty="0"/>
              <a:t>Kliknij ikonę, aby dodać obraz</a:t>
            </a:r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083F9F2B-75F1-4FC3-8876-7D7878E00B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16550" y="4169849"/>
            <a:ext cx="1980126" cy="22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r>
              <a:rPr lang="pl-PL" dirty="0"/>
              <a:t>Kliknij ikonę, aby dodać obraz</a:t>
            </a:r>
          </a:p>
        </p:txBody>
      </p:sp>
      <p:sp>
        <p:nvSpPr>
          <p:cNvPr id="12" name="Symbol zastępczy tekstu 27">
            <a:extLst>
              <a:ext uri="{FF2B5EF4-FFF2-40B4-BE49-F238E27FC236}">
                <a16:creationId xmlns:a16="http://schemas.microsoft.com/office/drawing/2014/main" id="{AA563FEE-EA13-4324-BCF5-1012CC2B8880}"/>
              </a:ext>
            </a:extLst>
          </p:cNvPr>
          <p:cNvSpPr txBox="1">
            <a:spLocks/>
          </p:cNvSpPr>
          <p:nvPr userDrawn="1"/>
        </p:nvSpPr>
        <p:spPr>
          <a:xfrm>
            <a:off x="695325" y="633541"/>
            <a:ext cx="10133013" cy="349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solidFill>
                  <a:srgbClr val="0F0F76"/>
                </a:solidFill>
                <a:latin typeface="+mj-lt"/>
                <a:cs typeface="Arial" panose="020B0604020202020204" pitchFamily="34" charset="0"/>
              </a:rPr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36534242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7033F638-ED44-41EA-B9DC-CC9C471F9FB4}"/>
              </a:ext>
            </a:extLst>
          </p:cNvPr>
          <p:cNvSpPr/>
          <p:nvPr/>
        </p:nvSpPr>
        <p:spPr>
          <a:xfrm>
            <a:off x="695325" y="2039860"/>
            <a:ext cx="1873250" cy="3046489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72FCF1A-CB68-48E3-B19A-C081BB23A556}"/>
              </a:ext>
            </a:extLst>
          </p:cNvPr>
          <p:cNvSpPr/>
          <p:nvPr/>
        </p:nvSpPr>
        <p:spPr>
          <a:xfrm>
            <a:off x="2927350" y="2039860"/>
            <a:ext cx="1873250" cy="3046489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CA69D81-7CB9-4E4C-BB50-8801E06AE5C9}"/>
              </a:ext>
            </a:extLst>
          </p:cNvPr>
          <p:cNvSpPr/>
          <p:nvPr/>
        </p:nvSpPr>
        <p:spPr>
          <a:xfrm>
            <a:off x="5159375" y="2039860"/>
            <a:ext cx="1873250" cy="3046489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A316D13-7BC5-4017-AB22-21B8DFC061A0}"/>
              </a:ext>
            </a:extLst>
          </p:cNvPr>
          <p:cNvSpPr/>
          <p:nvPr/>
        </p:nvSpPr>
        <p:spPr>
          <a:xfrm>
            <a:off x="7391400" y="2039860"/>
            <a:ext cx="1873250" cy="3046489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1FF37F8-5DF4-43BB-A2AE-525FCA25287F}"/>
              </a:ext>
            </a:extLst>
          </p:cNvPr>
          <p:cNvSpPr/>
          <p:nvPr/>
        </p:nvSpPr>
        <p:spPr>
          <a:xfrm>
            <a:off x="9623425" y="2039860"/>
            <a:ext cx="1873250" cy="3046489"/>
          </a:xfrm>
          <a:prstGeom prst="rect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A53D292B-E4C8-4451-A9EF-79E2B53445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0772" y="2245744"/>
            <a:ext cx="1602355" cy="1602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obrazu 2">
            <a:extLst>
              <a:ext uri="{FF2B5EF4-FFF2-40B4-BE49-F238E27FC236}">
                <a16:creationId xmlns:a16="http://schemas.microsoft.com/office/drawing/2014/main" id="{6A2DF2E6-850F-4269-84BB-157F1E1E91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62394" y="2245744"/>
            <a:ext cx="1602355" cy="1602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8" name="Symbol zastępczy obrazu 2">
            <a:extLst>
              <a:ext uri="{FF2B5EF4-FFF2-40B4-BE49-F238E27FC236}">
                <a16:creationId xmlns:a16="http://schemas.microsoft.com/office/drawing/2014/main" id="{B78175D7-BC99-460A-BC65-C32C92B276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4016" y="2245744"/>
            <a:ext cx="1602355" cy="1602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9" name="Symbol zastępczy obrazu 2">
            <a:extLst>
              <a:ext uri="{FF2B5EF4-FFF2-40B4-BE49-F238E27FC236}">
                <a16:creationId xmlns:a16="http://schemas.microsoft.com/office/drawing/2014/main" id="{E5BE2E91-3C36-4FEE-8B0F-6386EA3D9F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25637" y="2245744"/>
            <a:ext cx="1602355" cy="1602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0" name="Symbol zastępczy obrazu 2">
            <a:extLst>
              <a:ext uri="{FF2B5EF4-FFF2-40B4-BE49-F238E27FC236}">
                <a16:creationId xmlns:a16="http://schemas.microsoft.com/office/drawing/2014/main" id="{0A80B482-0C66-49AA-B9E2-EF30B759FBB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57258" y="2245744"/>
            <a:ext cx="1602355" cy="1602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4" name="Symbol zastępczy tekstu 27">
            <a:extLst>
              <a:ext uri="{FF2B5EF4-FFF2-40B4-BE49-F238E27FC236}">
                <a16:creationId xmlns:a16="http://schemas.microsoft.com/office/drawing/2014/main" id="{A18F6C0C-9F97-4290-8560-781C2F9BEF87}"/>
              </a:ext>
            </a:extLst>
          </p:cNvPr>
          <p:cNvSpPr txBox="1">
            <a:spLocks/>
          </p:cNvSpPr>
          <p:nvPr userDrawn="1"/>
        </p:nvSpPr>
        <p:spPr>
          <a:xfrm>
            <a:off x="695325" y="633541"/>
            <a:ext cx="10133013" cy="349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solidFill>
                  <a:srgbClr val="0F0F76"/>
                </a:solidFill>
                <a:latin typeface="+mj-lt"/>
                <a:cs typeface="Arial" panose="020B0604020202020204" pitchFamily="34" charset="0"/>
              </a:rPr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1364818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73789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336CCB3C-8F11-4E83-A903-2A17AAF0D7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1141607"/>
            <a:ext cx="11125200" cy="3143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Tu wpisz podtytuł</a:t>
            </a:r>
            <a:endParaRPr lang="en-US" dirty="0"/>
          </a:p>
        </p:txBody>
      </p:sp>
      <p:sp>
        <p:nvSpPr>
          <p:cNvPr id="7" name="Symbol zastępczy obrazu 2">
            <a:extLst>
              <a:ext uri="{FF2B5EF4-FFF2-40B4-BE49-F238E27FC236}">
                <a16:creationId xmlns:a16="http://schemas.microsoft.com/office/drawing/2014/main" id="{3EEFAD71-1F6A-2A88-9A27-59C891D740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1808163"/>
            <a:ext cx="3245531" cy="4611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r>
              <a:rPr lang="pl-PL" dirty="0"/>
              <a:t>Kliknij ikonę, aby dodać obraz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5F9FE0F-93EA-6EEA-7623-2DACA551BDD2}"/>
              </a:ext>
            </a:extLst>
          </p:cNvPr>
          <p:cNvCxnSpPr>
            <a:cxnSpLocks/>
          </p:cNvCxnSpPr>
          <p:nvPr/>
        </p:nvCxnSpPr>
        <p:spPr>
          <a:xfrm>
            <a:off x="695325" y="1103698"/>
            <a:ext cx="7927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27">
            <a:extLst>
              <a:ext uri="{FF2B5EF4-FFF2-40B4-BE49-F238E27FC236}">
                <a16:creationId xmlns:a16="http://schemas.microsoft.com/office/drawing/2014/main" id="{32D643BA-559B-4DE9-9961-D6771EB327E5}"/>
              </a:ext>
            </a:extLst>
          </p:cNvPr>
          <p:cNvSpPr txBox="1">
            <a:spLocks/>
          </p:cNvSpPr>
          <p:nvPr userDrawn="1"/>
        </p:nvSpPr>
        <p:spPr>
          <a:xfrm>
            <a:off x="695325" y="633541"/>
            <a:ext cx="10133013" cy="349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solidFill>
                  <a:srgbClr val="0F0F76"/>
                </a:solidFill>
                <a:latin typeface="+mj-lt"/>
                <a:cs typeface="Arial" panose="020B0604020202020204" pitchFamily="34" charset="0"/>
              </a:rPr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39413037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A4EA97-0902-4697-A36A-1DFEEDFD74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79413"/>
            <a:ext cx="10801350" cy="4826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pl-PL" sz="2600" kern="1200" smtClean="0">
                <a:solidFill>
                  <a:srgbClr val="0F0F7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33103984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37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B14BBAD7-CA7F-47BF-87A4-ED60B9BAF4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3" y="2095150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0" name="Symbol zastępczy obrazu 2">
            <a:extLst>
              <a:ext uri="{FF2B5EF4-FFF2-40B4-BE49-F238E27FC236}">
                <a16:creationId xmlns:a16="http://schemas.microsoft.com/office/drawing/2014/main" id="{CA02FF4E-0F72-4CCF-ABBF-BFDD4CC52E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9774" y="2095150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B91F7B61-B35A-467C-AB00-96FE774E55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4225" y="2084664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29D0D7C4-FDC4-4CC9-947A-689A6FC024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68677" y="2095150"/>
            <a:ext cx="2628000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870771-F0ED-4D10-B356-5E48FA5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5009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BE02587E-9C2E-0F7A-0D77-277DC0F40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20713"/>
            <a:ext cx="10801351" cy="34925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lang="pl-PL" sz="2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96A0036E-3BCD-453F-A18B-AC9F127783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2114025"/>
            <a:ext cx="3787194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FD5B1A58-EEE9-4389-8CFD-0C1A36D166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09482" y="2114025"/>
            <a:ext cx="3787194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10" name="Symbol zastępczy obrazu 2">
            <a:extLst>
              <a:ext uri="{FF2B5EF4-FFF2-40B4-BE49-F238E27FC236}">
                <a16:creationId xmlns:a16="http://schemas.microsoft.com/office/drawing/2014/main" id="{2A92D1D3-2FB8-429A-A5A5-ADC8DBD503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8778" y="2114025"/>
            <a:ext cx="3006056" cy="3787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pl-PL" sz="1600" dirty="0"/>
            </a:lvl1pPr>
          </a:lstStyle>
          <a:p>
            <a:pPr lvl="0" algn="ctr"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19F0FA-3AD3-4066-8871-0BD2D1F3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5800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0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14.svg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25.sv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98043485-F51B-D7C7-429F-381D91B37EE4}"/>
              </a:ext>
            </a:extLst>
          </p:cNvPr>
          <p:cNvGrpSpPr/>
          <p:nvPr userDrawn="1"/>
        </p:nvGrpSpPr>
        <p:grpSpPr>
          <a:xfrm>
            <a:off x="9344024" y="6158405"/>
            <a:ext cx="2513013" cy="609287"/>
            <a:chOff x="7148512" y="5412647"/>
            <a:chExt cx="4822826" cy="1169307"/>
          </a:xfrm>
        </p:grpSpPr>
        <p:pic>
          <p:nvPicPr>
            <p:cNvPr id="7" name="Grafika 6">
              <a:extLst>
                <a:ext uri="{FF2B5EF4-FFF2-40B4-BE49-F238E27FC236}">
                  <a16:creationId xmlns:a16="http://schemas.microsoft.com/office/drawing/2014/main" id="{150EE06D-5ABC-958A-75E0-75BCD4951F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25050" y="5412647"/>
              <a:ext cx="2046288" cy="1169307"/>
            </a:xfrm>
            <a:prstGeom prst="rect">
              <a:avLst/>
            </a:prstGeom>
          </p:spPr>
        </p:pic>
        <p:pic>
          <p:nvPicPr>
            <p:cNvPr id="8" name="Grafika 7">
              <a:extLst>
                <a:ext uri="{FF2B5EF4-FFF2-40B4-BE49-F238E27FC236}">
                  <a16:creationId xmlns:a16="http://schemas.microsoft.com/office/drawing/2014/main" id="{242DBC95-F4FE-37C8-4850-E0B494296E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7148512" y="5538644"/>
              <a:ext cx="2262999" cy="998859"/>
            </a:xfrm>
            <a:prstGeom prst="rect">
              <a:avLst/>
            </a:prstGeom>
          </p:spPr>
        </p:pic>
      </p:grpSp>
      <p:pic>
        <p:nvPicPr>
          <p:cNvPr id="11" name="Grafika 10">
            <a:extLst>
              <a:ext uri="{FF2B5EF4-FFF2-40B4-BE49-F238E27FC236}">
                <a16:creationId xmlns:a16="http://schemas.microsoft.com/office/drawing/2014/main" id="{B6F9A8AB-9211-4488-88A5-2AA0AE6B0B6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A293811D-081B-41A9-A359-FD2569B39825}"/>
              </a:ext>
            </a:extLst>
          </p:cNvPr>
          <p:cNvCxnSpPr>
            <a:cxnSpLocks/>
          </p:cNvCxnSpPr>
          <p:nvPr userDrawn="1"/>
        </p:nvCxnSpPr>
        <p:spPr>
          <a:xfrm>
            <a:off x="643964" y="1193257"/>
            <a:ext cx="1097653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7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4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pos="1028">
          <p15:clr>
            <a:srgbClr val="F26B43"/>
          </p15:clr>
        </p15:guide>
        <p15:guide id="6" orient="horz" pos="1139">
          <p15:clr>
            <a:srgbClr val="F26B43"/>
          </p15:clr>
        </p15:guide>
        <p15:guide id="7" pos="1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98043485-F51B-D7C7-429F-381D91B37EE4}"/>
              </a:ext>
            </a:extLst>
          </p:cNvPr>
          <p:cNvGrpSpPr/>
          <p:nvPr userDrawn="1"/>
        </p:nvGrpSpPr>
        <p:grpSpPr>
          <a:xfrm>
            <a:off x="9344024" y="6158405"/>
            <a:ext cx="2513013" cy="609287"/>
            <a:chOff x="7148512" y="5412647"/>
            <a:chExt cx="4822826" cy="1169307"/>
          </a:xfrm>
        </p:grpSpPr>
        <p:pic>
          <p:nvPicPr>
            <p:cNvPr id="7" name="Grafika 6">
              <a:extLst>
                <a:ext uri="{FF2B5EF4-FFF2-40B4-BE49-F238E27FC236}">
                  <a16:creationId xmlns:a16="http://schemas.microsoft.com/office/drawing/2014/main" id="{150EE06D-5ABC-958A-75E0-75BCD4951F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925050" y="5412647"/>
              <a:ext cx="2046288" cy="1169307"/>
            </a:xfrm>
            <a:prstGeom prst="rect">
              <a:avLst/>
            </a:prstGeom>
          </p:spPr>
        </p:pic>
        <p:pic>
          <p:nvPicPr>
            <p:cNvPr id="8" name="Grafika 7">
              <a:extLst>
                <a:ext uri="{FF2B5EF4-FFF2-40B4-BE49-F238E27FC236}">
                  <a16:creationId xmlns:a16="http://schemas.microsoft.com/office/drawing/2014/main" id="{242DBC95-F4FE-37C8-4850-E0B494296E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7148512" y="5538644"/>
              <a:ext cx="2262999" cy="998859"/>
            </a:xfrm>
            <a:prstGeom prst="rect">
              <a:avLst/>
            </a:prstGeom>
          </p:spPr>
        </p:pic>
      </p:grpSp>
      <p:pic>
        <p:nvPicPr>
          <p:cNvPr id="9" name="Grafika 8">
            <a:extLst>
              <a:ext uri="{FF2B5EF4-FFF2-40B4-BE49-F238E27FC236}">
                <a16:creationId xmlns:a16="http://schemas.microsoft.com/office/drawing/2014/main" id="{A3D6EEC7-15EC-4456-ABC3-3D44F9DF3DF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4F56349-7C57-43C8-9E3D-CF3D6416EEE2}"/>
              </a:ext>
            </a:extLst>
          </p:cNvPr>
          <p:cNvCxnSpPr>
            <a:cxnSpLocks/>
          </p:cNvCxnSpPr>
          <p:nvPr userDrawn="1"/>
        </p:nvCxnSpPr>
        <p:spPr>
          <a:xfrm>
            <a:off x="643964" y="1193257"/>
            <a:ext cx="1097653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77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72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4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pos="1028">
          <p15:clr>
            <a:srgbClr val="F26B43"/>
          </p15:clr>
        </p15:guide>
        <p15:guide id="6" orient="horz" pos="1139">
          <p15:clr>
            <a:srgbClr val="F26B43"/>
          </p15:clr>
        </p15:guide>
        <p15:guide id="7" pos="1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a 12">
            <a:extLst>
              <a:ext uri="{FF2B5EF4-FFF2-40B4-BE49-F238E27FC236}">
                <a16:creationId xmlns:a16="http://schemas.microsoft.com/office/drawing/2014/main" id="{FF8EDBBA-13D3-4A48-B26E-294A9126767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78BA75E4-BC8A-4287-B770-24D076C9F8EC}"/>
              </a:ext>
            </a:extLst>
          </p:cNvPr>
          <p:cNvCxnSpPr>
            <a:cxnSpLocks/>
          </p:cNvCxnSpPr>
          <p:nvPr userDrawn="1"/>
        </p:nvCxnSpPr>
        <p:spPr>
          <a:xfrm>
            <a:off x="643964" y="1193257"/>
            <a:ext cx="10976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4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2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27" r:id="rId9"/>
    <p:sldLayoutId id="2147483697" r:id="rId10"/>
    <p:sldLayoutId id="2147483698" r:id="rId11"/>
    <p:sldLayoutId id="2147483699" r:id="rId12"/>
    <p:sldLayoutId id="2147483725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19" r:id="rId19"/>
    <p:sldLayoutId id="2147483721" r:id="rId20"/>
    <p:sldLayoutId id="2147483722" r:id="rId21"/>
    <p:sldLayoutId id="2147483744" r:id="rId22"/>
    <p:sldLayoutId id="214748374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4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pos="1028">
          <p15:clr>
            <a:srgbClr val="F26B43"/>
          </p15:clr>
        </p15:guide>
        <p15:guide id="6" orient="horz" pos="1139">
          <p15:clr>
            <a:srgbClr val="F26B43"/>
          </p15:clr>
        </p15:guide>
        <p15:guide id="7" pos="1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13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4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pos="1028">
          <p15:clr>
            <a:srgbClr val="F26B43"/>
          </p15:clr>
        </p15:guide>
        <p15:guide id="6" orient="horz" pos="1139">
          <p15:clr>
            <a:srgbClr val="F26B43"/>
          </p15:clr>
        </p15:guide>
        <p15:guide id="7" pos="1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7E6B3B9E-3CFA-4C65-8735-0E0B5FADCBB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4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pos="1028">
          <p15:clr>
            <a:srgbClr val="F26B43"/>
          </p15:clr>
        </p15:guide>
        <p15:guide id="6" orient="horz" pos="1139">
          <p15:clr>
            <a:srgbClr val="F26B43"/>
          </p15:clr>
        </p15:guide>
        <p15:guide id="7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microsoft.com/office/2018/10/relationships/comments" Target="../comments/modernComment_16F_AE2EB7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microsoft.com/office/2018/10/relationships/comments" Target="../comments/modernComment_19F_98D027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microsoft.com/office/2018/10/relationships/comments" Target="../comments/modernComment_1F02_81D316DE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AD693AAC-1CE7-4B10-A55B-50E878F59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1053" y="5286421"/>
            <a:ext cx="1702579" cy="132556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6968298-EAAC-40C2-8781-548BB772D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317" y="5500246"/>
            <a:ext cx="3667637" cy="10193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CEEA29D-917D-4DFE-85F9-793205E133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28392" y="2305844"/>
            <a:ext cx="8963608" cy="22463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Budowa strategicznych synergii przemysłowych w obszarze odzysku ciepła</a:t>
            </a:r>
            <a:endParaRPr 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3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2">
            <a:extLst>
              <a:ext uri="{FF2B5EF4-FFF2-40B4-BE49-F238E27FC236}">
                <a16:creationId xmlns:a16="http://schemas.microsoft.com/office/drawing/2014/main" id="{F5F66E4A-08A0-442E-ACF0-6F228A160CA6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35919-D589-4BB4-B305-93E19F089BA5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F0F76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F0F76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8DA92D9-0993-4BF4-9971-29B06FD468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85" y="1790700"/>
            <a:ext cx="6228000" cy="4018612"/>
          </a:xfrm>
          <a:prstGeom prst="rect">
            <a:avLst/>
          </a:prstGeom>
          <a:noFill/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A9AF81C0-C390-44C1-9852-CF292371C3CF}"/>
              </a:ext>
            </a:extLst>
          </p:cNvPr>
          <p:cNvSpPr txBox="1">
            <a:spLocks/>
          </p:cNvSpPr>
          <p:nvPr/>
        </p:nvSpPr>
        <p:spPr>
          <a:xfrm>
            <a:off x="692798" y="532409"/>
            <a:ext cx="11075987" cy="516279"/>
          </a:xfrm>
          <a:prstGeom prst="rect">
            <a:avLst/>
          </a:prstGeom>
        </p:spPr>
        <p:txBody>
          <a:bodyPr l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/>
              <a:t>Bilans cieplny O.Ś. „Czajka”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F89CFFE8-3A22-43EC-B9DE-9B20F224E8B0}"/>
              </a:ext>
            </a:extLst>
          </p:cNvPr>
          <p:cNvSpPr/>
          <p:nvPr/>
        </p:nvSpPr>
        <p:spPr>
          <a:xfrm>
            <a:off x="3309725" y="3318719"/>
            <a:ext cx="1309296" cy="6784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OŚ Czajka</a:t>
            </a:r>
            <a:endParaRPr lang="pl-PL" sz="1050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A9B94F81-BD22-4E4F-BEC1-4ECAD3757A33}"/>
              </a:ext>
            </a:extLst>
          </p:cNvPr>
          <p:cNvSpPr/>
          <p:nvPr/>
        </p:nvSpPr>
        <p:spPr>
          <a:xfrm>
            <a:off x="578498" y="2897152"/>
            <a:ext cx="1309296" cy="6784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Żerań</a:t>
            </a:r>
            <a:endParaRPr lang="pl-PL" sz="1050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7C84AD21-2114-403F-B750-8336088D6A4C}"/>
              </a:ext>
            </a:extLst>
          </p:cNvPr>
          <p:cNvSpPr/>
          <p:nvPr/>
        </p:nvSpPr>
        <p:spPr>
          <a:xfrm>
            <a:off x="578498" y="3703312"/>
            <a:ext cx="1309296" cy="6784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Pozostałe strumienie</a:t>
            </a:r>
            <a:endParaRPr lang="pl-PL" sz="1050" dirty="0"/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E928E3B3-E3C3-430A-A354-D0116997D560}"/>
              </a:ext>
            </a:extLst>
          </p:cNvPr>
          <p:cNvSpPr/>
          <p:nvPr/>
        </p:nvSpPr>
        <p:spPr>
          <a:xfrm>
            <a:off x="4619021" y="3561422"/>
            <a:ext cx="530523" cy="193018"/>
          </a:xfrm>
          <a:prstGeom prst="rightArrow">
            <a:avLst>
              <a:gd name="adj1" fmla="val 50000"/>
              <a:gd name="adj2" fmla="val 1289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3" name="Łącznik: łamany 2">
            <a:extLst>
              <a:ext uri="{FF2B5EF4-FFF2-40B4-BE49-F238E27FC236}">
                <a16:creationId xmlns:a16="http://schemas.microsoft.com/office/drawing/2014/main" id="{08B7B465-B7CF-4F03-BF13-081C974D1D23}"/>
              </a:ext>
            </a:extLst>
          </p:cNvPr>
          <p:cNvCxnSpPr>
            <a:stCxn id="11" idx="3"/>
          </p:cNvCxnSpPr>
          <p:nvPr/>
        </p:nvCxnSpPr>
        <p:spPr>
          <a:xfrm>
            <a:off x="1887794" y="3236365"/>
            <a:ext cx="1407856" cy="2402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45192E45-BFEB-40FC-8111-4886D21ACC2B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887794" y="3815838"/>
            <a:ext cx="1407856" cy="2266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wal 20">
            <a:extLst>
              <a:ext uri="{FF2B5EF4-FFF2-40B4-BE49-F238E27FC236}">
                <a16:creationId xmlns:a16="http://schemas.microsoft.com/office/drawing/2014/main" id="{44BFC992-09AE-458F-8795-373854C77BB5}"/>
              </a:ext>
            </a:extLst>
          </p:cNvPr>
          <p:cNvSpPr/>
          <p:nvPr/>
        </p:nvSpPr>
        <p:spPr>
          <a:xfrm>
            <a:off x="2791868" y="3299670"/>
            <a:ext cx="253672" cy="2536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1</a:t>
            </a:r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729D59A4-A9E1-430D-8FAC-88AC5F66CEF4}"/>
              </a:ext>
            </a:extLst>
          </p:cNvPr>
          <p:cNvSpPr/>
          <p:nvPr/>
        </p:nvSpPr>
        <p:spPr>
          <a:xfrm>
            <a:off x="2791868" y="3657932"/>
            <a:ext cx="253672" cy="2536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2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FEF0D4AC-605C-404F-827D-48B81CB171B4}"/>
              </a:ext>
            </a:extLst>
          </p:cNvPr>
          <p:cNvSpPr/>
          <p:nvPr/>
        </p:nvSpPr>
        <p:spPr>
          <a:xfrm>
            <a:off x="3233218" y="3500769"/>
            <a:ext cx="253672" cy="2536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712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88DCF9F-670F-405E-80AE-E8F6A2B24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" y="362670"/>
            <a:ext cx="11760200" cy="76041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pl-PL" sz="3200" dirty="0"/>
              <a:t>Wpływ temperatury na procesy biologicznego </a:t>
            </a:r>
            <a:br>
              <a:rPr lang="pl-PL" sz="3200" dirty="0"/>
            </a:br>
            <a:r>
              <a:rPr lang="pl-PL" sz="3200" dirty="0"/>
              <a:t>oczyszczania ścieków</a:t>
            </a:r>
          </a:p>
        </p:txBody>
      </p:sp>
      <p:sp>
        <p:nvSpPr>
          <p:cNvPr id="6" name="Symbol zastępczy numeru slajdu 2">
            <a:extLst>
              <a:ext uri="{FF2B5EF4-FFF2-40B4-BE49-F238E27FC236}">
                <a16:creationId xmlns:a16="http://schemas.microsoft.com/office/drawing/2014/main" id="{F5F66E4A-08A0-442E-ACF0-6F228A160CA6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35919-D589-4BB4-B305-93E19F089BA5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C72A0E-ED0A-4782-A089-D667F3E6E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63" y="1562192"/>
            <a:ext cx="6314017" cy="403617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1C65503-5E4D-40D1-9E65-93277FDEE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380" y="1618727"/>
            <a:ext cx="5521384" cy="40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7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43D1DE9-6DBF-427B-8F4B-DB90923A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7" y="336004"/>
            <a:ext cx="7348850" cy="6372707"/>
          </a:xfrm>
          <a:prstGeom prst="rect">
            <a:avLst/>
          </a:prstGeom>
        </p:spPr>
      </p:pic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EF35A4A-FE0D-4BD1-B4D3-3EC6EC13B1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6461" y="209104"/>
            <a:ext cx="3952875" cy="196585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pl-PL" sz="3200" dirty="0">
                <a:solidFill>
                  <a:schemeClr val="tx1"/>
                </a:solidFill>
                <a:ea typeface="+mj-ea"/>
                <a:cs typeface="+mj-cs"/>
              </a:rPr>
              <a:t>Przepompownie ścieków - lokalizacja</a:t>
            </a:r>
          </a:p>
        </p:txBody>
      </p:sp>
      <p:sp>
        <p:nvSpPr>
          <p:cNvPr id="5" name="Symbol zastępczy numeru slajdu 2">
            <a:extLst>
              <a:ext uri="{FF2B5EF4-FFF2-40B4-BE49-F238E27FC236}">
                <a16:creationId xmlns:a16="http://schemas.microsoft.com/office/drawing/2014/main" id="{D4854197-61C7-4F49-91B6-D4F9FC139BDA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35919-D589-4BB4-B305-93E19F089BA5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9C12CB8-2441-468F-B0D4-A16407CA7276}"/>
              </a:ext>
            </a:extLst>
          </p:cNvPr>
          <p:cNvSpPr/>
          <p:nvPr/>
        </p:nvSpPr>
        <p:spPr>
          <a:xfrm>
            <a:off x="5813052" y="5544145"/>
            <a:ext cx="1993215" cy="1164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40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8522B91-F707-4BCC-AEED-5310CF3F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376" y="2917371"/>
            <a:ext cx="8907624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Potencjał cieplny</a:t>
            </a:r>
            <a:br>
              <a:rPr lang="pl-PL" dirty="0">
                <a:solidFill>
                  <a:schemeClr val="bg1"/>
                </a:solidFill>
              </a:rPr>
            </a:b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Woda</a:t>
            </a:r>
          </a:p>
        </p:txBody>
      </p:sp>
    </p:spTree>
    <p:extLst>
      <p:ext uri="{BB962C8B-B14F-4D97-AF65-F5344CB8AC3E}">
        <p14:creationId xmlns:p14="http://schemas.microsoft.com/office/powerpoint/2010/main" val="159626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EAB4267-A302-40F3-A207-84D811126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123" y="537037"/>
            <a:ext cx="10801350" cy="482600"/>
          </a:xfrm>
        </p:spPr>
        <p:txBody>
          <a:bodyPr/>
          <a:lstStyle/>
          <a:p>
            <a:r>
              <a:rPr lang="pl-PL" sz="3200" dirty="0">
                <a:solidFill>
                  <a:schemeClr val="tx1"/>
                </a:solidFill>
                <a:ea typeface="+mj-ea"/>
                <a:cs typeface="+mj-cs"/>
              </a:rPr>
              <a:t>Temperatura i wydatek wody wodociągowej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9783FE-2151-466B-BC6E-39F32E01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7" y="1898090"/>
            <a:ext cx="5217202" cy="3291927"/>
          </a:xfrm>
          <a:prstGeom prst="rect">
            <a:avLst/>
          </a:prstGeom>
          <a:noFill/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8A8F93D-3B9F-456C-A2A0-236890530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98" y="1898089"/>
            <a:ext cx="5426276" cy="3291927"/>
          </a:xfrm>
          <a:prstGeom prst="rect">
            <a:avLst/>
          </a:prstGeom>
          <a:noFill/>
        </p:spPr>
      </p:pic>
      <p:sp>
        <p:nvSpPr>
          <p:cNvPr id="6" name="Symbol zastępczy numeru slajdu 2">
            <a:extLst>
              <a:ext uri="{FF2B5EF4-FFF2-40B4-BE49-F238E27FC236}">
                <a16:creationId xmlns:a16="http://schemas.microsoft.com/office/drawing/2014/main" id="{27A9EE80-982B-4642-AFE4-F9FD3C2B17F7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35919-D589-4BB4-B305-93E19F089BA5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08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1BFD2C7-2C00-40D4-9EB9-A0AF5F12D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64997"/>
            <a:ext cx="10801350" cy="482600"/>
          </a:xfrm>
        </p:spPr>
        <p:txBody>
          <a:bodyPr/>
          <a:lstStyle/>
          <a:p>
            <a:r>
              <a:rPr lang="pl-PL" sz="3200" dirty="0">
                <a:solidFill>
                  <a:schemeClr val="tx1"/>
                </a:solidFill>
                <a:ea typeface="+mj-ea"/>
                <a:cs typeface="+mj-cs"/>
              </a:rPr>
              <a:t>Analiza potencjału cieplnego wody wodociągowej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62E45B4-5FC9-4B13-99ED-DB1254C07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0" y="1530792"/>
            <a:ext cx="5510146" cy="3311530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8BE694E-7DA5-4A29-B363-F5CF7F95F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29" y="1530792"/>
            <a:ext cx="5510146" cy="3311530"/>
          </a:xfrm>
          <a:prstGeom prst="rect">
            <a:avLst/>
          </a:prstGeom>
          <a:noFill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52EB7D1-3495-440B-9227-4DBF9979324B}"/>
              </a:ext>
            </a:extLst>
          </p:cNvPr>
          <p:cNvSpPr txBox="1"/>
          <p:nvPr/>
        </p:nvSpPr>
        <p:spPr>
          <a:xfrm>
            <a:off x="1059811" y="5065360"/>
            <a:ext cx="341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Wariant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Schłodzenie do 10°C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0B0F5F6-5F0F-4198-AD20-42FB842B9C10}"/>
              </a:ext>
            </a:extLst>
          </p:cNvPr>
          <p:cNvSpPr txBox="1"/>
          <p:nvPr/>
        </p:nvSpPr>
        <p:spPr>
          <a:xfrm>
            <a:off x="6968928" y="5061266"/>
            <a:ext cx="341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Wariant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Schłodzenie do 15°C</a:t>
            </a:r>
          </a:p>
        </p:txBody>
      </p:sp>
      <p:sp>
        <p:nvSpPr>
          <p:cNvPr id="7" name="Symbol zastępczy numeru slajdu 2">
            <a:extLst>
              <a:ext uri="{FF2B5EF4-FFF2-40B4-BE49-F238E27FC236}">
                <a16:creationId xmlns:a16="http://schemas.microsoft.com/office/drawing/2014/main" id="{B535E726-A254-40DA-A626-D0216187252F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35919-D589-4BB4-B305-93E19F089BA5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537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ymbol zastępczy obrazu 24" descr="Mapa Warszawy i okolic. Kolorami zaznaczone są strefy zasilania w wodę.">
            <a:extLst>
              <a:ext uri="{FF2B5EF4-FFF2-40B4-BE49-F238E27FC236}">
                <a16:creationId xmlns:a16="http://schemas.microsoft.com/office/drawing/2014/main" id="{1BC4654D-D961-426D-9918-80E31AD71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159"/>
          <a:stretch>
            <a:fillRect/>
          </a:stretch>
        </p:blipFill>
        <p:spPr>
          <a:xfrm>
            <a:off x="2825996" y="1249976"/>
            <a:ext cx="5600171" cy="4763322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488DCF9F-670F-405E-80AE-E8F6A2B24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4759" y="589632"/>
            <a:ext cx="11337411" cy="760413"/>
          </a:xfrm>
          <a:prstGeom prst="rect">
            <a:avLst/>
          </a:prstGeom>
        </p:spPr>
        <p:txBody>
          <a:bodyPr lIns="0">
            <a:noAutofit/>
          </a:bodyPr>
          <a:lstStyle/>
          <a:p>
            <a:r>
              <a:rPr lang="pl-PL" sz="2800" dirty="0"/>
              <a:t>Maksymalny zidentyfikowany potencjał cieplny możliwy do odbioru</a:t>
            </a:r>
          </a:p>
        </p:txBody>
      </p:sp>
      <p:sp>
        <p:nvSpPr>
          <p:cNvPr id="6" name="Symbol zastępczy numeru slajdu 2">
            <a:extLst>
              <a:ext uri="{FF2B5EF4-FFF2-40B4-BE49-F238E27FC236}">
                <a16:creationId xmlns:a16="http://schemas.microsoft.com/office/drawing/2014/main" id="{F5F66E4A-08A0-442E-ACF0-6F228A160CA6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35919-D589-4BB4-B305-93E19F089BA5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F0F76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F0F76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8251F21-DED9-417C-8865-7A6DBD1754DD}"/>
              </a:ext>
            </a:extLst>
          </p:cNvPr>
          <p:cNvGrpSpPr/>
          <p:nvPr/>
        </p:nvGrpSpPr>
        <p:grpSpPr>
          <a:xfrm>
            <a:off x="4033309" y="1916563"/>
            <a:ext cx="3547139" cy="2246705"/>
            <a:chOff x="3572905" y="1824883"/>
            <a:chExt cx="3547139" cy="2246705"/>
          </a:xfrm>
        </p:grpSpPr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AE5AED09-81C1-4588-B5A3-F576A5B86B62}"/>
                </a:ext>
              </a:extLst>
            </p:cNvPr>
            <p:cNvSpPr/>
            <p:nvPr/>
          </p:nvSpPr>
          <p:spPr>
            <a:xfrm>
              <a:off x="5603242" y="1824883"/>
              <a:ext cx="1516802" cy="69963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+mn-cs"/>
                </a:rPr>
                <a:t>Stacja Strefowa Białołęka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4" name="Prostokąt: zaokrąglone rogi 13">
              <a:extLst>
                <a:ext uri="{FF2B5EF4-FFF2-40B4-BE49-F238E27FC236}">
                  <a16:creationId xmlns:a16="http://schemas.microsoft.com/office/drawing/2014/main" id="{74B9532B-63E1-42B4-8494-6A95F9167207}"/>
                </a:ext>
              </a:extLst>
            </p:cNvPr>
            <p:cNvSpPr/>
            <p:nvPr/>
          </p:nvSpPr>
          <p:spPr>
            <a:xfrm>
              <a:off x="3572905" y="3571899"/>
              <a:ext cx="1496617" cy="49968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+mn-cs"/>
                </a:rPr>
                <a:t>SUW Filtry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EC7BE6D8-53AD-4827-93FE-353C46DF3096}"/>
                </a:ext>
              </a:extLst>
            </p:cNvPr>
            <p:cNvSpPr/>
            <p:nvPr/>
          </p:nvSpPr>
          <p:spPr>
            <a:xfrm>
              <a:off x="5133323" y="2214251"/>
              <a:ext cx="108857" cy="10885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+mn-cs"/>
              </a:endParaRPr>
            </a:p>
          </p:txBody>
        </p:sp>
      </p:grp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585E97E0-C6A0-4FDE-A90D-5EA0B67F8ABC}"/>
              </a:ext>
            </a:extLst>
          </p:cNvPr>
          <p:cNvCxnSpPr>
            <a:cxnSpLocks/>
          </p:cNvCxnSpPr>
          <p:nvPr/>
        </p:nvCxnSpPr>
        <p:spPr>
          <a:xfrm>
            <a:off x="7609641" y="2225674"/>
            <a:ext cx="43051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1191FCF3-BCF9-4280-95AD-C9A791174D5B}"/>
              </a:ext>
            </a:extLst>
          </p:cNvPr>
          <p:cNvSpPr txBox="1"/>
          <p:nvPr/>
        </p:nvSpPr>
        <p:spPr>
          <a:xfrm>
            <a:off x="644759" y="3745150"/>
            <a:ext cx="3635127" cy="281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     135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MWt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(60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MWt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B25F5201-AE0C-421F-BA98-2D411B5014FC}"/>
              </a:ext>
            </a:extLst>
          </p:cNvPr>
          <p:cNvCxnSpPr>
            <a:cxnSpLocks/>
          </p:cNvCxnSpPr>
          <p:nvPr/>
        </p:nvCxnSpPr>
        <p:spPr>
          <a:xfrm flipH="1">
            <a:off x="3295257" y="3899446"/>
            <a:ext cx="565543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wal 27">
            <a:extLst>
              <a:ext uri="{FF2B5EF4-FFF2-40B4-BE49-F238E27FC236}">
                <a16:creationId xmlns:a16="http://schemas.microsoft.com/office/drawing/2014/main" id="{7BE80830-2A0D-48F9-9E3A-78100CBE9481}"/>
              </a:ext>
            </a:extLst>
          </p:cNvPr>
          <p:cNvSpPr/>
          <p:nvPr/>
        </p:nvSpPr>
        <p:spPr>
          <a:xfrm>
            <a:off x="5987143" y="3767555"/>
            <a:ext cx="108857" cy="1088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2D05F40C-D953-4F6C-807D-E2D4D36D724D}"/>
              </a:ext>
            </a:extLst>
          </p:cNvPr>
          <p:cNvSpPr txBox="1"/>
          <p:nvPr/>
        </p:nvSpPr>
        <p:spPr>
          <a:xfrm>
            <a:off x="8180945" y="2070291"/>
            <a:ext cx="4127209" cy="281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60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MWt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(25 – 32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MWt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52E51927-B3CC-421A-92C2-07A904450A0E}"/>
              </a:ext>
            </a:extLst>
          </p:cNvPr>
          <p:cNvSpPr/>
          <p:nvPr/>
        </p:nvSpPr>
        <p:spPr>
          <a:xfrm>
            <a:off x="6684328" y="3691684"/>
            <a:ext cx="1496617" cy="47158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+mn-cs"/>
              </a:rPr>
              <a:t>SUW Praga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B4E906E6-11FD-459E-B4E5-E43C944D4D8A}"/>
              </a:ext>
            </a:extLst>
          </p:cNvPr>
          <p:cNvSpPr/>
          <p:nvPr/>
        </p:nvSpPr>
        <p:spPr>
          <a:xfrm>
            <a:off x="5747587" y="3797419"/>
            <a:ext cx="108857" cy="1088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AC6A2A18-B51D-45CD-B10B-0CDD30617B55}"/>
              </a:ext>
            </a:extLst>
          </p:cNvPr>
          <p:cNvSpPr/>
          <p:nvPr/>
        </p:nvSpPr>
        <p:spPr>
          <a:xfrm>
            <a:off x="6087081" y="3690722"/>
            <a:ext cx="108857" cy="10885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B886CD6E-8F9A-40D6-A33F-4ED90D6E95EE}"/>
              </a:ext>
            </a:extLst>
          </p:cNvPr>
          <p:cNvCxnSpPr>
            <a:cxnSpLocks/>
          </p:cNvCxnSpPr>
          <p:nvPr/>
        </p:nvCxnSpPr>
        <p:spPr>
          <a:xfrm>
            <a:off x="8311532" y="3941371"/>
            <a:ext cx="43051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4F921E21-BAB1-4F2F-AE28-A162DACB4BC5}"/>
              </a:ext>
            </a:extLst>
          </p:cNvPr>
          <p:cNvSpPr txBox="1"/>
          <p:nvPr/>
        </p:nvSpPr>
        <p:spPr>
          <a:xfrm>
            <a:off x="8914557" y="3797419"/>
            <a:ext cx="4127209" cy="281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40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MWt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(0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MWt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8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0D86836-03E0-4D39-8D31-4C85172C7E9E}"/>
              </a:ext>
            </a:extLst>
          </p:cNvPr>
          <p:cNvSpPr txBox="1"/>
          <p:nvPr/>
        </p:nvSpPr>
        <p:spPr>
          <a:xfrm>
            <a:off x="578498" y="1194884"/>
            <a:ext cx="10801350" cy="516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Zmienność temperatury wody wodociągowej: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Zima: ~3</a:t>
            </a:r>
            <a:r>
              <a:rPr kumimoji="0" lang="pl-PL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C, Lato: &gt;20</a:t>
            </a:r>
            <a:r>
              <a:rPr kumimoji="0" lang="pl-PL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C, optimum schładzania: ≤ 15</a:t>
            </a:r>
            <a:r>
              <a:rPr kumimoji="0" lang="pl-PL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Okres pracy to okres letni. Czasy pracy od 1500 do 2500h/rok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* - zamiennie (dostępna ta sama moc alternatywnie w jednej lub drugiej lokalizacji)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Skutki schładzania wody: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Wzrost zapotrzebowania na moc cieplną do CWU: do 60 MW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Obniżenie temperatury ścieków latem: 3–5,5°C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Potencjalne pogorszenie efektywności pomp ciepła na ściekach (Żerań, Czajka, Południe)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0F496B-ECD5-4185-8E26-9E445F2D827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324" y="583236"/>
            <a:ext cx="1080135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+mj-lt"/>
                <a:ea typeface="+mj-ea"/>
                <a:cs typeface="+mj-cs"/>
              </a:rPr>
              <a:t>Analiza potencjału ciepła odpadowego z wody wodociągowej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6A2D257-21F0-4BEB-9484-57686EBF8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51500"/>
              </p:ext>
            </p:extLst>
          </p:nvPr>
        </p:nvGraphicFramePr>
        <p:xfrm>
          <a:off x="695324" y="2554093"/>
          <a:ext cx="10801352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38">
                  <a:extLst>
                    <a:ext uri="{9D8B030D-6E8A-4147-A177-3AD203B41FA5}">
                      <a16:colId xmlns:a16="http://schemas.microsoft.com/office/drawing/2014/main" val="3566321687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4146562629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3000267249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1595596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Lokalizacja</a:t>
                      </a:r>
                      <a:endParaRPr lang="pl-PL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Potencjał teoretyczny [MW]</a:t>
                      </a:r>
                      <a:endParaRPr lang="pl-PL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Potencjał techniczny</a:t>
                      </a:r>
                    </a:p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[MW]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Dostępność terenu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93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SUW Praga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BRAK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239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SUW Północ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25-32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S.S. Białołęka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7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SUW Filtry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135*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BRAK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83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Stacja Pomp Rzecznych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135*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  <a:sym typeface="Wingdings" panose="05000000000000000000" pitchFamily="2" charset="2"/>
                        </a:rPr>
                        <a:t>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0764750"/>
                  </a:ext>
                </a:extLst>
              </a:tr>
            </a:tbl>
          </a:graphicData>
        </a:graphic>
      </p:graphicFrame>
      <p:sp>
        <p:nvSpPr>
          <p:cNvPr id="5" name="Symbol zastępczy numeru slajdu 2">
            <a:extLst>
              <a:ext uri="{FF2B5EF4-FFF2-40B4-BE49-F238E27FC236}">
                <a16:creationId xmlns:a16="http://schemas.microsoft.com/office/drawing/2014/main" id="{4D2BE1E3-0D20-4D93-B830-FC8EB26DA770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35919-D589-4BB4-B305-93E19F089BA5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73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88DCF9F-670F-405E-80AE-E8F6A2B24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1045" y="418625"/>
            <a:ext cx="11075987" cy="762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pl-PL" sz="2800" dirty="0"/>
              <a:t>Wyzwania w procesie budowania odzysku ciepła ze ścieków</a:t>
            </a:r>
          </a:p>
        </p:txBody>
      </p:sp>
      <p:sp>
        <p:nvSpPr>
          <p:cNvPr id="6" name="Symbol zastępczy numeru slajdu 2">
            <a:extLst>
              <a:ext uri="{FF2B5EF4-FFF2-40B4-BE49-F238E27FC236}">
                <a16:creationId xmlns:a16="http://schemas.microsoft.com/office/drawing/2014/main" id="{F5F66E4A-08A0-442E-ACF0-6F228A160CA6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35919-D589-4BB4-B305-93E19F089BA5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F0F76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F0F76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1D7729F-4C06-407D-A51A-1F4B772020B1}"/>
              </a:ext>
            </a:extLst>
          </p:cNvPr>
          <p:cNvSpPr/>
          <p:nvPr/>
        </p:nvSpPr>
        <p:spPr>
          <a:xfrm>
            <a:off x="688185" y="2794480"/>
            <a:ext cx="10801350" cy="679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Arial" panose="020B0604020202020204" pitchFamily="34" charset="0"/>
              </a:rPr>
              <a:t>2. Aspekty techniczne związane z pracą na zróżnicowanym medium i nierównomiernym przepływie.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722B0F8-65BE-4348-A369-6329E902D6FF}"/>
              </a:ext>
            </a:extLst>
          </p:cNvPr>
          <p:cNvSpPr/>
          <p:nvPr/>
        </p:nvSpPr>
        <p:spPr>
          <a:xfrm>
            <a:off x="688185" y="1846568"/>
            <a:ext cx="10815630" cy="760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Arial" panose="020B0604020202020204" pitchFamily="34" charset="0"/>
              </a:rPr>
              <a:t>1. Ocena wpływu obniżenia temperatury ścieków na efekt procesu oczyszczania w kontekście prognoz rozwoju aglomeracji.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48D526F-66B2-4DAA-A785-5A4C598105D3}"/>
              </a:ext>
            </a:extLst>
          </p:cNvPr>
          <p:cNvSpPr/>
          <p:nvPr/>
        </p:nvSpPr>
        <p:spPr>
          <a:xfrm>
            <a:off x="688185" y="3661295"/>
            <a:ext cx="10801350" cy="679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Arial" panose="020B0604020202020204" pitchFamily="34" charset="0"/>
              </a:rPr>
              <a:t>3. Brak dedykowanych narzędzi wspierających proces modelowania ciepła w sieci kanalizacyjnej.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F893070-7708-4D6A-988B-3B7B0C24D503}"/>
              </a:ext>
            </a:extLst>
          </p:cNvPr>
          <p:cNvSpPr/>
          <p:nvPr/>
        </p:nvSpPr>
        <p:spPr>
          <a:xfrm>
            <a:off x="688185" y="4528110"/>
            <a:ext cx="10801350" cy="679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Arial" panose="020B0604020202020204" pitchFamily="34" charset="0"/>
              </a:rPr>
              <a:t>4. Wysokie koszty inwestycyjne. </a:t>
            </a:r>
          </a:p>
        </p:txBody>
      </p:sp>
    </p:spTree>
    <p:extLst>
      <p:ext uri="{BB962C8B-B14F-4D97-AF65-F5344CB8AC3E}">
        <p14:creationId xmlns:p14="http://schemas.microsoft.com/office/powerpoint/2010/main" val="91298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88DCF9F-670F-405E-80AE-E8F6A2B24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1045" y="428457"/>
            <a:ext cx="11075987" cy="762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marL="354013" lvl="0" indent="-354013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800" dirty="0"/>
              <a:t>Synergia przemysłowa: zielone ciepło – woda odzyskana</a:t>
            </a:r>
            <a:endParaRPr lang="pl-PL" sz="3200" b="1" dirty="0"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Symbol zastępczy numeru slajdu 2">
            <a:extLst>
              <a:ext uri="{FF2B5EF4-FFF2-40B4-BE49-F238E27FC236}">
                <a16:creationId xmlns:a16="http://schemas.microsoft.com/office/drawing/2014/main" id="{F5F66E4A-08A0-442E-ACF0-6F228A160CA6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35919-D589-4BB4-B305-93E19F089BA5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F0F76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F0F76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1D7729F-4C06-407D-A51A-1F4B772020B1}"/>
              </a:ext>
            </a:extLst>
          </p:cNvPr>
          <p:cNvSpPr/>
          <p:nvPr/>
        </p:nvSpPr>
        <p:spPr>
          <a:xfrm>
            <a:off x="681045" y="2875550"/>
            <a:ext cx="10801350" cy="679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latin typeface="+mj-lt"/>
                <a:cs typeface="Arial" panose="020B0604020202020204" pitchFamily="34" charset="0"/>
              </a:rPr>
              <a:t>Brak definicji „wody z odzysku” dla zastosowań przemysłowych.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722B0F8-65BE-4348-A369-6329E902D6FF}"/>
              </a:ext>
            </a:extLst>
          </p:cNvPr>
          <p:cNvSpPr/>
          <p:nvPr/>
        </p:nvSpPr>
        <p:spPr>
          <a:xfrm>
            <a:off x="681045" y="1944891"/>
            <a:ext cx="10815630" cy="760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rgbClr val="FFFFFF"/>
                </a:solidFill>
                <a:latin typeface="+mj-lt"/>
                <a:ea typeface="Roboto Condensed" panose="02000000000000000000" pitchFamily="2" charset="0"/>
                <a:cs typeface="Arial" panose="020B0604020202020204" pitchFamily="34" charset="0"/>
              </a:rPr>
              <a:t>Obowiązujące przepisy nie przewidują możliwości przekazania ścieków oczyszczonych do dalszego wykorzystania przemysłowego.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1E9EE4E-9613-492B-92BC-FFCAC28289A8}"/>
              </a:ext>
            </a:extLst>
          </p:cNvPr>
          <p:cNvSpPr/>
          <p:nvPr/>
        </p:nvSpPr>
        <p:spPr>
          <a:xfrm>
            <a:off x="681045" y="3725112"/>
            <a:ext cx="10801350" cy="679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latin typeface="+mj-lt"/>
                <a:cs typeface="Arial" panose="020B0604020202020204" pitchFamily="34" charset="0"/>
              </a:rPr>
              <a:t>Istniejące przepisy prawne (Rozporządzenie Parlamentu Europejskiego i Rady (UE) 2020/741) – odnoszą się do ponownego użycia wody w rolnictwie.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6DDF319-8179-47E2-AE12-4DD797715B94}"/>
              </a:ext>
            </a:extLst>
          </p:cNvPr>
          <p:cNvSpPr/>
          <p:nvPr/>
        </p:nvSpPr>
        <p:spPr>
          <a:xfrm>
            <a:off x="681045" y="4574674"/>
            <a:ext cx="10801350" cy="679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latin typeface="+mj-lt"/>
                <a:cs typeface="Arial" panose="020B0604020202020204" pitchFamily="34" charset="0"/>
              </a:rPr>
              <a:t>Brak procedury zmiany statusu ścieku uniemożliwiają obecnie formalne uregulowanie obrotu takim medium.</a:t>
            </a:r>
          </a:p>
        </p:txBody>
      </p:sp>
    </p:spTree>
    <p:extLst>
      <p:ext uri="{BB962C8B-B14F-4D97-AF65-F5344CB8AC3E}">
        <p14:creationId xmlns:p14="http://schemas.microsoft.com/office/powerpoint/2010/main" val="25880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018E17-F21E-4ECA-8E19-4AB66AE2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047" y="3424335"/>
            <a:ext cx="8901953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Infrastruktura kanalizacyjna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0408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AD693AAC-1CE7-4B10-A55B-50E878F59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1053" y="5286421"/>
            <a:ext cx="1702579" cy="132556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6968298-EAAC-40C2-8781-548BB772D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317" y="5500246"/>
            <a:ext cx="3667637" cy="101931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37028B70-ED97-4C9E-97FD-840299FE88E4}"/>
              </a:ext>
            </a:extLst>
          </p:cNvPr>
          <p:cNvSpPr/>
          <p:nvPr/>
        </p:nvSpPr>
        <p:spPr>
          <a:xfrm>
            <a:off x="4114799" y="2818545"/>
            <a:ext cx="7743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bg1"/>
                </a:solidFill>
              </a:rPr>
              <a:t>Dziękuje za uwagę!</a:t>
            </a:r>
          </a:p>
        </p:txBody>
      </p:sp>
    </p:spTree>
    <p:extLst>
      <p:ext uri="{BB962C8B-B14F-4D97-AF65-F5344CB8AC3E}">
        <p14:creationId xmlns:p14="http://schemas.microsoft.com/office/powerpoint/2010/main" val="246572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ymbol zastępczy obrazu 19">
            <a:extLst>
              <a:ext uri="{FF2B5EF4-FFF2-40B4-BE49-F238E27FC236}">
                <a16:creationId xmlns:a16="http://schemas.microsoft.com/office/drawing/2014/main" id="{ED52AE12-93A1-4DDA-8CCC-5717286CD7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4" y="2114026"/>
            <a:ext cx="5452036" cy="3852080"/>
          </a:xfrm>
          <a:ln>
            <a:noFill/>
          </a:ln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90F184F9-FB20-446B-AD05-A4085199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64" y="441325"/>
            <a:ext cx="10515600" cy="737067"/>
          </a:xfrm>
        </p:spPr>
        <p:txBody>
          <a:bodyPr/>
          <a:lstStyle/>
          <a:p>
            <a:r>
              <a:rPr lang="pl-PL" dirty="0"/>
              <a:t>Sieć kanalizacyjna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846C1C0-85B6-4323-88EB-588E2C964F9C}"/>
              </a:ext>
            </a:extLst>
          </p:cNvPr>
          <p:cNvSpPr txBox="1"/>
          <p:nvPr/>
        </p:nvSpPr>
        <p:spPr>
          <a:xfrm>
            <a:off x="6221115" y="2114026"/>
            <a:ext cx="5390124" cy="38520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>
              <a:lnSpc>
                <a:spcPct val="114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pl-PL" dirty="0"/>
          </a:p>
          <a:p>
            <a:r>
              <a:rPr lang="pl-PL" dirty="0"/>
              <a:t>Nasza infrastruktura kanalizacyjna* to 4 474,7 km </a:t>
            </a:r>
            <a:br>
              <a:rPr lang="pl-PL" dirty="0"/>
            </a:br>
            <a:r>
              <a:rPr lang="pl-PL" dirty="0"/>
              <a:t>sieci kanalizacyjnej, w tym: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1 395,3 km sieci ogólnospławnej,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1 728,4 km sieci sanitarnej,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419,3 km sieci deszczowej,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931,8 km przyłączy kanalizacyjnych,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242 przepompownie ścieków,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32 719 wpustów deszczowych.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13" name="Symbol zastępczy numeru slajdu 2">
            <a:extLst>
              <a:ext uri="{FF2B5EF4-FFF2-40B4-BE49-F238E27FC236}">
                <a16:creationId xmlns:a16="http://schemas.microsoft.com/office/drawing/2014/main" id="{1E05B7D7-4FEC-44D5-88B7-42C65BB86DBC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A35919-D589-4BB4-B305-93E19F089BA5}" type="slidenum">
              <a:rPr lang="pl-PL" sz="1000" smtClean="0"/>
              <a:pPr/>
              <a:t>3</a:t>
            </a:fld>
            <a:endParaRPr lang="pl-PL" sz="1000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DFA33B9-9E65-440A-86DE-C8EE990992D9}"/>
              </a:ext>
            </a:extLst>
          </p:cNvPr>
          <p:cNvSpPr/>
          <p:nvPr/>
        </p:nvSpPr>
        <p:spPr>
          <a:xfrm>
            <a:off x="578498" y="6215427"/>
            <a:ext cx="1480213" cy="277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lang="pl-PL" sz="1200" dirty="0"/>
              <a:t>* Dane za rok 2024</a:t>
            </a:r>
          </a:p>
        </p:txBody>
      </p:sp>
    </p:spTree>
    <p:extLst>
      <p:ext uri="{BB962C8B-B14F-4D97-AF65-F5344CB8AC3E}">
        <p14:creationId xmlns:p14="http://schemas.microsoft.com/office/powerpoint/2010/main" val="2922297136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Widok z lotu ptaka na zbiorniki oczyszczalni ścieków. Widać kilkanaście zbiorników. W tle tereny zielone.">
            <a:extLst>
              <a:ext uri="{FF2B5EF4-FFF2-40B4-BE49-F238E27FC236}">
                <a16:creationId xmlns:a16="http://schemas.microsoft.com/office/drawing/2014/main" id="{133C9776-7141-4415-8A5C-5FFCE804DC6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r="30652"/>
          <a:stretch>
            <a:fillRect/>
          </a:stretch>
        </p:blipFill>
        <p:spPr>
          <a:xfrm>
            <a:off x="2986733" y="2228614"/>
            <a:ext cx="1882800" cy="3006116"/>
          </a:xfrm>
        </p:spPr>
      </p:pic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3BEBBC8B-F423-4E43-862E-EC77894221B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 r="29043"/>
          <a:stretch>
            <a:fillRect/>
          </a:stretch>
        </p:blipFill>
        <p:spPr>
          <a:xfrm>
            <a:off x="5154195" y="2228614"/>
            <a:ext cx="1882800" cy="3006116"/>
          </a:xfrm>
        </p:spPr>
      </p:pic>
      <p:pic>
        <p:nvPicPr>
          <p:cNvPr id="20" name="Symbol zastępczy obrazu 29">
            <a:extLst>
              <a:ext uri="{FF2B5EF4-FFF2-40B4-BE49-F238E27FC236}">
                <a16:creationId xmlns:a16="http://schemas.microsoft.com/office/drawing/2014/main" id="{3B0A12EE-8DF9-4DEC-BF91-140D8BE0901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2" r="28812"/>
          <a:stretch>
            <a:fillRect/>
          </a:stretch>
        </p:blipFill>
        <p:spPr>
          <a:xfrm>
            <a:off x="7321657" y="2228614"/>
            <a:ext cx="1882800" cy="3006116"/>
          </a:xfrm>
        </p:spPr>
      </p:pic>
      <p:pic>
        <p:nvPicPr>
          <p:cNvPr id="6" name="Symbol zastępczy obrazu 5" descr="Widok z lotu ptaka na bardzo zielony obszar, na którym są zbiorniki oczyszczalni ścieków.">
            <a:extLst>
              <a:ext uri="{FF2B5EF4-FFF2-40B4-BE49-F238E27FC236}">
                <a16:creationId xmlns:a16="http://schemas.microsoft.com/office/drawing/2014/main" id="{575B10F6-9126-437E-B035-E150A59025F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9" r="29019"/>
          <a:stretch>
            <a:fillRect/>
          </a:stretch>
        </p:blipFill>
        <p:spPr>
          <a:xfrm>
            <a:off x="9489120" y="2228614"/>
            <a:ext cx="1882800" cy="3006116"/>
          </a:xfrm>
          <a:prstGeom prst="rect">
            <a:avLst/>
          </a:prstGeom>
        </p:spPr>
      </p:pic>
      <p:sp>
        <p:nvSpPr>
          <p:cNvPr id="22" name="Tytuł 1">
            <a:extLst>
              <a:ext uri="{FF2B5EF4-FFF2-40B4-BE49-F238E27FC236}">
                <a16:creationId xmlns:a16="http://schemas.microsoft.com/office/drawing/2014/main" id="{9196F386-A44C-44E6-BB93-4150861F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46075"/>
            <a:ext cx="10515600" cy="834379"/>
          </a:xfrm>
        </p:spPr>
        <p:txBody>
          <a:bodyPr/>
          <a:lstStyle/>
          <a:p>
            <a:r>
              <a:rPr lang="pl-PL" dirty="0"/>
              <a:t>Cztery oczyszczalnie ścieków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C060E30-4B9B-4B0F-BBB0-1212C850188B}"/>
              </a:ext>
            </a:extLst>
          </p:cNvPr>
          <p:cNvSpPr txBox="1"/>
          <p:nvPr/>
        </p:nvSpPr>
        <p:spPr>
          <a:xfrm>
            <a:off x="2986733" y="5297692"/>
            <a:ext cx="1609736" cy="2777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marR="5080" indent="0" algn="ctr" defTabSz="91440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/>
              <a:t>Zakład „Czajka”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945B7F-7840-4A84-B40C-D223AF4EA9B2}"/>
              </a:ext>
            </a:extLst>
          </p:cNvPr>
          <p:cNvSpPr txBox="1"/>
          <p:nvPr/>
        </p:nvSpPr>
        <p:spPr>
          <a:xfrm>
            <a:off x="7321657" y="5297692"/>
            <a:ext cx="1923925" cy="2777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marR="5080" indent="0" algn="ctr" defTabSz="91440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/>
              <a:t>Zakład „Pruszków”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25C06F5-4F3F-4348-B1A6-51DABC41BF2F}"/>
              </a:ext>
            </a:extLst>
          </p:cNvPr>
          <p:cNvSpPr txBox="1"/>
          <p:nvPr/>
        </p:nvSpPr>
        <p:spPr>
          <a:xfrm>
            <a:off x="9495570" y="5279393"/>
            <a:ext cx="2001106" cy="277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0" algn="ctr" defTabSz="91440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/>
              <a:t>Zakład „Dębe”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458A6A1-0591-4281-BB5D-5EB584C27142}"/>
              </a:ext>
            </a:extLst>
          </p:cNvPr>
          <p:cNvSpPr txBox="1"/>
          <p:nvPr/>
        </p:nvSpPr>
        <p:spPr>
          <a:xfrm>
            <a:off x="5170723" y="5297691"/>
            <a:ext cx="1837362" cy="2777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marR="5080" indent="0" algn="ctr" defTabSz="91440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/>
              <a:t>Zakład „Południe”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C1F5D147-03FA-44A2-91D4-39038C82D3B0}"/>
              </a:ext>
            </a:extLst>
          </p:cNvPr>
          <p:cNvSpPr/>
          <p:nvPr/>
        </p:nvSpPr>
        <p:spPr>
          <a:xfrm>
            <a:off x="838200" y="2746758"/>
            <a:ext cx="1608607" cy="169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</a:rPr>
              <a:t>Posiadamy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</a:rPr>
              <a:t>cztery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</a:rPr>
              <a:t>oczyszczalnie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</a:rPr>
              <a:t>ścieków.</a:t>
            </a:r>
          </a:p>
        </p:txBody>
      </p:sp>
      <p:sp>
        <p:nvSpPr>
          <p:cNvPr id="24" name="Symbol zastępczy numeru slajdu 2">
            <a:extLst>
              <a:ext uri="{FF2B5EF4-FFF2-40B4-BE49-F238E27FC236}">
                <a16:creationId xmlns:a16="http://schemas.microsoft.com/office/drawing/2014/main" id="{4C4F4A2A-F858-4250-85BD-7643358333F6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A35919-D589-4BB4-B305-93E19F089BA5}" type="slidenum">
              <a:rPr lang="pl-PL" sz="1000" smtClean="0"/>
              <a:pPr/>
              <a:t>4</a:t>
            </a:fld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1167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915F6FD-CCE7-4EC7-94B7-57FD91119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68202"/>
              </p:ext>
            </p:extLst>
          </p:nvPr>
        </p:nvGraphicFramePr>
        <p:xfrm>
          <a:off x="643963" y="2054876"/>
          <a:ext cx="3056769" cy="247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675621513"/>
                    </a:ext>
                  </a:extLst>
                </a:gridCol>
                <a:gridCol w="2848489">
                  <a:extLst>
                    <a:ext uri="{9D8B030D-6E8A-4147-A177-3AD203B41FA5}">
                      <a16:colId xmlns:a16="http://schemas.microsoft.com/office/drawing/2014/main" val="3990029474"/>
                    </a:ext>
                  </a:extLst>
                </a:gridCol>
              </a:tblGrid>
              <a:tr h="619951">
                <a:tc>
                  <a:txBody>
                    <a:bodyPr/>
                    <a:lstStyle/>
                    <a:p>
                      <a:endParaRPr lang="pl-PL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8FD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Zakład „Czajka” – 416 222 m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8FD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ᵌ</a:t>
                      </a:r>
                      <a:endParaRPr kumimoji="0" lang="pl-PL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1D8FD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21364"/>
                  </a:ext>
                </a:extLst>
              </a:tr>
              <a:tr h="619951">
                <a:tc>
                  <a:txBody>
                    <a:bodyPr/>
                    <a:lstStyle/>
                    <a:p>
                      <a:endParaRPr lang="pl-PL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Zakład „Pruszków” – 41 657 m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ᵌ</a:t>
                      </a:r>
                      <a:endParaRPr kumimoji="0" lang="pl-PL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7476"/>
                  </a:ext>
                </a:extLst>
              </a:tr>
              <a:tr h="619951">
                <a:tc>
                  <a:txBody>
                    <a:bodyPr/>
                    <a:lstStyle/>
                    <a:p>
                      <a:endParaRPr lang="pl-PL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3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1C31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Zakład „Południe” - 66 607 m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1C31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ᵌ</a:t>
                      </a:r>
                      <a:endParaRPr kumimoji="0" lang="pl-PL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81C31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8514"/>
                  </a:ext>
                </a:extLst>
              </a:tr>
              <a:tr h="619951">
                <a:tc>
                  <a:txBody>
                    <a:bodyPr/>
                    <a:lstStyle/>
                    <a:p>
                      <a:endParaRPr lang="pl-PL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671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Zakład „Dębe” – 7 566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ᵌ</a:t>
                      </a:r>
                      <a:endParaRPr kumimoji="0" lang="pl-PL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471340"/>
                  </a:ext>
                </a:extLst>
              </a:tr>
            </a:tbl>
          </a:graphicData>
        </a:graphic>
      </p:graphicFrame>
      <p:sp>
        <p:nvSpPr>
          <p:cNvPr id="8" name="Tytuł 7">
            <a:extLst>
              <a:ext uri="{FF2B5EF4-FFF2-40B4-BE49-F238E27FC236}">
                <a16:creationId xmlns:a16="http://schemas.microsoft.com/office/drawing/2014/main" id="{AEAED3C2-59AD-429C-8E47-7E26BC65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63" y="393679"/>
            <a:ext cx="10515600" cy="1325563"/>
          </a:xfrm>
        </p:spPr>
        <p:txBody>
          <a:bodyPr/>
          <a:lstStyle/>
          <a:p>
            <a:r>
              <a:rPr lang="pl-PL" dirty="0"/>
              <a:t>Strefy odbioru i oczyszczania ścieków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8D5EEE4-1253-45B3-B4E5-A90D6868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93" y="1800931"/>
            <a:ext cx="5404055" cy="469194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EED5D61-40B4-4822-892E-741FB04F114D}"/>
              </a:ext>
            </a:extLst>
          </p:cNvPr>
          <p:cNvSpPr txBox="1"/>
          <p:nvPr/>
        </p:nvSpPr>
        <p:spPr>
          <a:xfrm>
            <a:off x="643964" y="1351513"/>
            <a:ext cx="10967275" cy="28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dirty="0"/>
              <a:t>Ponad 532 052 m</a:t>
            </a:r>
            <a:r>
              <a:rPr lang="pl-PL" baseline="30000" dirty="0"/>
              <a:t>3</a:t>
            </a:r>
            <a:r>
              <a:rPr lang="pl-PL" dirty="0"/>
              <a:t> ścieków oczyszczanych na dobę*, w tym: </a:t>
            </a:r>
          </a:p>
        </p:txBody>
      </p:sp>
      <p:sp>
        <p:nvSpPr>
          <p:cNvPr id="9" name="Symbol zastępczy numeru slajdu 2">
            <a:extLst>
              <a:ext uri="{FF2B5EF4-FFF2-40B4-BE49-F238E27FC236}">
                <a16:creationId xmlns:a16="http://schemas.microsoft.com/office/drawing/2014/main" id="{E0A37426-63BC-453A-B390-2C4BA7B6B91D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A35919-D589-4BB4-B305-93E19F089BA5}" type="slidenum">
              <a:rPr lang="pl-PL" sz="1000" smtClean="0"/>
              <a:pPr/>
              <a:t>5</a:t>
            </a:fld>
            <a:endParaRPr lang="pl-PL" sz="10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DE2822C-F234-4A84-A533-9201C57550FD}"/>
              </a:ext>
            </a:extLst>
          </p:cNvPr>
          <p:cNvSpPr/>
          <p:nvPr/>
        </p:nvSpPr>
        <p:spPr>
          <a:xfrm>
            <a:off x="578498" y="6215427"/>
            <a:ext cx="1480213" cy="277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lang="pl-PL" sz="1200" dirty="0"/>
              <a:t>* Dane za rok 2024</a:t>
            </a:r>
          </a:p>
        </p:txBody>
      </p:sp>
    </p:spTree>
    <p:extLst>
      <p:ext uri="{BB962C8B-B14F-4D97-AF65-F5344CB8AC3E}">
        <p14:creationId xmlns:p14="http://schemas.microsoft.com/office/powerpoint/2010/main" val="2563778529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915F6FD-CCE7-4EC7-94B7-57FD91119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67699"/>
              </p:ext>
            </p:extLst>
          </p:nvPr>
        </p:nvGraphicFramePr>
        <p:xfrm>
          <a:off x="643963" y="2054876"/>
          <a:ext cx="3056769" cy="247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675621513"/>
                    </a:ext>
                  </a:extLst>
                </a:gridCol>
                <a:gridCol w="2848489">
                  <a:extLst>
                    <a:ext uri="{9D8B030D-6E8A-4147-A177-3AD203B41FA5}">
                      <a16:colId xmlns:a16="http://schemas.microsoft.com/office/drawing/2014/main" val="3990029474"/>
                    </a:ext>
                  </a:extLst>
                </a:gridCol>
              </a:tblGrid>
              <a:tr h="619951">
                <a:tc>
                  <a:txBody>
                    <a:bodyPr/>
                    <a:lstStyle/>
                    <a:p>
                      <a:endParaRPr lang="pl-PL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8FD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Zakład „Czajka” –152 337 tys. m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8FD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ᵌ</a:t>
                      </a:r>
                      <a:endParaRPr kumimoji="0" lang="pl-PL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1D8FD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21364"/>
                  </a:ext>
                </a:extLst>
              </a:tr>
              <a:tr h="619951">
                <a:tc>
                  <a:txBody>
                    <a:bodyPr/>
                    <a:lstStyle/>
                    <a:p>
                      <a:endParaRPr lang="pl-PL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Zakład „Pruszków” – 15 247 m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ᵌ</a:t>
                      </a:r>
                      <a:endParaRPr kumimoji="0" lang="pl-PL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7476"/>
                  </a:ext>
                </a:extLst>
              </a:tr>
              <a:tr h="619951">
                <a:tc>
                  <a:txBody>
                    <a:bodyPr/>
                    <a:lstStyle/>
                    <a:p>
                      <a:endParaRPr lang="pl-PL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3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1C31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Zakład „Południe” - 24 378 m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1C31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ᵌ</a:t>
                      </a:r>
                      <a:endParaRPr kumimoji="0" lang="pl-PL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81C31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8514"/>
                  </a:ext>
                </a:extLst>
              </a:tr>
              <a:tr h="619951">
                <a:tc>
                  <a:txBody>
                    <a:bodyPr/>
                    <a:lstStyle/>
                    <a:p>
                      <a:endParaRPr lang="pl-PL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671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Zakład „Dębe” – 2 769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ᵌ</a:t>
                      </a:r>
                      <a:endParaRPr kumimoji="0" lang="pl-PL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471340"/>
                  </a:ext>
                </a:extLst>
              </a:tr>
            </a:tbl>
          </a:graphicData>
        </a:graphic>
      </p:graphicFrame>
      <p:sp>
        <p:nvSpPr>
          <p:cNvPr id="8" name="Tytuł 7">
            <a:extLst>
              <a:ext uri="{FF2B5EF4-FFF2-40B4-BE49-F238E27FC236}">
                <a16:creationId xmlns:a16="http://schemas.microsoft.com/office/drawing/2014/main" id="{AEAED3C2-59AD-429C-8E47-7E26BC65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63" y="365125"/>
            <a:ext cx="10515600" cy="1325563"/>
          </a:xfrm>
        </p:spPr>
        <p:txBody>
          <a:bodyPr/>
          <a:lstStyle/>
          <a:p>
            <a:r>
              <a:rPr lang="pl-PL" dirty="0"/>
              <a:t>Ilość ścieków oczyszczonych w 2024 r.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8D5EEE4-1253-45B3-B4E5-A90D6868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93" y="1800931"/>
            <a:ext cx="5404055" cy="469194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EED5D61-40B4-4822-892E-741FB04F114D}"/>
              </a:ext>
            </a:extLst>
          </p:cNvPr>
          <p:cNvSpPr txBox="1"/>
          <p:nvPr/>
        </p:nvSpPr>
        <p:spPr>
          <a:xfrm>
            <a:off x="643964" y="1351513"/>
            <a:ext cx="109672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dirty="0"/>
              <a:t>Ilość ścieków oczyszczonych w 2024 r. wyniosła w 194 731 tys. m</a:t>
            </a:r>
            <a:r>
              <a:rPr lang="pl-PL" baseline="30000" dirty="0"/>
              <a:t>3</a:t>
            </a:r>
            <a:r>
              <a:rPr lang="pl-PL" dirty="0"/>
              <a:t> *, w tym: </a:t>
            </a:r>
          </a:p>
        </p:txBody>
      </p:sp>
      <p:sp>
        <p:nvSpPr>
          <p:cNvPr id="9" name="Symbol zastępczy numeru slajdu 2">
            <a:extLst>
              <a:ext uri="{FF2B5EF4-FFF2-40B4-BE49-F238E27FC236}">
                <a16:creationId xmlns:a16="http://schemas.microsoft.com/office/drawing/2014/main" id="{E0A37426-63BC-453A-B390-2C4BA7B6B91D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A35919-D589-4BB4-B305-93E19F089BA5}" type="slidenum">
              <a:rPr lang="pl-PL" sz="1000" smtClean="0"/>
              <a:pPr/>
              <a:t>6</a:t>
            </a:fld>
            <a:endParaRPr lang="pl-PL" sz="10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DE2822C-F234-4A84-A533-9201C57550FD}"/>
              </a:ext>
            </a:extLst>
          </p:cNvPr>
          <p:cNvSpPr/>
          <p:nvPr/>
        </p:nvSpPr>
        <p:spPr>
          <a:xfrm>
            <a:off x="578498" y="6215427"/>
            <a:ext cx="1480213" cy="277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lang="pl-PL" sz="1200" dirty="0"/>
              <a:t>* Dane za rok 2024</a:t>
            </a:r>
          </a:p>
        </p:txBody>
      </p:sp>
    </p:spTree>
    <p:extLst>
      <p:ext uri="{BB962C8B-B14F-4D97-AF65-F5344CB8AC3E}">
        <p14:creationId xmlns:p14="http://schemas.microsoft.com/office/powerpoint/2010/main" val="2178094814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8522B91-F707-4BCC-AEED-5310CF3F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376" y="2766218"/>
            <a:ext cx="8907624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Potencjał cieplny</a:t>
            </a:r>
            <a:br>
              <a:rPr lang="pl-PL" dirty="0">
                <a:solidFill>
                  <a:schemeClr val="bg1"/>
                </a:solidFill>
              </a:rPr>
            </a:b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Ścieki</a:t>
            </a:r>
          </a:p>
        </p:txBody>
      </p:sp>
    </p:spTree>
    <p:extLst>
      <p:ext uri="{BB962C8B-B14F-4D97-AF65-F5344CB8AC3E}">
        <p14:creationId xmlns:p14="http://schemas.microsoft.com/office/powerpoint/2010/main" val="81208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a 31">
            <a:extLst>
              <a:ext uri="{FF2B5EF4-FFF2-40B4-BE49-F238E27FC236}">
                <a16:creationId xmlns:a16="http://schemas.microsoft.com/office/drawing/2014/main" id="{84CF1D73-98AE-431E-AC9F-BBF28F7BC749}"/>
              </a:ext>
            </a:extLst>
          </p:cNvPr>
          <p:cNvGrpSpPr/>
          <p:nvPr/>
        </p:nvGrpSpPr>
        <p:grpSpPr>
          <a:xfrm>
            <a:off x="2305419" y="1265857"/>
            <a:ext cx="6230571" cy="5442854"/>
            <a:chOff x="2307771" y="1104677"/>
            <a:chExt cx="6230571" cy="5415864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47099055-9A94-422E-8BBE-94DBFC87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771" y="1104677"/>
              <a:ext cx="6230571" cy="5415864"/>
            </a:xfrm>
            <a:prstGeom prst="rect">
              <a:avLst/>
            </a:prstGeom>
          </p:spPr>
        </p:pic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38251F21-DED9-417C-8865-7A6DBD1754DD}"/>
                </a:ext>
              </a:extLst>
            </p:cNvPr>
            <p:cNvGrpSpPr/>
            <p:nvPr/>
          </p:nvGrpSpPr>
          <p:grpSpPr>
            <a:xfrm>
              <a:off x="2465782" y="1695328"/>
              <a:ext cx="5744852" cy="3792571"/>
              <a:chOff x="2465782" y="1695328"/>
              <a:chExt cx="5744852" cy="3792571"/>
            </a:xfrm>
          </p:grpSpPr>
          <p:sp>
            <p:nvSpPr>
              <p:cNvPr id="10" name="Prostokąt: zaokrąglone rogi 9">
                <a:extLst>
                  <a:ext uri="{FF2B5EF4-FFF2-40B4-BE49-F238E27FC236}">
                    <a16:creationId xmlns:a16="http://schemas.microsoft.com/office/drawing/2014/main" id="{AE5AED09-81C1-4588-B5A3-F576A5B86B62}"/>
                  </a:ext>
                </a:extLst>
              </p:cNvPr>
              <p:cNvSpPr/>
              <p:nvPr/>
            </p:nvSpPr>
            <p:spPr>
              <a:xfrm>
                <a:off x="4894628" y="1695328"/>
                <a:ext cx="1175657" cy="499689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rPr>
                  <a:t>OŚ Czajka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endParaRPr>
              </a:p>
            </p:txBody>
          </p:sp>
          <p:sp>
            <p:nvSpPr>
              <p:cNvPr id="13" name="Prostokąt: zaokrąglone rogi 12">
                <a:extLst>
                  <a:ext uri="{FF2B5EF4-FFF2-40B4-BE49-F238E27FC236}">
                    <a16:creationId xmlns:a16="http://schemas.microsoft.com/office/drawing/2014/main" id="{F9B849A2-14D2-40B8-BB04-350C3FC5E7AA}"/>
                  </a:ext>
                </a:extLst>
              </p:cNvPr>
              <p:cNvSpPr/>
              <p:nvPr/>
            </p:nvSpPr>
            <p:spPr>
              <a:xfrm>
                <a:off x="6714017" y="5016315"/>
                <a:ext cx="1496617" cy="471584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rPr>
                  <a:t>OŚ Południe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endParaRPr>
              </a:p>
            </p:txBody>
          </p:sp>
          <p:sp>
            <p:nvSpPr>
              <p:cNvPr id="14" name="Prostokąt: zaokrąglone rogi 13">
                <a:extLst>
                  <a:ext uri="{FF2B5EF4-FFF2-40B4-BE49-F238E27FC236}">
                    <a16:creationId xmlns:a16="http://schemas.microsoft.com/office/drawing/2014/main" id="{74B9532B-63E1-42B4-8494-6A95F9167207}"/>
                  </a:ext>
                </a:extLst>
              </p:cNvPr>
              <p:cNvSpPr/>
              <p:nvPr/>
            </p:nvSpPr>
            <p:spPr>
              <a:xfrm>
                <a:off x="2465782" y="3727264"/>
                <a:ext cx="1496617" cy="49968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rPr>
                  <a:t>OŚ Pruszków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endParaRPr>
              </a:p>
            </p:txBody>
          </p:sp>
          <p:sp>
            <p:nvSpPr>
              <p:cNvPr id="12" name="Owal 11">
                <a:extLst>
                  <a:ext uri="{FF2B5EF4-FFF2-40B4-BE49-F238E27FC236}">
                    <a16:creationId xmlns:a16="http://schemas.microsoft.com/office/drawing/2014/main" id="{EC7BE6D8-53AD-4827-93FE-353C46DF3096}"/>
                  </a:ext>
                </a:extLst>
              </p:cNvPr>
              <p:cNvSpPr/>
              <p:nvPr/>
            </p:nvSpPr>
            <p:spPr>
              <a:xfrm>
                <a:off x="4738751" y="2155372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endParaRPr>
              </a:p>
            </p:txBody>
          </p:sp>
          <p:sp>
            <p:nvSpPr>
              <p:cNvPr id="16" name="Owal 15">
                <a:extLst>
                  <a:ext uri="{FF2B5EF4-FFF2-40B4-BE49-F238E27FC236}">
                    <a16:creationId xmlns:a16="http://schemas.microsoft.com/office/drawing/2014/main" id="{377A0A10-B472-4763-9AFD-1F6352E805CF}"/>
                  </a:ext>
                </a:extLst>
              </p:cNvPr>
              <p:cNvSpPr/>
              <p:nvPr/>
            </p:nvSpPr>
            <p:spPr>
              <a:xfrm>
                <a:off x="5017910" y="2632103"/>
                <a:ext cx="72000" cy="7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endParaRPr>
              </a:p>
            </p:txBody>
          </p:sp>
          <p:sp>
            <p:nvSpPr>
              <p:cNvPr id="18" name="Owal 17">
                <a:extLst>
                  <a:ext uri="{FF2B5EF4-FFF2-40B4-BE49-F238E27FC236}">
                    <a16:creationId xmlns:a16="http://schemas.microsoft.com/office/drawing/2014/main" id="{68C33732-B760-4C14-8B63-6655DC235FB5}"/>
                  </a:ext>
                </a:extLst>
              </p:cNvPr>
              <p:cNvSpPr/>
              <p:nvPr/>
            </p:nvSpPr>
            <p:spPr>
              <a:xfrm>
                <a:off x="4721179" y="2457106"/>
                <a:ext cx="72000" cy="7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endParaRPr>
              </a:p>
            </p:txBody>
          </p:sp>
          <p:sp>
            <p:nvSpPr>
              <p:cNvPr id="19" name="Prostokąt: zaokrąglone rogi 18">
                <a:extLst>
                  <a:ext uri="{FF2B5EF4-FFF2-40B4-BE49-F238E27FC236}">
                    <a16:creationId xmlns:a16="http://schemas.microsoft.com/office/drawing/2014/main" id="{D40E82BB-121C-4113-B146-8422BA4BAF85}"/>
                  </a:ext>
                </a:extLst>
              </p:cNvPr>
              <p:cNvSpPr/>
              <p:nvPr/>
            </p:nvSpPr>
            <p:spPr>
              <a:xfrm>
                <a:off x="3172572" y="2554706"/>
                <a:ext cx="1872343" cy="32116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rPr>
                  <a:t>Przepompownia Żerań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endParaRPr>
              </a:p>
            </p:txBody>
          </p:sp>
          <p:sp>
            <p:nvSpPr>
              <p:cNvPr id="20" name="Prostokąt: zaokrąglone rogi 19">
                <a:extLst>
                  <a:ext uri="{FF2B5EF4-FFF2-40B4-BE49-F238E27FC236}">
                    <a16:creationId xmlns:a16="http://schemas.microsoft.com/office/drawing/2014/main" id="{7BBD7A15-C92D-4A8A-BBC6-47DFEDF7E419}"/>
                  </a:ext>
                </a:extLst>
              </p:cNvPr>
              <p:cNvSpPr/>
              <p:nvPr/>
            </p:nvSpPr>
            <p:spPr>
              <a:xfrm>
                <a:off x="2465782" y="2310080"/>
                <a:ext cx="2347689" cy="28935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rPr>
                  <a:t>Przepompownia Nowodwory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endParaRPr>
              </a:p>
            </p:txBody>
          </p:sp>
          <p:sp>
            <p:nvSpPr>
              <p:cNvPr id="21" name="Owal 20">
                <a:extLst>
                  <a:ext uri="{FF2B5EF4-FFF2-40B4-BE49-F238E27FC236}">
                    <a16:creationId xmlns:a16="http://schemas.microsoft.com/office/drawing/2014/main" id="{857F5D1E-A9F2-4B78-8CF5-018109B0F8AB}"/>
                  </a:ext>
                </a:extLst>
              </p:cNvPr>
              <p:cNvSpPr/>
              <p:nvPr/>
            </p:nvSpPr>
            <p:spPr>
              <a:xfrm>
                <a:off x="3424687" y="4907458"/>
                <a:ext cx="108857" cy="10885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endParaRPr>
              </a:p>
            </p:txBody>
          </p:sp>
        </p:grpSp>
      </p:grpSp>
      <p:sp>
        <p:nvSpPr>
          <p:cNvPr id="4" name="Tytuł 3">
            <a:extLst>
              <a:ext uri="{FF2B5EF4-FFF2-40B4-BE49-F238E27FC236}">
                <a16:creationId xmlns:a16="http://schemas.microsoft.com/office/drawing/2014/main" id="{488DCF9F-670F-405E-80AE-E8F6A2B24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1960" y="552705"/>
            <a:ext cx="11611450" cy="1325563"/>
          </a:xfrm>
          <a:prstGeom prst="rect">
            <a:avLst/>
          </a:prstGeom>
        </p:spPr>
        <p:txBody>
          <a:bodyPr lIns="0">
            <a:noAutofit/>
          </a:bodyPr>
          <a:lstStyle/>
          <a:p>
            <a:r>
              <a:rPr lang="pl-PL" sz="3200" dirty="0"/>
              <a:t>Maksymalny zidentyfikowany potencjał cieplny ścieków</a:t>
            </a:r>
          </a:p>
        </p:txBody>
      </p:sp>
      <p:sp>
        <p:nvSpPr>
          <p:cNvPr id="6" name="Symbol zastępczy numeru slajdu 2">
            <a:extLst>
              <a:ext uri="{FF2B5EF4-FFF2-40B4-BE49-F238E27FC236}">
                <a16:creationId xmlns:a16="http://schemas.microsoft.com/office/drawing/2014/main" id="{F5F66E4A-08A0-442E-ACF0-6F228A160CA6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35919-D589-4BB4-B305-93E19F089BA5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F0F76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F0F76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CDD1AFB-394B-49E3-AEF6-2F21A96C5CDC}"/>
              </a:ext>
            </a:extLst>
          </p:cNvPr>
          <p:cNvSpPr txBox="1"/>
          <p:nvPr/>
        </p:nvSpPr>
        <p:spPr>
          <a:xfrm>
            <a:off x="1190540" y="2480345"/>
            <a:ext cx="2977162" cy="246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20 MWt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5025349D-1B34-4B2A-A4AC-10497BEA1F8F}"/>
              </a:ext>
            </a:extLst>
          </p:cNvPr>
          <p:cNvCxnSpPr>
            <a:cxnSpLocks/>
          </p:cNvCxnSpPr>
          <p:nvPr/>
        </p:nvCxnSpPr>
        <p:spPr>
          <a:xfrm flipH="1" flipV="1">
            <a:off x="2276698" y="2622667"/>
            <a:ext cx="26985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D9E2175E-4BAB-410D-9222-E5B07B073CDF}"/>
              </a:ext>
            </a:extLst>
          </p:cNvPr>
          <p:cNvSpPr txBox="1"/>
          <p:nvPr/>
        </p:nvSpPr>
        <p:spPr>
          <a:xfrm>
            <a:off x="1189392" y="2750544"/>
            <a:ext cx="3720408" cy="517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60 MWt</a:t>
            </a:r>
          </a:p>
          <a:p>
            <a:pPr marL="12700" marR="508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(ścieki surowe)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ADDCFC59-915F-4E3C-BDA4-B75B70B96FD4}"/>
              </a:ext>
            </a:extLst>
          </p:cNvPr>
          <p:cNvCxnSpPr>
            <a:cxnSpLocks/>
          </p:cNvCxnSpPr>
          <p:nvPr/>
        </p:nvCxnSpPr>
        <p:spPr>
          <a:xfrm flipH="1">
            <a:off x="2276697" y="2884496"/>
            <a:ext cx="9170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2D05F40C-D953-4F6C-807D-E2D4D36D724D}"/>
              </a:ext>
            </a:extLst>
          </p:cNvPr>
          <p:cNvSpPr txBox="1"/>
          <p:nvPr/>
        </p:nvSpPr>
        <p:spPr>
          <a:xfrm>
            <a:off x="6729963" y="1947300"/>
            <a:ext cx="3388654" cy="246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1D398D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150 MWt (ścieki oczyszczone)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D398D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585E97E0-C6A0-4FDE-A90D-5EA0B67F8ABC}"/>
              </a:ext>
            </a:extLst>
          </p:cNvPr>
          <p:cNvCxnSpPr>
            <a:cxnSpLocks/>
          </p:cNvCxnSpPr>
          <p:nvPr/>
        </p:nvCxnSpPr>
        <p:spPr>
          <a:xfrm>
            <a:off x="6252427" y="2087851"/>
            <a:ext cx="4305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F66D9060-8A36-4E41-9DE8-936C386F0368}"/>
              </a:ext>
            </a:extLst>
          </p:cNvPr>
          <p:cNvSpPr txBox="1"/>
          <p:nvPr/>
        </p:nvSpPr>
        <p:spPr>
          <a:xfrm>
            <a:off x="8852896" y="5289275"/>
            <a:ext cx="2977162" cy="24686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50 MWt (ścieki oczyszczone)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Łącznik prosty ze strzałką 40">
            <a:extLst>
              <a:ext uri="{FF2B5EF4-FFF2-40B4-BE49-F238E27FC236}">
                <a16:creationId xmlns:a16="http://schemas.microsoft.com/office/drawing/2014/main" id="{3025C95A-494C-4443-9E14-5283620E4496}"/>
              </a:ext>
            </a:extLst>
          </p:cNvPr>
          <p:cNvCxnSpPr>
            <a:cxnSpLocks/>
          </p:cNvCxnSpPr>
          <p:nvPr/>
        </p:nvCxnSpPr>
        <p:spPr>
          <a:xfrm>
            <a:off x="8281747" y="5417267"/>
            <a:ext cx="4305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1191FCF3-BCF9-4280-95AD-C9A791174D5B}"/>
              </a:ext>
            </a:extLst>
          </p:cNvPr>
          <p:cNvSpPr txBox="1"/>
          <p:nvPr/>
        </p:nvSpPr>
        <p:spPr>
          <a:xfrm>
            <a:off x="292325" y="3939537"/>
            <a:ext cx="3635127" cy="517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     30 MWt</a:t>
            </a:r>
          </a:p>
          <a:p>
            <a:pPr marL="12700" marR="508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(ścieki oczyszczone)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B25F5201-AE0C-421F-BA98-2D411B5014FC}"/>
              </a:ext>
            </a:extLst>
          </p:cNvPr>
          <p:cNvCxnSpPr/>
          <p:nvPr/>
        </p:nvCxnSpPr>
        <p:spPr>
          <a:xfrm flipH="1">
            <a:off x="1914357" y="4152602"/>
            <a:ext cx="4217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48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1FE48F1E-EE75-43A5-928C-807F3E7F91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69" y="2111161"/>
            <a:ext cx="5489995" cy="3568432"/>
          </a:xfrm>
          <a:prstGeom prst="rect">
            <a:avLst/>
          </a:prstGeom>
          <a:noFill/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488DCF9F-670F-405E-80AE-E8F6A2B24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2077" y="514911"/>
            <a:ext cx="11075987" cy="516279"/>
          </a:xfrm>
          <a:prstGeom prst="rect">
            <a:avLst/>
          </a:prstGeom>
        </p:spPr>
        <p:txBody>
          <a:bodyPr lIns="0">
            <a:noAutofit/>
          </a:bodyPr>
          <a:lstStyle/>
          <a:p>
            <a:r>
              <a:rPr lang="pl-PL" sz="3200" dirty="0"/>
              <a:t>Bilans cieplny O.Ś. „Czajka”</a:t>
            </a:r>
          </a:p>
        </p:txBody>
      </p:sp>
      <p:sp>
        <p:nvSpPr>
          <p:cNvPr id="6" name="Symbol zastępczy numeru slajdu 2">
            <a:extLst>
              <a:ext uri="{FF2B5EF4-FFF2-40B4-BE49-F238E27FC236}">
                <a16:creationId xmlns:a16="http://schemas.microsoft.com/office/drawing/2014/main" id="{F5F66E4A-08A0-442E-ACF0-6F228A160CA6}"/>
              </a:ext>
            </a:extLst>
          </p:cNvPr>
          <p:cNvSpPr txBox="1">
            <a:spLocks/>
          </p:cNvSpPr>
          <p:nvPr/>
        </p:nvSpPr>
        <p:spPr>
          <a:xfrm>
            <a:off x="161363" y="6417683"/>
            <a:ext cx="417135" cy="291028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35919-D589-4BB4-B305-93E19F089BA5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F0F76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F0F76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80397EE1-D9A9-4510-8352-D76D33A28773}"/>
              </a:ext>
            </a:extLst>
          </p:cNvPr>
          <p:cNvSpPr/>
          <p:nvPr/>
        </p:nvSpPr>
        <p:spPr>
          <a:xfrm>
            <a:off x="578498" y="2379797"/>
            <a:ext cx="1309296" cy="6784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Żerań</a:t>
            </a:r>
            <a:endParaRPr lang="pl-PL" sz="1050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4A9E7525-6CFA-4D59-AA54-A6572A7BAAA5}"/>
              </a:ext>
            </a:extLst>
          </p:cNvPr>
          <p:cNvSpPr/>
          <p:nvPr/>
        </p:nvSpPr>
        <p:spPr>
          <a:xfrm>
            <a:off x="578498" y="3185957"/>
            <a:ext cx="1309296" cy="6784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Nowodwory</a:t>
            </a:r>
            <a:endParaRPr lang="pl-PL" sz="1050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E9DD510-D383-434D-BADE-503C13409DF5}"/>
              </a:ext>
            </a:extLst>
          </p:cNvPr>
          <p:cNvSpPr/>
          <p:nvPr/>
        </p:nvSpPr>
        <p:spPr>
          <a:xfrm>
            <a:off x="578498" y="3992117"/>
            <a:ext cx="1309296" cy="6784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Lewy Brzeg</a:t>
            </a:r>
            <a:endParaRPr lang="pl-PL" sz="1050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845046EF-662E-4614-B648-5B1218E3CBE5}"/>
              </a:ext>
            </a:extLst>
          </p:cNvPr>
          <p:cNvSpPr/>
          <p:nvPr/>
        </p:nvSpPr>
        <p:spPr>
          <a:xfrm>
            <a:off x="578498" y="4798277"/>
            <a:ext cx="1309296" cy="6784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Wieliszew</a:t>
            </a:r>
            <a:endParaRPr lang="pl-PL" sz="1050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B4625815-06D3-4518-B68A-DBF851D480AF}"/>
              </a:ext>
            </a:extLst>
          </p:cNvPr>
          <p:cNvSpPr/>
          <p:nvPr/>
        </p:nvSpPr>
        <p:spPr>
          <a:xfrm>
            <a:off x="2608077" y="1727903"/>
            <a:ext cx="1309296" cy="6784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>
                <a:solidFill>
                  <a:schemeClr val="bg1"/>
                </a:solidFill>
              </a:rPr>
              <a:t>Polfa Tarchomin</a:t>
            </a:r>
            <a:endParaRPr lang="pl-PL" sz="900" dirty="0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78697551-4F15-4903-B104-1AF3AB63CE14}"/>
              </a:ext>
            </a:extLst>
          </p:cNvPr>
          <p:cNvSpPr/>
          <p:nvPr/>
        </p:nvSpPr>
        <p:spPr>
          <a:xfrm>
            <a:off x="3699183" y="2444840"/>
            <a:ext cx="1309296" cy="6784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>
                <a:solidFill>
                  <a:schemeClr val="bg1"/>
                </a:solidFill>
              </a:rPr>
              <a:t>Mieszkaniówka/inne</a:t>
            </a:r>
            <a:endParaRPr lang="pl-PL" sz="900" dirty="0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CEAD869C-5CF2-45D2-804F-9B33FA4D8BDF}"/>
              </a:ext>
            </a:extLst>
          </p:cNvPr>
          <p:cNvSpPr/>
          <p:nvPr/>
        </p:nvSpPr>
        <p:spPr>
          <a:xfrm>
            <a:off x="4339790" y="3571527"/>
            <a:ext cx="1309296" cy="6784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OŚ Czajka</a:t>
            </a:r>
            <a:endParaRPr lang="pl-PL" sz="1050" dirty="0"/>
          </a:p>
        </p:txBody>
      </p:sp>
      <p:cxnSp>
        <p:nvCxnSpPr>
          <p:cNvPr id="5" name="Łącznik: łamany 4">
            <a:extLst>
              <a:ext uri="{FF2B5EF4-FFF2-40B4-BE49-F238E27FC236}">
                <a16:creationId xmlns:a16="http://schemas.microsoft.com/office/drawing/2014/main" id="{2F6239AB-2053-4C4F-98C1-8B034E4CAE85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887794" y="2719010"/>
            <a:ext cx="2436756" cy="1023297"/>
          </a:xfrm>
          <a:prstGeom prst="bentConnector3">
            <a:avLst>
              <a:gd name="adj1" fmla="val 315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F1155F11-587A-4F09-A8F5-F86A7340EBD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887794" y="3525170"/>
            <a:ext cx="2436756" cy="325947"/>
          </a:xfrm>
          <a:prstGeom prst="bentConnector3">
            <a:avLst>
              <a:gd name="adj1" fmla="val 256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5C1412B0-CA0B-4D81-91A2-62500D3B65F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887794" y="3970364"/>
            <a:ext cx="2436756" cy="360966"/>
          </a:xfrm>
          <a:prstGeom prst="bentConnector3">
            <a:avLst>
              <a:gd name="adj1" fmla="val 259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: łamany 24">
            <a:extLst>
              <a:ext uri="{FF2B5EF4-FFF2-40B4-BE49-F238E27FC236}">
                <a16:creationId xmlns:a16="http://schemas.microsoft.com/office/drawing/2014/main" id="{15DB3F67-5D8C-4696-AC0B-7E0E2DC1190C}"/>
              </a:ext>
            </a:extLst>
          </p:cNvPr>
          <p:cNvCxnSpPr>
            <a:cxnSpLocks/>
          </p:cNvCxnSpPr>
          <p:nvPr/>
        </p:nvCxnSpPr>
        <p:spPr>
          <a:xfrm flipV="1">
            <a:off x="1883069" y="4078117"/>
            <a:ext cx="2441481" cy="1049887"/>
          </a:xfrm>
          <a:prstGeom prst="bentConnector3">
            <a:avLst>
              <a:gd name="adj1" fmla="val 322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397083D8-91BF-47BC-9A4B-AEC8FAE5456B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262725" y="2406328"/>
            <a:ext cx="0" cy="128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>
            <a:extLst>
              <a:ext uri="{FF2B5EF4-FFF2-40B4-BE49-F238E27FC236}">
                <a16:creationId xmlns:a16="http://schemas.microsoft.com/office/drawing/2014/main" id="{BEC4D1B2-3DE6-41AB-A092-5A2C96127F4B}"/>
              </a:ext>
            </a:extLst>
          </p:cNvPr>
          <p:cNvCxnSpPr/>
          <p:nvPr/>
        </p:nvCxnSpPr>
        <p:spPr>
          <a:xfrm>
            <a:off x="4079631" y="3185957"/>
            <a:ext cx="0" cy="51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trzałka: w prawo 42">
            <a:extLst>
              <a:ext uri="{FF2B5EF4-FFF2-40B4-BE49-F238E27FC236}">
                <a16:creationId xmlns:a16="http://schemas.microsoft.com/office/drawing/2014/main" id="{F2E4CEB1-FD80-4E3F-ADA9-A494735AC676}"/>
              </a:ext>
            </a:extLst>
          </p:cNvPr>
          <p:cNvSpPr/>
          <p:nvPr/>
        </p:nvSpPr>
        <p:spPr>
          <a:xfrm>
            <a:off x="5672157" y="3799099"/>
            <a:ext cx="530523" cy="193018"/>
          </a:xfrm>
          <a:prstGeom prst="rightArrow">
            <a:avLst>
              <a:gd name="adj1" fmla="val 50000"/>
              <a:gd name="adj2" fmla="val 1289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7" name="Prostokąt: zaokrąglone rogi 56">
            <a:extLst>
              <a:ext uri="{FF2B5EF4-FFF2-40B4-BE49-F238E27FC236}">
                <a16:creationId xmlns:a16="http://schemas.microsoft.com/office/drawing/2014/main" id="{A3977733-44A3-4DE8-A2AE-5BFB9B2B51BB}"/>
              </a:ext>
            </a:extLst>
          </p:cNvPr>
          <p:cNvSpPr/>
          <p:nvPr/>
        </p:nvSpPr>
        <p:spPr>
          <a:xfrm>
            <a:off x="4362861" y="3573693"/>
            <a:ext cx="1309296" cy="6784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OŚ Czajka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2834905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zór prezentacji z ramką | Socjografka">
  <a:themeElements>
    <a:clrScheme name="Wodociąg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AF2"/>
      </a:accent1>
      <a:accent2>
        <a:srgbClr val="71BF44"/>
      </a:accent2>
      <a:accent3>
        <a:srgbClr val="E41319"/>
      </a:accent3>
      <a:accent4>
        <a:srgbClr val="FFE401"/>
      </a:accent4>
      <a:accent5>
        <a:srgbClr val="25408F"/>
      </a:accent5>
      <a:accent6>
        <a:srgbClr val="BCC0C3"/>
      </a:accent6>
      <a:hlink>
        <a:srgbClr val="000000"/>
      </a:hlink>
      <a:folHlink>
        <a:srgbClr val="00BAF2"/>
      </a:folHlink>
    </a:clrScheme>
    <a:fontScheme name="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800" b="1">
            <a:solidFill>
              <a:schemeClr val="bg1"/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spAutoFit/>
      </a:bodyPr>
      <a:lstStyle>
        <a:defPPr marL="12700" marR="5080" indent="0" algn="l" defTabSz="914400" eaLnBrk="1" fontAlgn="auto" latinLnBrk="0" hangingPunct="1">
          <a:lnSpc>
            <a:spcPct val="110000"/>
          </a:lnSpc>
          <a:spcAft>
            <a:spcPts val="0"/>
          </a:spcAft>
          <a:buClrTx/>
          <a:buSzTx/>
          <a:buFontTx/>
          <a:buNone/>
          <a:tabLst/>
          <a:defRPr sz="1000" dirty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zór prezentacji z ramką | Socjografka">
  <a:themeElements>
    <a:clrScheme name="Wodociąg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AF2"/>
      </a:accent1>
      <a:accent2>
        <a:srgbClr val="71BF44"/>
      </a:accent2>
      <a:accent3>
        <a:srgbClr val="E41319"/>
      </a:accent3>
      <a:accent4>
        <a:srgbClr val="FFE401"/>
      </a:accent4>
      <a:accent5>
        <a:srgbClr val="006EAA"/>
      </a:accent5>
      <a:accent6>
        <a:srgbClr val="BCC0C3"/>
      </a:accent6>
      <a:hlink>
        <a:srgbClr val="000000"/>
      </a:hlink>
      <a:folHlink>
        <a:srgbClr val="00BAF2"/>
      </a:folHlink>
    </a:clrScheme>
    <a:fontScheme name="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800" b="1">
            <a:solidFill>
              <a:schemeClr val="bg1"/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spAutoFit/>
      </a:bodyPr>
      <a:lstStyle>
        <a:defPPr marL="12700" marR="5080" indent="0" algn="l" defTabSz="914400" eaLnBrk="1" fontAlgn="auto" latinLnBrk="0" hangingPunct="1">
          <a:lnSpc>
            <a:spcPct val="110000"/>
          </a:lnSpc>
          <a:spcAft>
            <a:spcPts val="0"/>
          </a:spcAft>
          <a:buClrTx/>
          <a:buSzTx/>
          <a:buFontTx/>
          <a:buNone/>
          <a:tabLst/>
          <a:defRPr sz="1000" dirty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zór prezentacji z ramką | Socjografka">
  <a:themeElements>
    <a:clrScheme name="Wodociągi Warszawskie">
      <a:dk1>
        <a:srgbClr val="1D398D"/>
      </a:dk1>
      <a:lt1>
        <a:srgbClr val="FFFFFF"/>
      </a:lt1>
      <a:dk2>
        <a:srgbClr val="1D398D"/>
      </a:dk2>
      <a:lt2>
        <a:srgbClr val="FFFFFF"/>
      </a:lt2>
      <a:accent1>
        <a:srgbClr val="00BAF2"/>
      </a:accent1>
      <a:accent2>
        <a:srgbClr val="71BF44"/>
      </a:accent2>
      <a:accent3>
        <a:srgbClr val="E41319"/>
      </a:accent3>
      <a:accent4>
        <a:srgbClr val="FFE401"/>
      </a:accent4>
      <a:accent5>
        <a:srgbClr val="1D398D"/>
      </a:accent5>
      <a:accent6>
        <a:srgbClr val="BCC0C3"/>
      </a:accent6>
      <a:hlink>
        <a:srgbClr val="000000"/>
      </a:hlink>
      <a:folHlink>
        <a:srgbClr val="00BAF2"/>
      </a:folHlink>
    </a:clrScheme>
    <a:fontScheme name="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800" b="1">
            <a:solidFill>
              <a:schemeClr val="bg1"/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spAutoFit/>
      </a:bodyPr>
      <a:lstStyle>
        <a:defPPr marL="12700" marR="5080" indent="0" algn="l" defTabSz="914400" eaLnBrk="1" fontAlgn="auto" latinLnBrk="0" hangingPunct="1">
          <a:lnSpc>
            <a:spcPct val="110000"/>
          </a:lnSpc>
          <a:spcAft>
            <a:spcPts val="0"/>
          </a:spcAft>
          <a:buClrTx/>
          <a:buSzTx/>
          <a:buFontTx/>
          <a:buNone/>
          <a:tabLst/>
          <a:defRPr sz="1000" dirty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zór prezentacji ze stopką | Socjografka">
  <a:themeElements>
    <a:clrScheme name="MPWiK Warszawa">
      <a:dk1>
        <a:srgbClr val="000000"/>
      </a:dk1>
      <a:lt1>
        <a:srgbClr val="FFFFFF"/>
      </a:lt1>
      <a:dk2>
        <a:srgbClr val="000000"/>
      </a:dk2>
      <a:lt2>
        <a:srgbClr val="283583"/>
      </a:lt2>
      <a:accent1>
        <a:srgbClr val="00BAF2"/>
      </a:accent1>
      <a:accent2>
        <a:srgbClr val="71BF44"/>
      </a:accent2>
      <a:accent3>
        <a:srgbClr val="E41319"/>
      </a:accent3>
      <a:accent4>
        <a:srgbClr val="FFE401"/>
      </a:accent4>
      <a:accent5>
        <a:srgbClr val="006EAA"/>
      </a:accent5>
      <a:accent6>
        <a:srgbClr val="BCC0C3"/>
      </a:accent6>
      <a:hlink>
        <a:srgbClr val="000000"/>
      </a:hlink>
      <a:folHlink>
        <a:srgbClr val="00BAF2"/>
      </a:folHlink>
    </a:clrScheme>
    <a:fontScheme name="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800" b="1">
            <a:solidFill>
              <a:schemeClr val="bg1"/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spAutoFit/>
      </a:bodyPr>
      <a:lstStyle>
        <a:defPPr marL="12700" marR="5080" indent="0" algn="l" defTabSz="914400" eaLnBrk="1" fontAlgn="auto" latinLnBrk="0" hangingPunct="1">
          <a:lnSpc>
            <a:spcPct val="110000"/>
          </a:lnSpc>
          <a:spcAft>
            <a:spcPts val="0"/>
          </a:spcAft>
          <a:buClrTx/>
          <a:buSzTx/>
          <a:buFontTx/>
          <a:buNone/>
          <a:tabLst/>
          <a:defRPr sz="1000" dirty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Wzór prezentacji ze stopką | Socjografka">
  <a:themeElements>
    <a:clrScheme name="Wodociągowe kolory">
      <a:dk1>
        <a:srgbClr val="000000"/>
      </a:dk1>
      <a:lt1>
        <a:srgbClr val="FFFFFF"/>
      </a:lt1>
      <a:dk2>
        <a:srgbClr val="0C1B52"/>
      </a:dk2>
      <a:lt2>
        <a:srgbClr val="AAE0FA"/>
      </a:lt2>
      <a:accent1>
        <a:srgbClr val="1D398D"/>
      </a:accent1>
      <a:accent2>
        <a:srgbClr val="00BAF2"/>
      </a:accent2>
      <a:accent3>
        <a:srgbClr val="71BF44"/>
      </a:accent3>
      <a:accent4>
        <a:srgbClr val="F58220"/>
      </a:accent4>
      <a:accent5>
        <a:srgbClr val="E41B12"/>
      </a:accent5>
      <a:accent6>
        <a:srgbClr val="FFE40C"/>
      </a:accent6>
      <a:hlink>
        <a:srgbClr val="000000"/>
      </a:hlink>
      <a:folHlink>
        <a:srgbClr val="71BF44"/>
      </a:folHlink>
    </a:clrScheme>
    <a:fontScheme name="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800" b="1">
            <a:solidFill>
              <a:schemeClr val="bg1"/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spAutoFit/>
      </a:bodyPr>
      <a:lstStyle>
        <a:defPPr marL="12700" marR="5080" indent="0" algn="l" defTabSz="914400" eaLnBrk="1" fontAlgn="auto" latinLnBrk="0" hangingPunct="1">
          <a:lnSpc>
            <a:spcPct val="110000"/>
          </a:lnSpc>
          <a:spcAft>
            <a:spcPts val="0"/>
          </a:spcAft>
          <a:buClrTx/>
          <a:buSzTx/>
          <a:buFontTx/>
          <a:buNone/>
          <a:tabLst/>
          <a:defRPr sz="1000" dirty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odociągi Warszawskie">
    <a:dk1>
      <a:srgbClr val="1D398D"/>
    </a:dk1>
    <a:lt1>
      <a:srgbClr val="FFFFFF"/>
    </a:lt1>
    <a:dk2>
      <a:srgbClr val="1D398D"/>
    </a:dk2>
    <a:lt2>
      <a:srgbClr val="FFFFFF"/>
    </a:lt2>
    <a:accent1>
      <a:srgbClr val="00BAF2"/>
    </a:accent1>
    <a:accent2>
      <a:srgbClr val="71BF44"/>
    </a:accent2>
    <a:accent3>
      <a:srgbClr val="E41319"/>
    </a:accent3>
    <a:accent4>
      <a:srgbClr val="FFE401"/>
    </a:accent4>
    <a:accent5>
      <a:srgbClr val="1D398D"/>
    </a:accent5>
    <a:accent6>
      <a:srgbClr val="BCC0C3"/>
    </a:accent6>
    <a:hlink>
      <a:srgbClr val="000000"/>
    </a:hlink>
    <a:folHlink>
      <a:srgbClr val="00BAF2"/>
    </a:folHlink>
  </a:clrScheme>
</a:themeOverride>
</file>

<file path=ppt/theme/themeOverride10.xml><?xml version="1.0" encoding="utf-8"?>
<a:themeOverride xmlns:a="http://schemas.openxmlformats.org/drawingml/2006/main">
  <a:clrScheme name="Wodociągi Warszawskie">
    <a:dk1>
      <a:srgbClr val="1D398D"/>
    </a:dk1>
    <a:lt1>
      <a:srgbClr val="FFFFFF"/>
    </a:lt1>
    <a:dk2>
      <a:srgbClr val="1D398D"/>
    </a:dk2>
    <a:lt2>
      <a:srgbClr val="FFFFFF"/>
    </a:lt2>
    <a:accent1>
      <a:srgbClr val="00BAF2"/>
    </a:accent1>
    <a:accent2>
      <a:srgbClr val="71BF44"/>
    </a:accent2>
    <a:accent3>
      <a:srgbClr val="E41319"/>
    </a:accent3>
    <a:accent4>
      <a:srgbClr val="FFE401"/>
    </a:accent4>
    <a:accent5>
      <a:srgbClr val="1D398D"/>
    </a:accent5>
    <a:accent6>
      <a:srgbClr val="BCC0C3"/>
    </a:accent6>
    <a:hlink>
      <a:srgbClr val="000000"/>
    </a:hlink>
    <a:folHlink>
      <a:srgbClr val="00BAF2"/>
    </a:folHlink>
  </a:clrScheme>
</a:themeOverride>
</file>

<file path=ppt/theme/themeOverride2.xml><?xml version="1.0" encoding="utf-8"?>
<a:themeOverride xmlns:a="http://schemas.openxmlformats.org/drawingml/2006/main">
  <a:clrScheme name="Wodociągi Warszawskie">
    <a:dk1>
      <a:srgbClr val="1D398D"/>
    </a:dk1>
    <a:lt1>
      <a:srgbClr val="FFFFFF"/>
    </a:lt1>
    <a:dk2>
      <a:srgbClr val="1D398D"/>
    </a:dk2>
    <a:lt2>
      <a:srgbClr val="FFFFFF"/>
    </a:lt2>
    <a:accent1>
      <a:srgbClr val="00BAF2"/>
    </a:accent1>
    <a:accent2>
      <a:srgbClr val="71BF44"/>
    </a:accent2>
    <a:accent3>
      <a:srgbClr val="E41319"/>
    </a:accent3>
    <a:accent4>
      <a:srgbClr val="FFE401"/>
    </a:accent4>
    <a:accent5>
      <a:srgbClr val="1D398D"/>
    </a:accent5>
    <a:accent6>
      <a:srgbClr val="BCC0C3"/>
    </a:accent6>
    <a:hlink>
      <a:srgbClr val="000000"/>
    </a:hlink>
    <a:folHlink>
      <a:srgbClr val="00BAF2"/>
    </a:folHlink>
  </a:clrScheme>
</a:themeOverride>
</file>

<file path=ppt/theme/themeOverride3.xml><?xml version="1.0" encoding="utf-8"?>
<a:themeOverride xmlns:a="http://schemas.openxmlformats.org/drawingml/2006/main">
  <a:clrScheme name="Wodociągi Warszawskie">
    <a:dk1>
      <a:srgbClr val="1D398D"/>
    </a:dk1>
    <a:lt1>
      <a:srgbClr val="FFFFFF"/>
    </a:lt1>
    <a:dk2>
      <a:srgbClr val="1D398D"/>
    </a:dk2>
    <a:lt2>
      <a:srgbClr val="FFFFFF"/>
    </a:lt2>
    <a:accent1>
      <a:srgbClr val="00BAF2"/>
    </a:accent1>
    <a:accent2>
      <a:srgbClr val="71BF44"/>
    </a:accent2>
    <a:accent3>
      <a:srgbClr val="E41319"/>
    </a:accent3>
    <a:accent4>
      <a:srgbClr val="FFE401"/>
    </a:accent4>
    <a:accent5>
      <a:srgbClr val="1D398D"/>
    </a:accent5>
    <a:accent6>
      <a:srgbClr val="BCC0C3"/>
    </a:accent6>
    <a:hlink>
      <a:srgbClr val="000000"/>
    </a:hlink>
    <a:folHlink>
      <a:srgbClr val="00BAF2"/>
    </a:folHlink>
  </a:clrScheme>
</a:themeOverride>
</file>

<file path=ppt/theme/themeOverride4.xml><?xml version="1.0" encoding="utf-8"?>
<a:themeOverride xmlns:a="http://schemas.openxmlformats.org/drawingml/2006/main">
  <a:clrScheme name="Wodociągi Warszawskie">
    <a:dk1>
      <a:srgbClr val="1D398D"/>
    </a:dk1>
    <a:lt1>
      <a:srgbClr val="FFFFFF"/>
    </a:lt1>
    <a:dk2>
      <a:srgbClr val="1D398D"/>
    </a:dk2>
    <a:lt2>
      <a:srgbClr val="FFFFFF"/>
    </a:lt2>
    <a:accent1>
      <a:srgbClr val="00BAF2"/>
    </a:accent1>
    <a:accent2>
      <a:srgbClr val="71BF44"/>
    </a:accent2>
    <a:accent3>
      <a:srgbClr val="E41319"/>
    </a:accent3>
    <a:accent4>
      <a:srgbClr val="FFE401"/>
    </a:accent4>
    <a:accent5>
      <a:srgbClr val="1D398D"/>
    </a:accent5>
    <a:accent6>
      <a:srgbClr val="BCC0C3"/>
    </a:accent6>
    <a:hlink>
      <a:srgbClr val="000000"/>
    </a:hlink>
    <a:folHlink>
      <a:srgbClr val="00BAF2"/>
    </a:folHlink>
  </a:clrScheme>
</a:themeOverride>
</file>

<file path=ppt/theme/themeOverride5.xml><?xml version="1.0" encoding="utf-8"?>
<a:themeOverride xmlns:a="http://schemas.openxmlformats.org/drawingml/2006/main">
  <a:clrScheme name="Wodociągi Warszawskie">
    <a:dk1>
      <a:srgbClr val="1D398D"/>
    </a:dk1>
    <a:lt1>
      <a:srgbClr val="FFFFFF"/>
    </a:lt1>
    <a:dk2>
      <a:srgbClr val="1D398D"/>
    </a:dk2>
    <a:lt2>
      <a:srgbClr val="FFFFFF"/>
    </a:lt2>
    <a:accent1>
      <a:srgbClr val="00BAF2"/>
    </a:accent1>
    <a:accent2>
      <a:srgbClr val="71BF44"/>
    </a:accent2>
    <a:accent3>
      <a:srgbClr val="E41319"/>
    </a:accent3>
    <a:accent4>
      <a:srgbClr val="FFE401"/>
    </a:accent4>
    <a:accent5>
      <a:srgbClr val="1D398D"/>
    </a:accent5>
    <a:accent6>
      <a:srgbClr val="BCC0C3"/>
    </a:accent6>
    <a:hlink>
      <a:srgbClr val="000000"/>
    </a:hlink>
    <a:folHlink>
      <a:srgbClr val="00BAF2"/>
    </a:folHlink>
  </a:clrScheme>
</a:themeOverride>
</file>

<file path=ppt/theme/themeOverride6.xml><?xml version="1.0" encoding="utf-8"?>
<a:themeOverride xmlns:a="http://schemas.openxmlformats.org/drawingml/2006/main">
  <a:clrScheme name="Wodociągi Warszawskie">
    <a:dk1>
      <a:srgbClr val="1D398D"/>
    </a:dk1>
    <a:lt1>
      <a:srgbClr val="FFFFFF"/>
    </a:lt1>
    <a:dk2>
      <a:srgbClr val="1D398D"/>
    </a:dk2>
    <a:lt2>
      <a:srgbClr val="FFFFFF"/>
    </a:lt2>
    <a:accent1>
      <a:srgbClr val="00BAF2"/>
    </a:accent1>
    <a:accent2>
      <a:srgbClr val="71BF44"/>
    </a:accent2>
    <a:accent3>
      <a:srgbClr val="E41319"/>
    </a:accent3>
    <a:accent4>
      <a:srgbClr val="FFE401"/>
    </a:accent4>
    <a:accent5>
      <a:srgbClr val="1D398D"/>
    </a:accent5>
    <a:accent6>
      <a:srgbClr val="BCC0C3"/>
    </a:accent6>
    <a:hlink>
      <a:srgbClr val="000000"/>
    </a:hlink>
    <a:folHlink>
      <a:srgbClr val="00BAF2"/>
    </a:folHlink>
  </a:clrScheme>
</a:themeOverride>
</file>

<file path=ppt/theme/themeOverride7.xml><?xml version="1.0" encoding="utf-8"?>
<a:themeOverride xmlns:a="http://schemas.openxmlformats.org/drawingml/2006/main">
  <a:clrScheme name="Wodociągi Warszawskie">
    <a:dk1>
      <a:srgbClr val="1D398D"/>
    </a:dk1>
    <a:lt1>
      <a:srgbClr val="FFFFFF"/>
    </a:lt1>
    <a:dk2>
      <a:srgbClr val="1D398D"/>
    </a:dk2>
    <a:lt2>
      <a:srgbClr val="FFFFFF"/>
    </a:lt2>
    <a:accent1>
      <a:srgbClr val="00BAF2"/>
    </a:accent1>
    <a:accent2>
      <a:srgbClr val="71BF44"/>
    </a:accent2>
    <a:accent3>
      <a:srgbClr val="E41319"/>
    </a:accent3>
    <a:accent4>
      <a:srgbClr val="FFE401"/>
    </a:accent4>
    <a:accent5>
      <a:srgbClr val="1D398D"/>
    </a:accent5>
    <a:accent6>
      <a:srgbClr val="BCC0C3"/>
    </a:accent6>
    <a:hlink>
      <a:srgbClr val="000000"/>
    </a:hlink>
    <a:folHlink>
      <a:srgbClr val="00BAF2"/>
    </a:folHlink>
  </a:clrScheme>
</a:themeOverride>
</file>

<file path=ppt/theme/themeOverride8.xml><?xml version="1.0" encoding="utf-8"?>
<a:themeOverride xmlns:a="http://schemas.openxmlformats.org/drawingml/2006/main">
  <a:clrScheme name="Wodociągi Warszawskie">
    <a:dk1>
      <a:srgbClr val="1D398D"/>
    </a:dk1>
    <a:lt1>
      <a:srgbClr val="FFFFFF"/>
    </a:lt1>
    <a:dk2>
      <a:srgbClr val="1D398D"/>
    </a:dk2>
    <a:lt2>
      <a:srgbClr val="FFFFFF"/>
    </a:lt2>
    <a:accent1>
      <a:srgbClr val="00BAF2"/>
    </a:accent1>
    <a:accent2>
      <a:srgbClr val="71BF44"/>
    </a:accent2>
    <a:accent3>
      <a:srgbClr val="E41319"/>
    </a:accent3>
    <a:accent4>
      <a:srgbClr val="FFE401"/>
    </a:accent4>
    <a:accent5>
      <a:srgbClr val="1D398D"/>
    </a:accent5>
    <a:accent6>
      <a:srgbClr val="BCC0C3"/>
    </a:accent6>
    <a:hlink>
      <a:srgbClr val="000000"/>
    </a:hlink>
    <a:folHlink>
      <a:srgbClr val="00BAF2"/>
    </a:folHlink>
  </a:clrScheme>
</a:themeOverride>
</file>

<file path=ppt/theme/themeOverride9.xml><?xml version="1.0" encoding="utf-8"?>
<a:themeOverride xmlns:a="http://schemas.openxmlformats.org/drawingml/2006/main">
  <a:clrScheme name="Wodociągi Warszawskie">
    <a:dk1>
      <a:srgbClr val="1D398D"/>
    </a:dk1>
    <a:lt1>
      <a:srgbClr val="FFFFFF"/>
    </a:lt1>
    <a:dk2>
      <a:srgbClr val="1D398D"/>
    </a:dk2>
    <a:lt2>
      <a:srgbClr val="FFFFFF"/>
    </a:lt2>
    <a:accent1>
      <a:srgbClr val="00BAF2"/>
    </a:accent1>
    <a:accent2>
      <a:srgbClr val="71BF44"/>
    </a:accent2>
    <a:accent3>
      <a:srgbClr val="E41319"/>
    </a:accent3>
    <a:accent4>
      <a:srgbClr val="FFE401"/>
    </a:accent4>
    <a:accent5>
      <a:srgbClr val="1D398D"/>
    </a:accent5>
    <a:accent6>
      <a:srgbClr val="BCC0C3"/>
    </a:accent6>
    <a:hlink>
      <a:srgbClr val="000000"/>
    </a:hlink>
    <a:folHlink>
      <a:srgbClr val="00BAF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1B5B305ADAFD499F10C59FE8C9A96C" ma:contentTypeVersion="0" ma:contentTypeDescription="Utwórz nowy dokument." ma:contentTypeScope="" ma:versionID="64412679ca9f0c215b326b549ae573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3886FB-4702-4F79-BDCE-B26FBD347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F7B83D-8FFB-4AD3-B0B3-95532B0D3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1666ED-DF8B-4245-8BD3-63DDCC9DF676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17555</TotalTime>
  <Words>661</Words>
  <Application>Microsoft Office PowerPoint</Application>
  <PresentationFormat>Panoramiczny</PresentationFormat>
  <Paragraphs>158</Paragraphs>
  <Slides>20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20</vt:i4>
      </vt:variant>
    </vt:vector>
  </HeadingPairs>
  <TitlesOfParts>
    <vt:vector size="33" baseType="lpstr">
      <vt:lpstr>SimSun</vt:lpstr>
      <vt:lpstr>Arial</vt:lpstr>
      <vt:lpstr>Calibri</vt:lpstr>
      <vt:lpstr>Lato</vt:lpstr>
      <vt:lpstr>Lato Black</vt:lpstr>
      <vt:lpstr>Roboto Condensed</vt:lpstr>
      <vt:lpstr>Times New Roman</vt:lpstr>
      <vt:lpstr>Wingdings</vt:lpstr>
      <vt:lpstr>Wzór prezentacji z ramką | Socjografka</vt:lpstr>
      <vt:lpstr>1_Wzór prezentacji z ramką | Socjografka</vt:lpstr>
      <vt:lpstr>2_Wzór prezentacji z ramką | Socjografka</vt:lpstr>
      <vt:lpstr>Wzór prezentacji ze stopką | Socjografka</vt:lpstr>
      <vt:lpstr>2_Wzór prezentacji ze stopką | Socjografka</vt:lpstr>
      <vt:lpstr>Budowa strategicznych synergii przemysłowych w obszarze odzysku ciepła</vt:lpstr>
      <vt:lpstr>Infrastruktura kanalizacyjna</vt:lpstr>
      <vt:lpstr>Sieć kanalizacyjna</vt:lpstr>
      <vt:lpstr>Cztery oczyszczalnie ścieków</vt:lpstr>
      <vt:lpstr>Strefy odbioru i oczyszczania ścieków</vt:lpstr>
      <vt:lpstr>Ilość ścieków oczyszczonych w 2024 r.</vt:lpstr>
      <vt:lpstr>Potencjał cieplny  Ścieki</vt:lpstr>
      <vt:lpstr>Maksymalny zidentyfikowany potencjał cieplny ścieków</vt:lpstr>
      <vt:lpstr>Bilans cieplny O.Ś. „Czajka”</vt:lpstr>
      <vt:lpstr>Prezentacja programu PowerPoint</vt:lpstr>
      <vt:lpstr>Wpływ temperatury na procesy biologicznego  oczyszczania ścieków</vt:lpstr>
      <vt:lpstr>Prezentacja programu PowerPoint</vt:lpstr>
      <vt:lpstr>Potencjał cieplny  Woda</vt:lpstr>
      <vt:lpstr>Prezentacja programu PowerPoint</vt:lpstr>
      <vt:lpstr>Prezentacja programu PowerPoint</vt:lpstr>
      <vt:lpstr>Maksymalny zidentyfikowany potencjał cieplny możliwy do odbioru</vt:lpstr>
      <vt:lpstr>Prezentacja programu PowerPoint</vt:lpstr>
      <vt:lpstr>Wyzwania w procesie budowania odzysku ciepła ze ścieków</vt:lpstr>
      <vt:lpstr>Synergia przemysłowa: zielone ciepło – woda odzyskana</vt:lpstr>
      <vt:lpstr>Prezentacja programu PowerPoint</vt:lpstr>
    </vt:vector>
  </TitlesOfParts>
  <Company>MPWIK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Prezydenta m.st. Warszawy na temat stanu prac realizowanych w celu zapewnienia pełnego, zgodnego z założeniami inwestycji, funkcjonowania oczyszczalni ścieków i spalarni „Czajka” wraz z kolektorami doprowadzającymi ścieki.</dc:title>
  <dc:creator>Pieniek Daniel</dc:creator>
  <cp:lastModifiedBy>Zaborski Bartosz</cp:lastModifiedBy>
  <cp:revision>1980</cp:revision>
  <cp:lastPrinted>2025-09-29T10:04:03Z</cp:lastPrinted>
  <dcterms:created xsi:type="dcterms:W3CDTF">2019-11-06T06:45:40Z</dcterms:created>
  <dcterms:modified xsi:type="dcterms:W3CDTF">2025-10-21T11:00:48Z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0x010100EE1B5B305ADAFD499F10C59FE8C9A96C</vt:lpwstr>
  </property>
</Properties>
</file>